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90" r:id="rId3"/>
    <p:sldId id="289" r:id="rId4"/>
    <p:sldId id="287" r:id="rId5"/>
    <p:sldId id="285" r:id="rId6"/>
    <p:sldId id="284" r:id="rId7"/>
    <p:sldId id="283" r:id="rId8"/>
    <p:sldId id="268" r:id="rId9"/>
    <p:sldId id="282" r:id="rId10"/>
    <p:sldId id="277" r:id="rId11"/>
    <p:sldId id="274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97"/>
    <p:restoredTop sz="94615"/>
  </p:normalViewPr>
  <p:slideViewPr>
    <p:cSldViewPr snapToGrid="0">
      <p:cViewPr varScale="1">
        <p:scale>
          <a:sx n="98" d="100"/>
          <a:sy n="98" d="100"/>
        </p:scale>
        <p:origin x="20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FAF2-53A8-AA54-DEE4-CA7792D33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A5C26-458C-2C8F-2E7F-22F88E57E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13C36-FEED-E5F8-92B0-EA6406B68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8D5E-97EA-B841-A13F-B3AB6765E893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E5988-96B4-4ED6-7E46-12B1AA7D8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D9BF1-FED2-DD8E-CDB6-80980BD6F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665-A940-AA44-BB27-49F3E8CC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43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C1976-BD16-5786-2236-076AC821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8612A-9747-6EF1-800E-F7B2E10E1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7BCEB-9C7A-E300-DEE9-4F7442E05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8D5E-97EA-B841-A13F-B3AB6765E893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09ABE-B1B5-610E-9937-04EC1E24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63427-C2BC-474F-5127-A87974E36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665-A940-AA44-BB27-49F3E8CC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3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699F87-1547-3B66-0221-4D4DF88EC7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04B6DB-2600-76E4-48BF-C0887F67B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69A17-F54E-45B3-3E0E-968D2A38F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8D5E-97EA-B841-A13F-B3AB6765E893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F96E6-A267-DE75-C8A8-8ADC3876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F006-C16E-A214-8154-6270574C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665-A940-AA44-BB27-49F3E8CC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85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imary_solid-green-bg">
    <p:bg>
      <p:bgPr>
        <a:solidFill>
          <a:srgbClr val="6BBB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traight Connector 3"/>
          <p:cNvSpPr/>
          <p:nvPr/>
        </p:nvSpPr>
        <p:spPr>
          <a:xfrm>
            <a:off x="838200" y="6196307"/>
            <a:ext cx="10515601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0" name="Large Callout: Arial 60pt bold in white. Use blue type for emphasis."/>
          <p:cNvSpPr txBox="1">
            <a:spLocks noGrp="1"/>
          </p:cNvSpPr>
          <p:nvPr>
            <p:ph type="title" hasCustomPrompt="1"/>
          </p:nvPr>
        </p:nvSpPr>
        <p:spPr>
          <a:xfrm>
            <a:off x="741948" y="776557"/>
            <a:ext cx="10515601" cy="252477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Large Callout: Arial 60pt bold in white. Use blue type for emphasis.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71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57C49-3F50-19E4-E4CF-B9202B858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435E6-9526-740C-6DC4-A57DF881C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736DC-D865-93CE-5C4C-9BE0E7A1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8D5E-97EA-B841-A13F-B3AB6765E893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0BA7C-F679-F86E-1BBD-65DA76871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0FD6A-A129-AE5A-8602-4045C0E4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665-A940-AA44-BB27-49F3E8CC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1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2C225-E2D3-BBAE-1EB6-E23CE52D5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45299-3949-5CF3-0A2F-08CADBD39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D3483-EC9A-9A72-2989-F2D31B0B0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8D5E-97EA-B841-A13F-B3AB6765E893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9A6EB-9695-A30A-B297-6E7A819E0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A4BA2-0BC5-BDA8-9132-F9678FCA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665-A940-AA44-BB27-49F3E8CC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7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BEF3B-DCEC-5596-BF11-DD63FBEC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ACD42-D63B-D781-80FD-F0F9208008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7A2AEB-CA75-9CDB-0F53-6CE034BE3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5F398-1908-A09F-6F05-A41C3FD9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8D5E-97EA-B841-A13F-B3AB6765E893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C5B2E-0B70-7A87-25CB-982C3192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B054D-3BC2-E829-2BE2-C7DEA50C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665-A940-AA44-BB27-49F3E8CC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4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EFD62-4BE1-ED12-760D-7C1AB68E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A691C-9493-4F92-3F06-BD85745B1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6098C-DF91-3DDE-0476-E0819ABB6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2C4E69-1897-1D32-D0A9-04F706638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52C194-CC95-FF5F-80F8-F528DFB95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992ABA-004E-CB07-943A-7FA45E4C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8D5E-97EA-B841-A13F-B3AB6765E893}" type="datetimeFigureOut">
              <a:rPr lang="en-US" smtClean="0"/>
              <a:t>3/6/24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C03AD6-EC57-493B-852E-0492EF66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F42A23-DDAE-EAA9-DEE0-A9343EFB6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665-A940-AA44-BB27-49F3E8CC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F7997-67AC-77DB-0926-C9985B87E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831794-908D-73DA-41A4-75FCCEA97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8D5E-97EA-B841-A13F-B3AB6765E893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AAF39-4FFD-A42A-FFE2-496C8AE3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79C0-9D00-C0AF-A30D-B63DFB05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665-A940-AA44-BB27-49F3E8CC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95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D1943-A4D3-940F-CC73-1F4AFE71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8D5E-97EA-B841-A13F-B3AB6765E893}" type="datetimeFigureOut">
              <a:rPr lang="en-US" smtClean="0"/>
              <a:t>3/6/24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7ED89-D736-6EF5-1AE5-6A286076D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43648-19D3-9021-EEC1-AC166E32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665-A940-AA44-BB27-49F3E8CC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89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48C5D-107B-6A91-F701-71F9AA4E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982E2-3EC2-E3D2-4F40-CE0C844D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CB4E0-D1F6-BC9D-544D-F5650A489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2E7C7-6DF1-009C-A4CD-EA8712E0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8D5E-97EA-B841-A13F-B3AB6765E893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656F6-C6E8-6B20-CA04-22B11B41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BC5FE-D5AB-63CD-701C-66B0AEC2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665-A940-AA44-BB27-49F3E8CC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7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7960-933C-0962-7ECB-C34614A90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1BB1AC-DC82-47A6-90B7-52FA6956D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E690B-EA62-4B51-2223-AA0B24DA6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EF108-12FA-B6FB-8CFB-8C004DED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8D5E-97EA-B841-A13F-B3AB6765E893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3BF63-903B-4EBB-21C5-5367A149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85B12-6422-7119-CA88-BF1A99A15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D665-A940-AA44-BB27-49F3E8CC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57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123E50-EF33-DDFE-0F2E-458A44ED3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C2DEF-845B-0038-983B-A36D76BEF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B0721-9479-B27A-6475-2923CFDD9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28D5E-97EA-B841-A13F-B3AB6765E893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5BC4D-03E7-D91E-C6AC-22DA1F482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6ED4A-34A5-ADEE-A218-C6CCB2325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56D665-A940-AA44-BB27-49F3E8CC5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Picture 11">
            <a:extLst>
              <a:ext uri="{FF2B5EF4-FFF2-40B4-BE49-F238E27FC236}">
                <a16:creationId xmlns:a16="http://schemas.microsoft.com/office/drawing/2014/main" id="{03A305CF-B1E0-B46B-976C-424A62EAA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61356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Title 2"/>
          <p:cNvSpPr txBox="1">
            <a:spLocks noGrp="1"/>
          </p:cNvSpPr>
          <p:nvPr>
            <p:ph type="title"/>
          </p:nvPr>
        </p:nvSpPr>
        <p:spPr>
          <a:xfrm>
            <a:off x="511342" y="459656"/>
            <a:ext cx="11169315" cy="3434982"/>
          </a:xfrm>
          <a:prstGeom prst="rect">
            <a:avLst/>
          </a:prstGeom>
        </p:spPr>
        <p:txBody>
          <a:bodyPr lIns="45719" tIns="45720" rIns="45719" bIns="45720" anchor="t">
            <a:normAutofit fontScale="90000"/>
          </a:bodyPr>
          <a:lstStyle/>
          <a:p>
            <a:pPr algn="ctr">
              <a:defRPr i="1"/>
            </a:pPr>
            <a:r>
              <a:rPr lang="en-US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Advocacy in Action:</a:t>
            </a:r>
            <a:br>
              <a:rPr lang="en-US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br>
              <a:rPr lang="en-US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en-US" sz="8300" b="0" i="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Shot@Life's</a:t>
            </a:r>
            <a:r>
              <a:rPr lang="en-US" sz="83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Formula for Global Immunization Support</a:t>
            </a:r>
            <a:endParaRPr sz="8300" dirty="0">
              <a:solidFill>
                <a:schemeClr val="bg1"/>
              </a:solidFill>
            </a:endParaRPr>
          </a:p>
        </p:txBody>
      </p:sp>
      <p:pic>
        <p:nvPicPr>
          <p:cNvPr id="367" name="twitter_circle-512.png" descr="twitter_circle-5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38" y="5447383"/>
            <a:ext cx="580507" cy="580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Facebook_Logo_(2019).png" descr="Facebook_Logo_(2019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361" y="5466275"/>
            <a:ext cx="530127" cy="530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nstagram-circle-logo-transparent-hd-png-download-1024x1024-instagram-circle-png-840_880.png" descr="instagram-circle-logo-transparent-hd-png-download-1024x1024-instagram-circle-png-840_8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437" y="5412784"/>
            <a:ext cx="587147" cy="615106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@shotatlife"/>
          <p:cNvSpPr txBox="1"/>
          <p:nvPr/>
        </p:nvSpPr>
        <p:spPr>
          <a:xfrm>
            <a:off x="7130689" y="5520126"/>
            <a:ext cx="1378606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t>@shotatlife</a:t>
            </a:r>
          </a:p>
        </p:txBody>
      </p:sp>
      <p:sp>
        <p:nvSpPr>
          <p:cNvPr id="371" name="@ShotAtLifeCampaign"/>
          <p:cNvSpPr txBox="1"/>
          <p:nvPr/>
        </p:nvSpPr>
        <p:spPr>
          <a:xfrm>
            <a:off x="3683315" y="5531127"/>
            <a:ext cx="3256321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t>@ShotAtLifeCampaign        </a:t>
            </a:r>
          </a:p>
        </p:txBody>
      </p:sp>
      <p:sp>
        <p:nvSpPr>
          <p:cNvPr id="372" name="@ShotatLife"/>
          <p:cNvSpPr txBox="1"/>
          <p:nvPr/>
        </p:nvSpPr>
        <p:spPr>
          <a:xfrm>
            <a:off x="1458013" y="5543723"/>
            <a:ext cx="159348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@</a:t>
            </a:r>
            <a:r>
              <a:rPr dirty="0" err="1"/>
              <a:t>ShotatLife</a:t>
            </a:r>
            <a:r>
              <a:rPr dirty="0"/>
              <a:t>                                        </a:t>
            </a:r>
          </a:p>
        </p:txBody>
      </p:sp>
      <p:sp>
        <p:nvSpPr>
          <p:cNvPr id="373" name="TextBox 5"/>
          <p:cNvSpPr txBox="1"/>
          <p:nvPr/>
        </p:nvSpPr>
        <p:spPr>
          <a:xfrm>
            <a:off x="801725" y="6293558"/>
            <a:ext cx="1999532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7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March 5, 2024</a:t>
            </a:r>
            <a:endParaRPr dirty="0"/>
          </a:p>
        </p:txBody>
      </p:sp>
      <p:pic>
        <p:nvPicPr>
          <p:cNvPr id="374" name="145807.png" descr="14580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077" y="5415895"/>
            <a:ext cx="580507" cy="580507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@ShotatLife"/>
          <p:cNvSpPr txBox="1"/>
          <p:nvPr/>
        </p:nvSpPr>
        <p:spPr>
          <a:xfrm>
            <a:off x="9392509" y="5520126"/>
            <a:ext cx="176351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t>@ShotatLife                                        </a:t>
            </a:r>
          </a:p>
        </p:txBody>
      </p:sp>
      <p:pic>
        <p:nvPicPr>
          <p:cNvPr id="376" name="ShotAtLife_Horizontal_UNF_Knockout.png" descr="ShotAtLife_Horizontal_UNF_Knockou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9487" y="6224961"/>
            <a:ext cx="3049551" cy="469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10"/>
          <p:cNvSpPr/>
          <p:nvPr/>
        </p:nvSpPr>
        <p:spPr>
          <a:xfrm>
            <a:off x="-73172" y="4640809"/>
            <a:ext cx="12338344" cy="2280214"/>
          </a:xfrm>
          <a:prstGeom prst="rect">
            <a:avLst/>
          </a:prstGeom>
          <a:gradFill>
            <a:gsLst>
              <a:gs pos="2000">
                <a:srgbClr val="214256"/>
              </a:gs>
              <a:gs pos="81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80" name="ShotAtLife_Horizontal_UNF_Knockout.png" descr="ShotAtLife_Horizontal_UNF_Knock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88" y="6224961"/>
            <a:ext cx="3049550" cy="46916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traight Connector 3"/>
          <p:cNvSpPr/>
          <p:nvPr/>
        </p:nvSpPr>
        <p:spPr>
          <a:xfrm>
            <a:off x="838200" y="6196307"/>
            <a:ext cx="10515600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03B5306-FE63-0D1C-EF03-89354401A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494" y="0"/>
            <a:ext cx="9395012" cy="6158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Rectangle 10"/>
          <p:cNvSpPr/>
          <p:nvPr/>
        </p:nvSpPr>
        <p:spPr>
          <a:xfrm>
            <a:off x="-73172" y="4640809"/>
            <a:ext cx="12338344" cy="2280214"/>
          </a:xfrm>
          <a:prstGeom prst="rect">
            <a:avLst/>
          </a:prstGeom>
          <a:gradFill>
            <a:gsLst>
              <a:gs pos="2000">
                <a:srgbClr val="214256"/>
              </a:gs>
              <a:gs pos="81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87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ShotAtLife_Horizontal_UNF_Knockout.png" descr="ShotAtLife_Horizontal_UNF_Knocko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488" y="6224961"/>
            <a:ext cx="3049550" cy="469162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traight Connector 3"/>
          <p:cNvSpPr/>
          <p:nvPr/>
        </p:nvSpPr>
        <p:spPr>
          <a:xfrm>
            <a:off x="838200" y="6196307"/>
            <a:ext cx="10515600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69DDA97F-AE25-14A4-0EF2-7C666865E99D}"/>
              </a:ext>
            </a:extLst>
          </p:cNvPr>
          <p:cNvSpPr txBox="1"/>
          <p:nvPr/>
        </p:nvSpPr>
        <p:spPr>
          <a:xfrm>
            <a:off x="801725" y="6293558"/>
            <a:ext cx="1539375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>
            <a:lvl1pPr>
              <a:defRPr sz="17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March 5,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0B6E7-BC9D-1972-8843-01170F172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172" y="-41159"/>
            <a:ext cx="12338344" cy="69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12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Picture 11">
            <a:extLst>
              <a:ext uri="{FF2B5EF4-FFF2-40B4-BE49-F238E27FC236}">
                <a16:creationId xmlns:a16="http://schemas.microsoft.com/office/drawing/2014/main" id="{03A305CF-B1E0-B46B-976C-424A62EAA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61356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Title 2"/>
          <p:cNvSpPr txBox="1">
            <a:spLocks noGrp="1"/>
          </p:cNvSpPr>
          <p:nvPr>
            <p:ph type="title"/>
          </p:nvPr>
        </p:nvSpPr>
        <p:spPr>
          <a:xfrm>
            <a:off x="511342" y="459656"/>
            <a:ext cx="11169315" cy="3434982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pPr algn="ctr">
              <a:defRPr i="1"/>
            </a:pPr>
            <a:br>
              <a:rPr lang="en-US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br>
              <a:rPr lang="en-US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en-US" sz="83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Thank You!</a:t>
            </a:r>
            <a:endParaRPr sz="8300" dirty="0">
              <a:solidFill>
                <a:schemeClr val="bg1"/>
              </a:solidFill>
            </a:endParaRPr>
          </a:p>
        </p:txBody>
      </p:sp>
      <p:pic>
        <p:nvPicPr>
          <p:cNvPr id="367" name="twitter_circle-512.png" descr="twitter_circle-5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38" y="5447383"/>
            <a:ext cx="580507" cy="580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Facebook_Logo_(2019).png" descr="Facebook_Logo_(2019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361" y="5466275"/>
            <a:ext cx="530127" cy="530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nstagram-circle-logo-transparent-hd-png-download-1024x1024-instagram-circle-png-840_880.png" descr="instagram-circle-logo-transparent-hd-png-download-1024x1024-instagram-circle-png-840_8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437" y="5412784"/>
            <a:ext cx="587147" cy="615106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@shotatlife"/>
          <p:cNvSpPr txBox="1"/>
          <p:nvPr/>
        </p:nvSpPr>
        <p:spPr>
          <a:xfrm>
            <a:off x="7130689" y="5520126"/>
            <a:ext cx="1378606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t>@shotatlife</a:t>
            </a:r>
          </a:p>
        </p:txBody>
      </p:sp>
      <p:sp>
        <p:nvSpPr>
          <p:cNvPr id="371" name="@ShotAtLifeCampaign"/>
          <p:cNvSpPr txBox="1"/>
          <p:nvPr/>
        </p:nvSpPr>
        <p:spPr>
          <a:xfrm>
            <a:off x="3683315" y="5531127"/>
            <a:ext cx="3256321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t>@ShotAtLifeCampaign        </a:t>
            </a:r>
          </a:p>
        </p:txBody>
      </p:sp>
      <p:sp>
        <p:nvSpPr>
          <p:cNvPr id="372" name="@ShotatLife"/>
          <p:cNvSpPr txBox="1"/>
          <p:nvPr/>
        </p:nvSpPr>
        <p:spPr>
          <a:xfrm>
            <a:off x="1458013" y="5543723"/>
            <a:ext cx="159348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@</a:t>
            </a:r>
            <a:r>
              <a:rPr dirty="0" err="1"/>
              <a:t>ShotatLife</a:t>
            </a:r>
            <a:r>
              <a:rPr dirty="0"/>
              <a:t>                                        </a:t>
            </a:r>
          </a:p>
        </p:txBody>
      </p:sp>
      <p:sp>
        <p:nvSpPr>
          <p:cNvPr id="373" name="TextBox 5"/>
          <p:cNvSpPr txBox="1"/>
          <p:nvPr/>
        </p:nvSpPr>
        <p:spPr>
          <a:xfrm>
            <a:off x="801725" y="6293558"/>
            <a:ext cx="1999532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7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March 5, 2024</a:t>
            </a:r>
            <a:endParaRPr dirty="0"/>
          </a:p>
        </p:txBody>
      </p:sp>
      <p:pic>
        <p:nvPicPr>
          <p:cNvPr id="374" name="145807.png" descr="14580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077" y="5415895"/>
            <a:ext cx="580507" cy="580507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@ShotatLife"/>
          <p:cNvSpPr txBox="1"/>
          <p:nvPr/>
        </p:nvSpPr>
        <p:spPr>
          <a:xfrm>
            <a:off x="9392509" y="5520126"/>
            <a:ext cx="176351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sz="2000">
                <a:solidFill>
                  <a:srgbClr val="FFFFFF"/>
                </a:solidFill>
              </a:defRPr>
            </a:lvl1pPr>
          </a:lstStyle>
          <a:p>
            <a:r>
              <a:t>@ShotatLife                                        </a:t>
            </a:r>
          </a:p>
        </p:txBody>
      </p:sp>
      <p:pic>
        <p:nvPicPr>
          <p:cNvPr id="376" name="ShotAtLife_Horizontal_UNF_Knockout.png" descr="ShotAtLife_Horizontal_UNF_Knockou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9487" y="6224961"/>
            <a:ext cx="3049551" cy="4691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6854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10"/>
          <p:cNvSpPr/>
          <p:nvPr/>
        </p:nvSpPr>
        <p:spPr>
          <a:xfrm>
            <a:off x="-73172" y="4640809"/>
            <a:ext cx="12338344" cy="2280214"/>
          </a:xfrm>
          <a:prstGeom prst="rect">
            <a:avLst/>
          </a:prstGeom>
          <a:gradFill>
            <a:gsLst>
              <a:gs pos="2000">
                <a:srgbClr val="214256"/>
              </a:gs>
              <a:gs pos="81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80" name="ShotAtLife_Horizontal_UNF_Knockout.png" descr="ShotAtLife_Horizontal_UNF_Knock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88" y="6224961"/>
            <a:ext cx="3049550" cy="46916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traight Connector 3"/>
          <p:cNvSpPr/>
          <p:nvPr/>
        </p:nvSpPr>
        <p:spPr>
          <a:xfrm>
            <a:off x="838200" y="6196307"/>
            <a:ext cx="10515600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9DB378C-ED74-EE3D-7D03-F49D48571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3619" y="1263311"/>
            <a:ext cx="4925398" cy="3694049"/>
          </a:xfrm>
          <a:prstGeom prst="rect">
            <a:avLst/>
          </a:prstGeom>
        </p:spPr>
      </p:pic>
      <p:pic>
        <p:nvPicPr>
          <p:cNvPr id="3" name="Picture 2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D8946391-F2D7-4E78-0F5B-3DC3A3F65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88" y="646930"/>
            <a:ext cx="3669744" cy="4887685"/>
          </a:xfrm>
          <a:prstGeom prst="rect">
            <a:avLst/>
          </a:prstGeom>
        </p:spPr>
      </p:pic>
      <p:pic>
        <p:nvPicPr>
          <p:cNvPr id="6" name="Picture 5" descr="A person wearing glasses and a black head scarf&#10;&#10;Description automatically generated">
            <a:extLst>
              <a:ext uri="{FF2B5EF4-FFF2-40B4-BE49-F238E27FC236}">
                <a16:creationId xmlns:a16="http://schemas.microsoft.com/office/drawing/2014/main" id="{F701C3CA-395B-C3E1-7B13-34879AD43A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88" r="4738"/>
          <a:stretch/>
        </p:blipFill>
        <p:spPr>
          <a:xfrm>
            <a:off x="3956925" y="661692"/>
            <a:ext cx="4278149" cy="492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9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10"/>
          <p:cNvSpPr/>
          <p:nvPr/>
        </p:nvSpPr>
        <p:spPr>
          <a:xfrm>
            <a:off x="-73172" y="4640809"/>
            <a:ext cx="12338344" cy="2280214"/>
          </a:xfrm>
          <a:prstGeom prst="rect">
            <a:avLst/>
          </a:prstGeom>
          <a:gradFill>
            <a:gsLst>
              <a:gs pos="2000">
                <a:srgbClr val="214256"/>
              </a:gs>
              <a:gs pos="81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80" name="ShotAtLife_Horizontal_UNF_Knockout.png" descr="ShotAtLife_Horizontal_UNF_Knock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88" y="6224961"/>
            <a:ext cx="3049550" cy="46916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traight Connector 3"/>
          <p:cNvSpPr/>
          <p:nvPr/>
        </p:nvSpPr>
        <p:spPr>
          <a:xfrm>
            <a:off x="838200" y="6196307"/>
            <a:ext cx="10515600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" name="Picture 3" descr="A group of women in green jackets&#10;&#10;Description automatically generated">
            <a:extLst>
              <a:ext uri="{FF2B5EF4-FFF2-40B4-BE49-F238E27FC236}">
                <a16:creationId xmlns:a16="http://schemas.microsoft.com/office/drawing/2014/main" id="{1AF2FDF9-04EE-24D9-C7A1-1198BAB36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6" y="661691"/>
            <a:ext cx="4569847" cy="5083127"/>
          </a:xfrm>
          <a:prstGeom prst="rect">
            <a:avLst/>
          </a:prstGeom>
        </p:spPr>
      </p:pic>
      <p:pic>
        <p:nvPicPr>
          <p:cNvPr id="5" name="Picture 4" descr="A group of women walking in a hallway&#10;&#10;Description automatically generated">
            <a:extLst>
              <a:ext uri="{FF2B5EF4-FFF2-40B4-BE49-F238E27FC236}">
                <a16:creationId xmlns:a16="http://schemas.microsoft.com/office/drawing/2014/main" id="{A1217C2E-AA5D-2560-C19C-2F651EDED4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04"/>
          <a:stretch/>
        </p:blipFill>
        <p:spPr>
          <a:xfrm>
            <a:off x="5173578" y="661691"/>
            <a:ext cx="6684355" cy="508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0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10"/>
          <p:cNvSpPr/>
          <p:nvPr/>
        </p:nvSpPr>
        <p:spPr>
          <a:xfrm>
            <a:off x="-73172" y="4640809"/>
            <a:ext cx="12338344" cy="2280214"/>
          </a:xfrm>
          <a:prstGeom prst="rect">
            <a:avLst/>
          </a:prstGeom>
          <a:gradFill>
            <a:gsLst>
              <a:gs pos="2000">
                <a:srgbClr val="214256"/>
              </a:gs>
              <a:gs pos="81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80" name="ShotAtLife_Horizontal_UNF_Knockout.png" descr="ShotAtLife_Horizontal_UNF_Knock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88" y="6224961"/>
            <a:ext cx="3049550" cy="46916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traight Connector 3"/>
          <p:cNvSpPr/>
          <p:nvPr/>
        </p:nvSpPr>
        <p:spPr>
          <a:xfrm>
            <a:off x="838200" y="6196307"/>
            <a:ext cx="10515600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Picture 1" descr="A group of women smiling&#10;&#10;Description automatically generated">
            <a:extLst>
              <a:ext uri="{FF2B5EF4-FFF2-40B4-BE49-F238E27FC236}">
                <a16:creationId xmlns:a16="http://schemas.microsoft.com/office/drawing/2014/main" id="{66DD15DC-3E45-CCA5-C456-EA618945B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999" y="661692"/>
            <a:ext cx="3474816" cy="5216472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95159BA-B127-FB5A-ADA5-CFE8520EC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94"/>
          <a:stretch/>
        </p:blipFill>
        <p:spPr>
          <a:xfrm>
            <a:off x="331273" y="637285"/>
            <a:ext cx="7931542" cy="521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9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10"/>
          <p:cNvSpPr/>
          <p:nvPr/>
        </p:nvSpPr>
        <p:spPr>
          <a:xfrm>
            <a:off x="-73172" y="4640809"/>
            <a:ext cx="12338344" cy="2280214"/>
          </a:xfrm>
          <a:prstGeom prst="rect">
            <a:avLst/>
          </a:prstGeom>
          <a:gradFill>
            <a:gsLst>
              <a:gs pos="2000">
                <a:srgbClr val="214256"/>
              </a:gs>
              <a:gs pos="81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80" name="ShotAtLife_Horizontal_UNF_Knockout.png" descr="ShotAtLife_Horizontal_UNF_Knock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88" y="6224961"/>
            <a:ext cx="3049550" cy="46916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traight Connector 3"/>
          <p:cNvSpPr/>
          <p:nvPr/>
        </p:nvSpPr>
        <p:spPr>
          <a:xfrm>
            <a:off x="838200" y="6196307"/>
            <a:ext cx="10515600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1BBDBED-FBB5-510E-7C14-C7975B8A3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16" y="873337"/>
            <a:ext cx="6249894" cy="4682330"/>
          </a:xfrm>
          <a:prstGeom prst="rect">
            <a:avLst/>
          </a:prstGeom>
        </p:spPr>
      </p:pic>
      <p:pic>
        <p:nvPicPr>
          <p:cNvPr id="5" name="Picture 4" descr="A group of women standing in a hallway&#10;&#10;Description automatically generated">
            <a:extLst>
              <a:ext uri="{FF2B5EF4-FFF2-40B4-BE49-F238E27FC236}">
                <a16:creationId xmlns:a16="http://schemas.microsoft.com/office/drawing/2014/main" id="{6EB2F9AD-4E41-D226-CE99-DF970DE80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7" y="873336"/>
            <a:ext cx="4986100" cy="466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91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10"/>
          <p:cNvSpPr/>
          <p:nvPr/>
        </p:nvSpPr>
        <p:spPr>
          <a:xfrm>
            <a:off x="-73172" y="4640809"/>
            <a:ext cx="12338344" cy="2280214"/>
          </a:xfrm>
          <a:prstGeom prst="rect">
            <a:avLst/>
          </a:prstGeom>
          <a:gradFill>
            <a:gsLst>
              <a:gs pos="2000">
                <a:srgbClr val="214256"/>
              </a:gs>
              <a:gs pos="81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80" name="ShotAtLife_Horizontal_UNF_Knockout.png" descr="ShotAtLife_Horizontal_UNF_Knock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88" y="6224961"/>
            <a:ext cx="3049550" cy="46916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traight Connector 3"/>
          <p:cNvSpPr/>
          <p:nvPr/>
        </p:nvSpPr>
        <p:spPr>
          <a:xfrm>
            <a:off x="838200" y="6196307"/>
            <a:ext cx="10515600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Picture 1" descr="A person holding a paper and a person holding a bag&#10;&#10;Description automatically generated with medium confidence">
            <a:extLst>
              <a:ext uri="{FF2B5EF4-FFF2-40B4-BE49-F238E27FC236}">
                <a16:creationId xmlns:a16="http://schemas.microsoft.com/office/drawing/2014/main" id="{28982124-5330-35CB-327B-731DBCBDD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5" y="661693"/>
            <a:ext cx="3850575" cy="5136903"/>
          </a:xfrm>
          <a:prstGeom prst="rect">
            <a:avLst/>
          </a:prstGeom>
        </p:spPr>
      </p:pic>
      <p:pic>
        <p:nvPicPr>
          <p:cNvPr id="3" name="Picture 2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8A684997-B979-3A93-191C-40EFDE7C8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351" y="661692"/>
            <a:ext cx="6856649" cy="513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2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10"/>
          <p:cNvSpPr/>
          <p:nvPr/>
        </p:nvSpPr>
        <p:spPr>
          <a:xfrm>
            <a:off x="-73172" y="4640809"/>
            <a:ext cx="12338344" cy="2280214"/>
          </a:xfrm>
          <a:prstGeom prst="rect">
            <a:avLst/>
          </a:prstGeom>
          <a:gradFill>
            <a:gsLst>
              <a:gs pos="2000">
                <a:srgbClr val="214256"/>
              </a:gs>
              <a:gs pos="81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80" name="ShotAtLife_Horizontal_UNF_Knockout.png" descr="ShotAtLife_Horizontal_UNF_Knock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88" y="6224961"/>
            <a:ext cx="3049550" cy="46916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traight Connector 3"/>
          <p:cNvSpPr/>
          <p:nvPr/>
        </p:nvSpPr>
        <p:spPr>
          <a:xfrm>
            <a:off x="838200" y="6196307"/>
            <a:ext cx="10515600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" name="Picture 3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43E18B9E-A6FC-BCA1-5526-DC55A008A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58" y="182838"/>
            <a:ext cx="9745083" cy="590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10"/>
          <p:cNvSpPr/>
          <p:nvPr/>
        </p:nvSpPr>
        <p:spPr>
          <a:xfrm>
            <a:off x="-73172" y="4640809"/>
            <a:ext cx="12338344" cy="2280214"/>
          </a:xfrm>
          <a:prstGeom prst="rect">
            <a:avLst/>
          </a:prstGeom>
          <a:gradFill>
            <a:gsLst>
              <a:gs pos="2000">
                <a:srgbClr val="214256"/>
              </a:gs>
              <a:gs pos="81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80" name="ShotAtLife_Horizontal_UNF_Knockout.png" descr="ShotAtLife_Horizontal_UNF_Knock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88" y="6224961"/>
            <a:ext cx="3049550" cy="46916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traight Connector 3"/>
          <p:cNvSpPr/>
          <p:nvPr/>
        </p:nvSpPr>
        <p:spPr>
          <a:xfrm>
            <a:off x="838200" y="6196307"/>
            <a:ext cx="10515600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" name="Picture 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C6F1304-C53E-B7FC-16E9-BEC0B7A78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41" y="853696"/>
            <a:ext cx="7164397" cy="4772375"/>
          </a:xfrm>
          <a:prstGeom prst="rect">
            <a:avLst/>
          </a:prstGeom>
        </p:spPr>
      </p:pic>
      <p:pic>
        <p:nvPicPr>
          <p:cNvPr id="8" name="Picture 7" descr="A group of people standing in a room with a flag&#10;&#10;Description automatically generated">
            <a:extLst>
              <a:ext uri="{FF2B5EF4-FFF2-40B4-BE49-F238E27FC236}">
                <a16:creationId xmlns:a16="http://schemas.microsoft.com/office/drawing/2014/main" id="{CB78340F-34AD-89A8-90C0-B7282ACC3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521" y="842656"/>
            <a:ext cx="3587561" cy="478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6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10"/>
          <p:cNvSpPr/>
          <p:nvPr/>
        </p:nvSpPr>
        <p:spPr>
          <a:xfrm>
            <a:off x="-73172" y="4640809"/>
            <a:ext cx="12338344" cy="2280214"/>
          </a:xfrm>
          <a:prstGeom prst="rect">
            <a:avLst/>
          </a:prstGeom>
          <a:gradFill>
            <a:gsLst>
              <a:gs pos="2000">
                <a:srgbClr val="214256"/>
              </a:gs>
              <a:gs pos="81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380" name="ShotAtLife_Horizontal_UNF_Knockout.png" descr="ShotAtLife_Horizontal_UNF_Knocko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88" y="6224961"/>
            <a:ext cx="3049550" cy="469162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traight Connector 3"/>
          <p:cNvSpPr/>
          <p:nvPr/>
        </p:nvSpPr>
        <p:spPr>
          <a:xfrm>
            <a:off x="838200" y="6196307"/>
            <a:ext cx="10515600" cy="1"/>
          </a:xfrm>
          <a:prstGeom prst="lin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" name="Picture 1" descr="A couple of women looking at a cellphone&#10;&#10;Description automatically generated">
            <a:extLst>
              <a:ext uri="{FF2B5EF4-FFF2-40B4-BE49-F238E27FC236}">
                <a16:creationId xmlns:a16="http://schemas.microsoft.com/office/drawing/2014/main" id="{6F1B6474-789E-51CE-1449-A7ACA29E11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5636"/>
          <a:stretch/>
        </p:blipFill>
        <p:spPr>
          <a:xfrm>
            <a:off x="384380" y="751561"/>
            <a:ext cx="3569776" cy="5234245"/>
          </a:xfrm>
          <a:prstGeom prst="rect">
            <a:avLst/>
          </a:prstGeom>
        </p:spPr>
      </p:pic>
      <p:pic>
        <p:nvPicPr>
          <p:cNvPr id="3" name="Picture 2" descr="A group of women sitting around a table&#10;&#10;Description automatically generated">
            <a:extLst>
              <a:ext uri="{FF2B5EF4-FFF2-40B4-BE49-F238E27FC236}">
                <a16:creationId xmlns:a16="http://schemas.microsoft.com/office/drawing/2014/main" id="{BB61356D-C917-CBD8-80BC-9B7BFBB26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8" t="590" r="2495"/>
          <a:stretch/>
        </p:blipFill>
        <p:spPr>
          <a:xfrm>
            <a:off x="4233655" y="751562"/>
            <a:ext cx="7678846" cy="523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9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49</Words>
  <Application>Microsoft Macintosh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Segoe UI</vt:lpstr>
      <vt:lpstr>Office Theme</vt:lpstr>
      <vt:lpstr>Advocacy in Action:   Shot@Life's Formula for Global Immunization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Advocacy in Action:   Shot@Life's Formula for Global Immunization Support</dc:title>
  <dc:creator>Holly Pappano</dc:creator>
  <cp:lastModifiedBy>Brent Nagel</cp:lastModifiedBy>
  <cp:revision>8</cp:revision>
  <dcterms:created xsi:type="dcterms:W3CDTF">2024-03-05T19:48:00Z</dcterms:created>
  <dcterms:modified xsi:type="dcterms:W3CDTF">2024-03-06T14:14:43Z</dcterms:modified>
</cp:coreProperties>
</file>