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97" r:id="rId3"/>
    <p:sldId id="344" r:id="rId4"/>
    <p:sldId id="1250" r:id="rId5"/>
    <p:sldId id="348" r:id="rId6"/>
    <p:sldId id="347" r:id="rId7"/>
    <p:sldId id="337" r:id="rId8"/>
    <p:sldId id="1352" r:id="rId9"/>
    <p:sldId id="350" r:id="rId10"/>
    <p:sldId id="1246" r:id="rId11"/>
    <p:sldId id="259" r:id="rId12"/>
    <p:sldId id="1349" r:id="rId13"/>
    <p:sldId id="1251" r:id="rId14"/>
    <p:sldId id="307" r:id="rId15"/>
    <p:sldId id="1350" r:id="rId16"/>
    <p:sldId id="1351" r:id="rId17"/>
    <p:sldId id="343"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A, Nasrin Musa Widaa" initials="MNMW" lastIdx="19" clrIdx="0">
    <p:extLst>
      <p:ext uri="{19B8F6BF-5375-455C-9EA6-DF929625EA0E}">
        <p15:presenceInfo xmlns:p15="http://schemas.microsoft.com/office/powerpoint/2012/main" userId="S::MUSAN@who.int::4b5c7707-1d0b-462c-b80d-c489da3976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E7F4"/>
    <a:srgbClr val="0000FF"/>
    <a:srgbClr val="99FF33"/>
    <a:srgbClr val="00FF00"/>
    <a:srgbClr val="66FF33"/>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4" autoAdjust="0"/>
    <p:restoredTop sz="89526" autoAdjust="0"/>
  </p:normalViewPr>
  <p:slideViewPr>
    <p:cSldViewPr snapToGrid="0">
      <p:cViewPr varScale="1">
        <p:scale>
          <a:sx n="60" d="100"/>
          <a:sy n="60" d="100"/>
        </p:scale>
        <p:origin x="93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accent1">
                    <a:lumMod val="50000"/>
                  </a:schemeClr>
                </a:solidFill>
                <a:latin typeface="+mn-lt"/>
                <a:ea typeface="+mn-ea"/>
                <a:cs typeface="+mn-cs"/>
              </a:defRPr>
            </a:pPr>
            <a:r>
              <a:rPr lang="en-US" sz="2000" b="1" dirty="0">
                <a:solidFill>
                  <a:schemeClr val="accent1">
                    <a:lumMod val="50000"/>
                  </a:schemeClr>
                </a:solidFill>
              </a:rPr>
              <a:t>Coverage</a:t>
            </a:r>
            <a:r>
              <a:rPr lang="en-US" sz="2000" b="1" baseline="0" dirty="0">
                <a:solidFill>
                  <a:schemeClr val="accent1">
                    <a:lumMod val="50000"/>
                  </a:schemeClr>
                </a:solidFill>
              </a:rPr>
              <a:t> of </a:t>
            </a:r>
            <a:r>
              <a:rPr lang="en-US" sz="2000" b="1" dirty="0">
                <a:solidFill>
                  <a:schemeClr val="accent1">
                    <a:lumMod val="50000"/>
                  </a:schemeClr>
                </a:solidFill>
              </a:rPr>
              <a:t>MMR1-MMR2</a:t>
            </a:r>
            <a:endParaRPr lang="ar-EG" sz="2000" b="1" dirty="0">
              <a:solidFill>
                <a:schemeClr val="accent1">
                  <a:lumMod val="50000"/>
                </a:schemeClr>
              </a:solidFill>
            </a:endParaRPr>
          </a:p>
          <a:p>
            <a:pPr>
              <a:defRPr sz="2000" b="1">
                <a:solidFill>
                  <a:schemeClr val="accent1">
                    <a:lumMod val="50000"/>
                  </a:schemeClr>
                </a:solidFill>
              </a:defRPr>
            </a:pPr>
            <a:r>
              <a:rPr lang="ar-EG" sz="2000" b="1" dirty="0">
                <a:solidFill>
                  <a:schemeClr val="accent1">
                    <a:lumMod val="50000"/>
                  </a:schemeClr>
                </a:solidFill>
              </a:rPr>
              <a:t>2020-2021-2022</a:t>
            </a:r>
            <a:endParaRPr lang="en-US" sz="2000" b="1" dirty="0">
              <a:solidFill>
                <a:schemeClr val="accent1">
                  <a:lumMod val="50000"/>
                </a:schemeClr>
              </a:solidFill>
            </a:endParaRPr>
          </a:p>
        </c:rich>
      </c:tx>
      <c:layout>
        <c:manualLayout>
          <c:xMode val="edge"/>
          <c:yMode val="edge"/>
          <c:x val="0.37012277784731412"/>
          <c:y val="2.420587573808861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accent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'اجمالي جمهورية '!$B$9</c:f>
              <c:strCache>
                <c:ptCount val="1"/>
                <c:pt idx="0">
                  <c:v>2020</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0599-4CCA-AB67-7919FE69A414}"/>
              </c:ext>
            </c:extLst>
          </c:dPt>
          <c:cat>
            <c:strRef>
              <c:f>'اجمالي جمهورية '!$A$10:$A$11</c:f>
              <c:strCache>
                <c:ptCount val="2"/>
                <c:pt idx="0">
                  <c:v>MMR1</c:v>
                </c:pt>
                <c:pt idx="1">
                  <c:v>MMR2</c:v>
                </c:pt>
              </c:strCache>
            </c:strRef>
          </c:cat>
          <c:val>
            <c:numRef>
              <c:f>'اجمالي جمهورية '!$B$10:$B$11</c:f>
              <c:numCache>
                <c:formatCode>0.00%</c:formatCode>
                <c:ptCount val="2"/>
                <c:pt idx="0">
                  <c:v>0.93799999999999994</c:v>
                </c:pt>
                <c:pt idx="1">
                  <c:v>0.93700000000000006</c:v>
                </c:pt>
              </c:numCache>
            </c:numRef>
          </c:val>
          <c:extLst>
            <c:ext xmlns:c16="http://schemas.microsoft.com/office/drawing/2014/chart" uri="{C3380CC4-5D6E-409C-BE32-E72D297353CC}">
              <c16:uniqueId val="{00000002-0599-4CCA-AB67-7919FE69A414}"/>
            </c:ext>
          </c:extLst>
        </c:ser>
        <c:ser>
          <c:idx val="1"/>
          <c:order val="1"/>
          <c:tx>
            <c:strRef>
              <c:f>'اجمالي جمهورية '!$C$9</c:f>
              <c:strCache>
                <c:ptCount val="1"/>
                <c:pt idx="0">
                  <c:v>2021</c:v>
                </c:pt>
              </c:strCache>
            </c:strRef>
          </c:tx>
          <c:spPr>
            <a:solidFill>
              <a:schemeClr val="accent2"/>
            </a:solidFill>
            <a:ln>
              <a:noFill/>
            </a:ln>
            <a:effectLst/>
          </c:spPr>
          <c:invertIfNegative val="0"/>
          <c:cat>
            <c:strRef>
              <c:f>'اجمالي جمهورية '!$A$10:$A$11</c:f>
              <c:strCache>
                <c:ptCount val="2"/>
                <c:pt idx="0">
                  <c:v>MMR1</c:v>
                </c:pt>
                <c:pt idx="1">
                  <c:v>MMR2</c:v>
                </c:pt>
              </c:strCache>
            </c:strRef>
          </c:cat>
          <c:val>
            <c:numRef>
              <c:f>'اجمالي جمهورية '!$C$10:$C$11</c:f>
              <c:numCache>
                <c:formatCode>0.00%</c:formatCode>
                <c:ptCount val="2"/>
                <c:pt idx="0">
                  <c:v>0.95899999999999996</c:v>
                </c:pt>
                <c:pt idx="1">
                  <c:v>0.95499999999999996</c:v>
                </c:pt>
              </c:numCache>
            </c:numRef>
          </c:val>
          <c:extLst>
            <c:ext xmlns:c16="http://schemas.microsoft.com/office/drawing/2014/chart" uri="{C3380CC4-5D6E-409C-BE32-E72D297353CC}">
              <c16:uniqueId val="{00000003-0599-4CCA-AB67-7919FE69A414}"/>
            </c:ext>
          </c:extLst>
        </c:ser>
        <c:ser>
          <c:idx val="2"/>
          <c:order val="2"/>
          <c:tx>
            <c:strRef>
              <c:f>'اجمالي جمهورية '!$D$9</c:f>
              <c:strCache>
                <c:ptCount val="1"/>
                <c:pt idx="0">
                  <c:v>2022</c:v>
                </c:pt>
              </c:strCache>
            </c:strRef>
          </c:tx>
          <c:spPr>
            <a:solidFill>
              <a:schemeClr val="accent3"/>
            </a:solidFill>
            <a:ln>
              <a:noFill/>
            </a:ln>
            <a:effectLst/>
          </c:spPr>
          <c:invertIfNegative val="0"/>
          <c:cat>
            <c:strRef>
              <c:f>'اجمالي جمهورية '!$A$10:$A$11</c:f>
              <c:strCache>
                <c:ptCount val="2"/>
                <c:pt idx="0">
                  <c:v>MMR1</c:v>
                </c:pt>
                <c:pt idx="1">
                  <c:v>MMR2</c:v>
                </c:pt>
              </c:strCache>
            </c:strRef>
          </c:cat>
          <c:val>
            <c:numRef>
              <c:f>'اجمالي جمهورية '!$D$10:$D$11</c:f>
              <c:numCache>
                <c:formatCode>0.00%</c:formatCode>
                <c:ptCount val="2"/>
                <c:pt idx="0">
                  <c:v>0.95899999999999996</c:v>
                </c:pt>
                <c:pt idx="1">
                  <c:v>0.95599999999999996</c:v>
                </c:pt>
              </c:numCache>
            </c:numRef>
          </c:val>
          <c:extLst>
            <c:ext xmlns:c16="http://schemas.microsoft.com/office/drawing/2014/chart" uri="{C3380CC4-5D6E-409C-BE32-E72D297353CC}">
              <c16:uniqueId val="{00000004-0599-4CCA-AB67-7919FE69A414}"/>
            </c:ext>
          </c:extLst>
        </c:ser>
        <c:ser>
          <c:idx val="3"/>
          <c:order val="3"/>
          <c:tx>
            <c:strRef>
              <c:f>'اجمالي جمهورية '!$E$9</c:f>
              <c:strCache>
                <c:ptCount val="1"/>
                <c:pt idx="0">
                  <c:v>2023</c:v>
                </c:pt>
              </c:strCache>
            </c:strRef>
          </c:tx>
          <c:spPr>
            <a:solidFill>
              <a:schemeClr val="accent4"/>
            </a:solidFill>
            <a:ln>
              <a:noFill/>
            </a:ln>
            <a:effectLst/>
          </c:spPr>
          <c:invertIfNegative val="0"/>
          <c:cat>
            <c:strRef>
              <c:f>'اجمالي جمهورية '!$A$10:$A$11</c:f>
              <c:strCache>
                <c:ptCount val="2"/>
                <c:pt idx="0">
                  <c:v>MMR1</c:v>
                </c:pt>
                <c:pt idx="1">
                  <c:v>MMR2</c:v>
                </c:pt>
              </c:strCache>
            </c:strRef>
          </c:cat>
          <c:val>
            <c:numRef>
              <c:f>'اجمالي جمهورية '!$E$10:$E$11</c:f>
              <c:numCache>
                <c:formatCode>0.00%</c:formatCode>
                <c:ptCount val="2"/>
                <c:pt idx="0">
                  <c:v>0.95</c:v>
                </c:pt>
                <c:pt idx="1">
                  <c:v>0.95</c:v>
                </c:pt>
              </c:numCache>
            </c:numRef>
          </c:val>
          <c:extLst>
            <c:ext xmlns:c16="http://schemas.microsoft.com/office/drawing/2014/chart" uri="{C3380CC4-5D6E-409C-BE32-E72D297353CC}">
              <c16:uniqueId val="{00000002-14C8-44AA-BF46-F0EC7C78C5FC}"/>
            </c:ext>
          </c:extLst>
        </c:ser>
        <c:dLbls>
          <c:showLegendKey val="0"/>
          <c:showVal val="0"/>
          <c:showCatName val="0"/>
          <c:showSerName val="0"/>
          <c:showPercent val="0"/>
          <c:showBubbleSize val="0"/>
        </c:dLbls>
        <c:gapWidth val="369"/>
        <c:overlap val="3"/>
        <c:axId val="1282792223"/>
        <c:axId val="1282795583"/>
      </c:barChart>
      <c:catAx>
        <c:axId val="128279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82795583"/>
        <c:crosses val="autoZero"/>
        <c:auto val="1"/>
        <c:lblAlgn val="ctr"/>
        <c:lblOffset val="100"/>
        <c:noMultiLvlLbl val="0"/>
      </c:catAx>
      <c:valAx>
        <c:axId val="12827955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82792223"/>
        <c:crosses val="autoZero"/>
        <c:crossBetween val="between"/>
        <c:majorUnit val="1.0000000000000002E-2"/>
        <c:minorUnit val="1.0000000000000002E-3"/>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C00000"/>
      </a:solid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29C03-2E4E-4B54-BA59-93ECDD3DA9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49F7A52-648C-465A-9FA5-C6E001749448}">
      <dgm:prSet custT="1"/>
      <dgm:spPr>
        <a:solidFill>
          <a:srgbClr val="6CE7F4"/>
        </a:solidFill>
      </dgm:spPr>
      <dgm:t>
        <a:bodyPr/>
        <a:lstStyle/>
        <a:p>
          <a:r>
            <a:rPr lang="en-US" sz="1800" b="1" dirty="0">
              <a:solidFill>
                <a:schemeClr val="tx1"/>
              </a:solidFill>
            </a:rPr>
            <a:t>1. Vaccination </a:t>
          </a:r>
        </a:p>
      </dgm:t>
    </dgm:pt>
    <dgm:pt modelId="{E460A086-018E-4EB8-A14A-6DD5D0CFE68C}" type="parTrans" cxnId="{D820BF38-1518-453C-B334-7E9FE906556B}">
      <dgm:prSet/>
      <dgm:spPr/>
      <dgm:t>
        <a:bodyPr/>
        <a:lstStyle/>
        <a:p>
          <a:endParaRPr lang="en-US"/>
        </a:p>
      </dgm:t>
    </dgm:pt>
    <dgm:pt modelId="{234DEF27-B53C-4FF6-BE55-A83AB58E711B}" type="sibTrans" cxnId="{D820BF38-1518-453C-B334-7E9FE906556B}">
      <dgm:prSet/>
      <dgm:spPr/>
      <dgm:t>
        <a:bodyPr/>
        <a:lstStyle/>
        <a:p>
          <a:endParaRPr lang="en-US"/>
        </a:p>
      </dgm:t>
    </dgm:pt>
    <dgm:pt modelId="{1B269A6A-40BF-4CCE-ADEC-36F7D7CE3572}">
      <dgm:prSet custT="1"/>
      <dgm:spPr>
        <a:solidFill>
          <a:srgbClr val="6CE7F4"/>
        </a:solidFill>
      </dgm:spPr>
      <dgm:t>
        <a:bodyPr/>
        <a:lstStyle/>
        <a:p>
          <a:r>
            <a:rPr lang="en-US" sz="1800" b="1" dirty="0">
              <a:solidFill>
                <a:schemeClr val="tx1"/>
              </a:solidFill>
            </a:rPr>
            <a:t>2. </a:t>
          </a:r>
          <a:r>
            <a:rPr lang="en-US" sz="1800" b="1" u="none" dirty="0">
              <a:solidFill>
                <a:schemeClr val="tx1"/>
              </a:solidFill>
            </a:rPr>
            <a:t>Surveillance</a:t>
          </a:r>
        </a:p>
      </dgm:t>
    </dgm:pt>
    <dgm:pt modelId="{05B86611-C87D-4108-9528-CDB36FA1A7FD}" type="parTrans" cxnId="{12E53C22-DDF4-4816-B4D1-8B8579C44650}">
      <dgm:prSet/>
      <dgm:spPr/>
      <dgm:t>
        <a:bodyPr/>
        <a:lstStyle/>
        <a:p>
          <a:endParaRPr lang="en-US"/>
        </a:p>
      </dgm:t>
    </dgm:pt>
    <dgm:pt modelId="{34643DD9-E411-4974-B045-CEC2DD242CD5}" type="sibTrans" cxnId="{12E53C22-DDF4-4816-B4D1-8B8579C44650}">
      <dgm:prSet/>
      <dgm:spPr/>
      <dgm:t>
        <a:bodyPr/>
        <a:lstStyle/>
        <a:p>
          <a:endParaRPr lang="en-US"/>
        </a:p>
      </dgm:t>
    </dgm:pt>
    <dgm:pt modelId="{CF7ADA2C-41F1-402D-9E40-25D4BD5A51F8}">
      <dgm:prSet custT="1"/>
      <dgm:spPr>
        <a:solidFill>
          <a:schemeClr val="accent5">
            <a:lumMod val="75000"/>
            <a:alpha val="90000"/>
          </a:schemeClr>
        </a:solidFill>
      </dgm:spPr>
      <dgm:t>
        <a:bodyPr/>
        <a:lstStyle/>
        <a:p>
          <a:r>
            <a:rPr lang="en-US" sz="1600" b="1" dirty="0">
              <a:solidFill>
                <a:schemeClr val="bg1"/>
              </a:solidFill>
            </a:rPr>
            <a:t>Improve all surveillance indicators.</a:t>
          </a:r>
        </a:p>
      </dgm:t>
    </dgm:pt>
    <dgm:pt modelId="{B9ED87E8-05F1-454B-B221-F1363E5ACBA2}" type="parTrans" cxnId="{712E13C2-5400-47A3-B055-493E6F8CDBEF}">
      <dgm:prSet/>
      <dgm:spPr/>
      <dgm:t>
        <a:bodyPr/>
        <a:lstStyle/>
        <a:p>
          <a:endParaRPr lang="en-US"/>
        </a:p>
      </dgm:t>
    </dgm:pt>
    <dgm:pt modelId="{35FDAE23-98E0-44A3-B4D3-B6216A314F5B}" type="sibTrans" cxnId="{712E13C2-5400-47A3-B055-493E6F8CDBEF}">
      <dgm:prSet/>
      <dgm:spPr/>
      <dgm:t>
        <a:bodyPr/>
        <a:lstStyle/>
        <a:p>
          <a:endParaRPr lang="en-US"/>
        </a:p>
      </dgm:t>
    </dgm:pt>
    <dgm:pt modelId="{AFD13A48-D1F1-44C8-95FF-9D420C5781BC}">
      <dgm:prSet custT="1"/>
      <dgm:spPr>
        <a:solidFill>
          <a:srgbClr val="6CE7F4"/>
        </a:solidFill>
      </dgm:spPr>
      <dgm:t>
        <a:bodyPr/>
        <a:lstStyle/>
        <a:p>
          <a:pPr algn="ctr">
            <a:lnSpc>
              <a:spcPct val="100000"/>
            </a:lnSpc>
          </a:pPr>
          <a:r>
            <a:rPr lang="en-US" sz="1800" b="1" dirty="0">
              <a:solidFill>
                <a:schemeClr val="tx1"/>
              </a:solidFill>
            </a:rPr>
            <a:t>3. </a:t>
          </a:r>
          <a:r>
            <a:rPr lang="en-US" sz="1800" b="1" u="none" dirty="0">
              <a:solidFill>
                <a:schemeClr val="tx1"/>
              </a:solidFill>
            </a:rPr>
            <a:t>Laboratory </a:t>
          </a:r>
        </a:p>
        <a:p>
          <a:pPr algn="ctr">
            <a:lnSpc>
              <a:spcPct val="100000"/>
            </a:lnSpc>
          </a:pPr>
          <a:r>
            <a:rPr lang="en-US" sz="1800" b="1" u="none" dirty="0">
              <a:solidFill>
                <a:schemeClr val="tx1"/>
              </a:solidFill>
            </a:rPr>
            <a:t>      surveillance </a:t>
          </a:r>
        </a:p>
      </dgm:t>
    </dgm:pt>
    <dgm:pt modelId="{F90E03E9-1E2D-435A-9E25-B244B3500639}" type="parTrans" cxnId="{F7C3AA8E-D16A-48F6-8CA5-F38C283E193F}">
      <dgm:prSet/>
      <dgm:spPr/>
      <dgm:t>
        <a:bodyPr/>
        <a:lstStyle/>
        <a:p>
          <a:endParaRPr lang="en-US"/>
        </a:p>
      </dgm:t>
    </dgm:pt>
    <dgm:pt modelId="{05A20E33-04F0-489E-895B-F932D18FD6C6}" type="sibTrans" cxnId="{F7C3AA8E-D16A-48F6-8CA5-F38C283E193F}">
      <dgm:prSet/>
      <dgm:spPr/>
      <dgm:t>
        <a:bodyPr/>
        <a:lstStyle/>
        <a:p>
          <a:endParaRPr lang="en-US"/>
        </a:p>
      </dgm:t>
    </dgm:pt>
    <dgm:pt modelId="{A4FA5F87-7149-4129-ADBF-966951A957D1}">
      <dgm:prSet custT="1"/>
      <dgm:spPr>
        <a:solidFill>
          <a:srgbClr val="6CE7F4"/>
        </a:solidFill>
      </dgm:spPr>
      <dgm:t>
        <a:bodyPr/>
        <a:lstStyle/>
        <a:p>
          <a:r>
            <a:rPr lang="en-US" sz="1800" b="1" dirty="0">
              <a:solidFill>
                <a:schemeClr val="tx1"/>
              </a:solidFill>
            </a:rPr>
            <a:t>4. </a:t>
          </a:r>
          <a:r>
            <a:rPr lang="en-US" sz="1800" b="1" u="none" dirty="0">
              <a:solidFill>
                <a:schemeClr val="tx1"/>
              </a:solidFill>
            </a:rPr>
            <a:t>Rapid response to confirmed cases and outbreaks</a:t>
          </a:r>
        </a:p>
      </dgm:t>
    </dgm:pt>
    <dgm:pt modelId="{F4335A53-52A3-4F26-9B0A-967889B07186}" type="parTrans" cxnId="{6FF90923-D939-49C2-9948-196E18D5D0F0}">
      <dgm:prSet/>
      <dgm:spPr/>
      <dgm:t>
        <a:bodyPr/>
        <a:lstStyle/>
        <a:p>
          <a:endParaRPr lang="en-US"/>
        </a:p>
      </dgm:t>
    </dgm:pt>
    <dgm:pt modelId="{09A0507D-EC98-4EED-91EA-253BED6B6FF5}" type="sibTrans" cxnId="{6FF90923-D939-49C2-9948-196E18D5D0F0}">
      <dgm:prSet/>
      <dgm:spPr/>
      <dgm:t>
        <a:bodyPr/>
        <a:lstStyle/>
        <a:p>
          <a:endParaRPr lang="en-US"/>
        </a:p>
      </dgm:t>
    </dgm:pt>
    <dgm:pt modelId="{71371947-B29E-43C9-8073-D6917F0FFA4A}">
      <dgm:prSet custT="1"/>
      <dgm:spPr>
        <a:solidFill>
          <a:srgbClr val="6CE7F4"/>
        </a:solidFill>
      </dgm:spPr>
      <dgm:t>
        <a:bodyPr/>
        <a:lstStyle/>
        <a:p>
          <a:r>
            <a:rPr lang="en-US" sz="1800" b="1" dirty="0">
              <a:solidFill>
                <a:schemeClr val="tx1"/>
              </a:solidFill>
            </a:rPr>
            <a:t>5. </a:t>
          </a:r>
          <a:r>
            <a:rPr lang="en-US" sz="1800" b="1" u="none" dirty="0">
              <a:solidFill>
                <a:schemeClr val="tx1"/>
              </a:solidFill>
            </a:rPr>
            <a:t>Community awareness</a:t>
          </a:r>
          <a:endParaRPr lang="en-US" sz="1800" b="1" dirty="0">
            <a:solidFill>
              <a:schemeClr val="tx1"/>
            </a:solidFill>
          </a:endParaRPr>
        </a:p>
      </dgm:t>
    </dgm:pt>
    <dgm:pt modelId="{D653A965-D942-458F-AECA-BB4B7B69E564}" type="parTrans" cxnId="{C7066A3F-012A-42C8-83F8-2BA31943ECC7}">
      <dgm:prSet/>
      <dgm:spPr/>
      <dgm:t>
        <a:bodyPr/>
        <a:lstStyle/>
        <a:p>
          <a:endParaRPr lang="en-US"/>
        </a:p>
      </dgm:t>
    </dgm:pt>
    <dgm:pt modelId="{C888F850-0524-481A-8592-8C2F84937309}" type="sibTrans" cxnId="{C7066A3F-012A-42C8-83F8-2BA31943ECC7}">
      <dgm:prSet/>
      <dgm:spPr/>
      <dgm:t>
        <a:bodyPr/>
        <a:lstStyle/>
        <a:p>
          <a:endParaRPr lang="en-US"/>
        </a:p>
      </dgm:t>
    </dgm:pt>
    <dgm:pt modelId="{1E9C1C3A-5F99-45D3-A7ED-CE9FC2724442}">
      <dgm:prSet custT="1"/>
      <dgm:spPr>
        <a:solidFill>
          <a:schemeClr val="accent5">
            <a:lumMod val="75000"/>
            <a:alpha val="90000"/>
          </a:schemeClr>
        </a:solidFill>
      </dgm:spPr>
      <dgm:t>
        <a:bodyPr/>
        <a:lstStyle/>
        <a:p>
          <a:r>
            <a:rPr lang="en-US" sz="1600" b="1" dirty="0">
              <a:solidFill>
                <a:schemeClr val="bg1"/>
              </a:solidFill>
            </a:rPr>
            <a:t>Improve vaccination coverage of routine MMR1 &amp;2 to reach more than 95% at all levels.</a:t>
          </a:r>
        </a:p>
      </dgm:t>
    </dgm:pt>
    <dgm:pt modelId="{3AEB9B46-20E9-4A28-AB19-736D47E0CCBC}" type="parTrans" cxnId="{1C033D90-2DCD-40E5-9622-E3870DA6C25F}">
      <dgm:prSet/>
      <dgm:spPr/>
      <dgm:t>
        <a:bodyPr/>
        <a:lstStyle/>
        <a:p>
          <a:endParaRPr lang="en-US"/>
        </a:p>
      </dgm:t>
    </dgm:pt>
    <dgm:pt modelId="{94A59BF9-D85A-4C55-8224-44A1F7829F3F}" type="sibTrans" cxnId="{1C033D90-2DCD-40E5-9622-E3870DA6C25F}">
      <dgm:prSet/>
      <dgm:spPr/>
      <dgm:t>
        <a:bodyPr/>
        <a:lstStyle/>
        <a:p>
          <a:endParaRPr lang="en-US"/>
        </a:p>
      </dgm:t>
    </dgm:pt>
    <dgm:pt modelId="{6960FE3D-EE6D-4B35-9115-885B900BCBCB}">
      <dgm:prSet custT="1"/>
      <dgm:spPr>
        <a:solidFill>
          <a:schemeClr val="accent5">
            <a:lumMod val="75000"/>
            <a:alpha val="90000"/>
          </a:schemeClr>
        </a:solidFill>
      </dgm:spPr>
      <dgm:t>
        <a:bodyPr/>
        <a:lstStyle/>
        <a:p>
          <a:r>
            <a:rPr lang="en-US" sz="1600" b="1" dirty="0">
              <a:solidFill>
                <a:schemeClr val="bg1"/>
              </a:solidFill>
            </a:rPr>
            <a:t>Perform best practices and rapid response toward confirmed measles and rubella cases and managing suspected outbreaks</a:t>
          </a:r>
        </a:p>
      </dgm:t>
    </dgm:pt>
    <dgm:pt modelId="{02182B91-D4EC-402C-91A0-B1A6B53FCD06}" type="parTrans" cxnId="{16D1D3BE-5D0E-4829-9E74-C91EA1B53201}">
      <dgm:prSet/>
      <dgm:spPr/>
      <dgm:t>
        <a:bodyPr/>
        <a:lstStyle/>
        <a:p>
          <a:endParaRPr lang="en-US"/>
        </a:p>
      </dgm:t>
    </dgm:pt>
    <dgm:pt modelId="{BBC7DFD0-9160-4988-952B-CF6383FEE98A}" type="sibTrans" cxnId="{16D1D3BE-5D0E-4829-9E74-C91EA1B53201}">
      <dgm:prSet/>
      <dgm:spPr/>
      <dgm:t>
        <a:bodyPr/>
        <a:lstStyle/>
        <a:p>
          <a:endParaRPr lang="en-US"/>
        </a:p>
      </dgm:t>
    </dgm:pt>
    <dgm:pt modelId="{EC471CDA-F8F5-401F-A6C3-0715DAAF2116}">
      <dgm:prSet custT="1"/>
      <dgm:spPr>
        <a:solidFill>
          <a:schemeClr val="accent5">
            <a:lumMod val="75000"/>
            <a:alpha val="90000"/>
          </a:schemeClr>
        </a:solidFill>
      </dgm:spPr>
      <dgm:t>
        <a:bodyPr/>
        <a:lstStyle/>
        <a:p>
          <a:endParaRPr lang="en-US" sz="1600" b="1" dirty="0">
            <a:solidFill>
              <a:schemeClr val="bg1"/>
            </a:solidFill>
          </a:endParaRPr>
        </a:p>
      </dgm:t>
    </dgm:pt>
    <dgm:pt modelId="{DBACB797-EC9F-4A23-9340-8694673696A8}" type="parTrans" cxnId="{EA23A1C2-734B-4B84-A735-CDD4CAF5BC9A}">
      <dgm:prSet/>
      <dgm:spPr/>
      <dgm:t>
        <a:bodyPr/>
        <a:lstStyle/>
        <a:p>
          <a:endParaRPr lang="en-US"/>
        </a:p>
      </dgm:t>
    </dgm:pt>
    <dgm:pt modelId="{83CA8EE3-5AAD-4008-85EC-17F97F373B98}" type="sibTrans" cxnId="{EA23A1C2-734B-4B84-A735-CDD4CAF5BC9A}">
      <dgm:prSet/>
      <dgm:spPr/>
      <dgm:t>
        <a:bodyPr/>
        <a:lstStyle/>
        <a:p>
          <a:endParaRPr lang="en-US"/>
        </a:p>
      </dgm:t>
    </dgm:pt>
    <dgm:pt modelId="{E38DADE7-73E2-41CA-82B3-3405E2C44062}">
      <dgm:prSet custT="1"/>
      <dgm:spPr>
        <a:solidFill>
          <a:schemeClr val="accent5">
            <a:lumMod val="75000"/>
            <a:alpha val="90000"/>
          </a:schemeClr>
        </a:solidFill>
      </dgm:spPr>
      <dgm:t>
        <a:bodyPr/>
        <a:lstStyle/>
        <a:p>
          <a:r>
            <a:rPr lang="en-US" sz="1600" b="1" dirty="0">
              <a:solidFill>
                <a:schemeClr val="bg1"/>
              </a:solidFill>
            </a:rPr>
            <a:t>Enhance community participation and involvement</a:t>
          </a:r>
        </a:p>
      </dgm:t>
    </dgm:pt>
    <dgm:pt modelId="{32C63A53-AD50-4DE8-ACBC-53CC0734C846}" type="parTrans" cxnId="{A8EC2ACC-C5DE-4237-9ACC-838B98A6C994}">
      <dgm:prSet/>
      <dgm:spPr/>
      <dgm:t>
        <a:bodyPr/>
        <a:lstStyle/>
        <a:p>
          <a:endParaRPr lang="en-US"/>
        </a:p>
      </dgm:t>
    </dgm:pt>
    <dgm:pt modelId="{8C13C70C-C5B4-4328-B141-3EF475ED0137}" type="sibTrans" cxnId="{A8EC2ACC-C5DE-4237-9ACC-838B98A6C994}">
      <dgm:prSet/>
      <dgm:spPr/>
      <dgm:t>
        <a:bodyPr/>
        <a:lstStyle/>
        <a:p>
          <a:endParaRPr lang="en-US"/>
        </a:p>
      </dgm:t>
    </dgm:pt>
    <dgm:pt modelId="{6ECA0B3D-000A-4454-9947-89734A4A30E8}">
      <dgm:prSet custT="1"/>
      <dgm:spPr>
        <a:solidFill>
          <a:schemeClr val="accent5">
            <a:lumMod val="75000"/>
            <a:alpha val="90000"/>
          </a:schemeClr>
        </a:solidFill>
      </dgm:spPr>
      <dgm:t>
        <a:bodyPr/>
        <a:lstStyle/>
        <a:p>
          <a:endParaRPr lang="en-US" sz="1600" b="1" dirty="0">
            <a:solidFill>
              <a:schemeClr val="bg1"/>
            </a:solidFill>
          </a:endParaRPr>
        </a:p>
      </dgm:t>
    </dgm:pt>
    <dgm:pt modelId="{413B7B3F-D161-4DD1-97DE-F0A8CDED9B47}" type="parTrans" cxnId="{883F0429-0561-4F05-A5E8-19BBDFF2A66B}">
      <dgm:prSet/>
      <dgm:spPr/>
      <dgm:t>
        <a:bodyPr/>
        <a:lstStyle/>
        <a:p>
          <a:endParaRPr lang="en-US"/>
        </a:p>
      </dgm:t>
    </dgm:pt>
    <dgm:pt modelId="{6BD190FB-E81E-48ED-A705-1C0639FE2128}" type="sibTrans" cxnId="{883F0429-0561-4F05-A5E8-19BBDFF2A66B}">
      <dgm:prSet/>
      <dgm:spPr/>
      <dgm:t>
        <a:bodyPr/>
        <a:lstStyle/>
        <a:p>
          <a:endParaRPr lang="en-US"/>
        </a:p>
      </dgm:t>
    </dgm:pt>
    <dgm:pt modelId="{E0F54AC9-57D5-42DD-8426-7053CF6B272F}">
      <dgm:prSet custT="1"/>
      <dgm:spPr>
        <a:solidFill>
          <a:schemeClr val="accent5">
            <a:lumMod val="75000"/>
            <a:alpha val="90000"/>
          </a:schemeClr>
        </a:solidFill>
      </dgm:spPr>
      <dgm:t>
        <a:bodyPr/>
        <a:lstStyle/>
        <a:p>
          <a:r>
            <a:rPr lang="en-US" sz="1600" b="1" dirty="0">
              <a:solidFill>
                <a:schemeClr val="bg1"/>
              </a:solidFill>
            </a:rPr>
            <a:t> Raise the awareness on the demand of vaccinations.</a:t>
          </a:r>
        </a:p>
      </dgm:t>
    </dgm:pt>
    <dgm:pt modelId="{E2366410-67DE-44FC-9E64-B1DB1649DDF3}" type="parTrans" cxnId="{0CFC51A8-BE40-429E-BFE0-42FF15BD9D69}">
      <dgm:prSet/>
      <dgm:spPr/>
      <dgm:t>
        <a:bodyPr/>
        <a:lstStyle/>
        <a:p>
          <a:endParaRPr lang="en-US"/>
        </a:p>
      </dgm:t>
    </dgm:pt>
    <dgm:pt modelId="{7FF528E8-C1D2-48BF-AACA-7345226FA4EB}" type="sibTrans" cxnId="{0CFC51A8-BE40-429E-BFE0-42FF15BD9D69}">
      <dgm:prSet/>
      <dgm:spPr/>
      <dgm:t>
        <a:bodyPr/>
        <a:lstStyle/>
        <a:p>
          <a:endParaRPr lang="en-US"/>
        </a:p>
      </dgm:t>
    </dgm:pt>
    <dgm:pt modelId="{C5639F19-B2E9-412A-B53C-99C29FAC5932}">
      <dgm:prSet custT="1"/>
      <dgm:spPr>
        <a:solidFill>
          <a:schemeClr val="accent5">
            <a:lumMod val="75000"/>
            <a:alpha val="90000"/>
          </a:schemeClr>
        </a:solidFill>
      </dgm:spPr>
      <dgm:t>
        <a:bodyPr/>
        <a:lstStyle/>
        <a:p>
          <a:endParaRPr lang="en-US" sz="1600" b="1" dirty="0">
            <a:solidFill>
              <a:schemeClr val="bg1"/>
            </a:solidFill>
          </a:endParaRPr>
        </a:p>
      </dgm:t>
    </dgm:pt>
    <dgm:pt modelId="{D67CD201-86AD-4606-A5D1-B262A074C426}" type="parTrans" cxnId="{64CEEF48-6E18-45AB-8E11-70383E1BF51C}">
      <dgm:prSet/>
      <dgm:spPr/>
      <dgm:t>
        <a:bodyPr/>
        <a:lstStyle/>
        <a:p>
          <a:endParaRPr lang="en-US"/>
        </a:p>
      </dgm:t>
    </dgm:pt>
    <dgm:pt modelId="{40637B80-A820-430D-85E3-52AA6AB0BB3E}" type="sibTrans" cxnId="{64CEEF48-6E18-45AB-8E11-70383E1BF51C}">
      <dgm:prSet/>
      <dgm:spPr/>
      <dgm:t>
        <a:bodyPr/>
        <a:lstStyle/>
        <a:p>
          <a:endParaRPr lang="en-US"/>
        </a:p>
      </dgm:t>
    </dgm:pt>
    <dgm:pt modelId="{46BDB4E7-F32D-4826-AC7E-783048389ADE}">
      <dgm:prSet custT="1"/>
      <dgm:spPr>
        <a:solidFill>
          <a:schemeClr val="accent5">
            <a:lumMod val="75000"/>
            <a:alpha val="90000"/>
          </a:schemeClr>
        </a:solidFill>
      </dgm:spPr>
      <dgm:t>
        <a:bodyPr/>
        <a:lstStyle/>
        <a:p>
          <a:endParaRPr lang="en-US" sz="1600" b="1" dirty="0">
            <a:solidFill>
              <a:schemeClr val="bg1"/>
            </a:solidFill>
          </a:endParaRPr>
        </a:p>
      </dgm:t>
    </dgm:pt>
    <dgm:pt modelId="{9CB667EB-DE10-47C3-B73C-46CC585C332C}" type="parTrans" cxnId="{60C2A722-E974-47FA-AB06-19C75DE674FD}">
      <dgm:prSet/>
      <dgm:spPr/>
      <dgm:t>
        <a:bodyPr/>
        <a:lstStyle/>
        <a:p>
          <a:endParaRPr lang="en-US"/>
        </a:p>
      </dgm:t>
    </dgm:pt>
    <dgm:pt modelId="{F18E87CC-04E5-4523-A023-C4460A3027B3}" type="sibTrans" cxnId="{60C2A722-E974-47FA-AB06-19C75DE674FD}">
      <dgm:prSet/>
      <dgm:spPr/>
      <dgm:t>
        <a:bodyPr/>
        <a:lstStyle/>
        <a:p>
          <a:endParaRPr lang="en-US"/>
        </a:p>
      </dgm:t>
    </dgm:pt>
    <dgm:pt modelId="{31512720-662E-4605-B738-0CC122767310}">
      <dgm:prSet custT="1"/>
      <dgm:spPr>
        <a:solidFill>
          <a:schemeClr val="accent5">
            <a:lumMod val="75000"/>
            <a:alpha val="90000"/>
          </a:schemeClr>
        </a:solidFill>
      </dgm:spPr>
      <dgm:t>
        <a:bodyPr/>
        <a:lstStyle/>
        <a:p>
          <a:r>
            <a:rPr lang="en-US" sz="1600" b="1" dirty="0">
              <a:solidFill>
                <a:schemeClr val="bg1"/>
              </a:solidFill>
            </a:rPr>
            <a:t>Conduct SIAs at the national and sub-national levels for high-risk groups based on epidemiological situation.</a:t>
          </a:r>
        </a:p>
      </dgm:t>
    </dgm:pt>
    <dgm:pt modelId="{6574E2AA-5BE0-4861-8ABF-A9C6093B9F90}" type="parTrans" cxnId="{6E18DDA3-CF74-4D0B-9176-AD75C9298C23}">
      <dgm:prSet/>
      <dgm:spPr/>
      <dgm:t>
        <a:bodyPr/>
        <a:lstStyle/>
        <a:p>
          <a:endParaRPr lang="en-US"/>
        </a:p>
      </dgm:t>
    </dgm:pt>
    <dgm:pt modelId="{FCD097DA-1B27-432A-AC77-1EB3676D0ED8}" type="sibTrans" cxnId="{6E18DDA3-CF74-4D0B-9176-AD75C9298C23}">
      <dgm:prSet/>
      <dgm:spPr/>
      <dgm:t>
        <a:bodyPr/>
        <a:lstStyle/>
        <a:p>
          <a:endParaRPr lang="en-US"/>
        </a:p>
      </dgm:t>
    </dgm:pt>
    <dgm:pt modelId="{88DB0157-4114-45D8-8213-B5BC18621DB3}">
      <dgm:prSet custT="1"/>
      <dgm:spPr>
        <a:solidFill>
          <a:schemeClr val="accent5">
            <a:lumMod val="75000"/>
            <a:alpha val="90000"/>
          </a:schemeClr>
        </a:solidFill>
      </dgm:spPr>
      <dgm:t>
        <a:bodyPr/>
        <a:lstStyle/>
        <a:p>
          <a:r>
            <a:rPr lang="en-US" sz="1600" b="1" dirty="0">
              <a:solidFill>
                <a:schemeClr val="bg1"/>
              </a:solidFill>
            </a:rPr>
            <a:t>Strengthen case-based surveillance.</a:t>
          </a:r>
        </a:p>
      </dgm:t>
    </dgm:pt>
    <dgm:pt modelId="{50779E5C-F44A-4CAB-9A3A-E20452B8398D}" type="parTrans" cxnId="{BD4003EB-85D1-4315-8AD6-EF19D288A239}">
      <dgm:prSet/>
      <dgm:spPr/>
      <dgm:t>
        <a:bodyPr/>
        <a:lstStyle/>
        <a:p>
          <a:endParaRPr lang="en-US"/>
        </a:p>
      </dgm:t>
    </dgm:pt>
    <dgm:pt modelId="{4386F842-B654-4A97-956B-223239F2B978}" type="sibTrans" cxnId="{BD4003EB-85D1-4315-8AD6-EF19D288A239}">
      <dgm:prSet/>
      <dgm:spPr/>
      <dgm:t>
        <a:bodyPr/>
        <a:lstStyle/>
        <a:p>
          <a:endParaRPr lang="en-US"/>
        </a:p>
      </dgm:t>
    </dgm:pt>
    <dgm:pt modelId="{887B8C01-E706-4BC6-9367-CDE19F83B8DB}">
      <dgm:prSet custT="1"/>
      <dgm:spPr>
        <a:solidFill>
          <a:schemeClr val="accent5">
            <a:lumMod val="75000"/>
            <a:alpha val="90000"/>
          </a:schemeClr>
        </a:solidFill>
      </dgm:spPr>
      <dgm:t>
        <a:bodyPr/>
        <a:lstStyle/>
        <a:p>
          <a:endParaRPr lang="en-US" sz="1600" b="1" dirty="0">
            <a:solidFill>
              <a:schemeClr val="bg1"/>
            </a:solidFill>
          </a:endParaRPr>
        </a:p>
      </dgm:t>
    </dgm:pt>
    <dgm:pt modelId="{0EED6FDA-1A99-44E9-936F-03A520D24CCB}" type="parTrans" cxnId="{F6C16D2A-2524-4EFE-843B-133F448E7064}">
      <dgm:prSet/>
      <dgm:spPr/>
      <dgm:t>
        <a:bodyPr/>
        <a:lstStyle/>
        <a:p>
          <a:endParaRPr lang="en-US"/>
        </a:p>
      </dgm:t>
    </dgm:pt>
    <dgm:pt modelId="{693C807C-D8AB-4DF1-BD27-01024C55AEE0}" type="sibTrans" cxnId="{F6C16D2A-2524-4EFE-843B-133F448E7064}">
      <dgm:prSet/>
      <dgm:spPr/>
      <dgm:t>
        <a:bodyPr/>
        <a:lstStyle/>
        <a:p>
          <a:endParaRPr lang="en-US"/>
        </a:p>
      </dgm:t>
    </dgm:pt>
    <dgm:pt modelId="{513B0AD4-78D4-4486-AE04-AE07AFC642FD}">
      <dgm:prSet custT="1"/>
      <dgm:spPr>
        <a:solidFill>
          <a:schemeClr val="accent5">
            <a:lumMod val="75000"/>
            <a:alpha val="90000"/>
          </a:schemeClr>
        </a:solidFill>
      </dgm:spPr>
      <dgm:t>
        <a:bodyPr/>
        <a:lstStyle/>
        <a:p>
          <a:r>
            <a:rPr lang="en-US" sz="1600" b="1" kern="1200" dirty="0">
              <a:solidFill>
                <a:prstClr val="white"/>
              </a:solidFill>
              <a:latin typeface="Calibri"/>
              <a:ea typeface="+mn-ea"/>
              <a:cs typeface="+mn-cs"/>
            </a:rPr>
            <a:t>Strengthen lab confirmation of each suspected cases </a:t>
          </a:r>
        </a:p>
      </dgm:t>
    </dgm:pt>
    <dgm:pt modelId="{4D54AFB1-D050-4909-92CA-8AB088D97AE7}" type="parTrans" cxnId="{A7EFF114-1896-49AD-A991-1BAB0A8339C4}">
      <dgm:prSet/>
      <dgm:spPr/>
      <dgm:t>
        <a:bodyPr/>
        <a:lstStyle/>
        <a:p>
          <a:endParaRPr lang="en-US"/>
        </a:p>
      </dgm:t>
    </dgm:pt>
    <dgm:pt modelId="{58BBFCC2-2FC5-4084-B862-D730E1C7FA84}" type="sibTrans" cxnId="{A7EFF114-1896-49AD-A991-1BAB0A8339C4}">
      <dgm:prSet/>
      <dgm:spPr/>
      <dgm:t>
        <a:bodyPr/>
        <a:lstStyle/>
        <a:p>
          <a:endParaRPr lang="en-US"/>
        </a:p>
      </dgm:t>
    </dgm:pt>
    <dgm:pt modelId="{334766F2-057D-494E-AC9D-40ADC684A5C9}">
      <dgm:prSet custT="1"/>
      <dgm:spPr>
        <a:solidFill>
          <a:schemeClr val="accent5">
            <a:lumMod val="75000"/>
            <a:alpha val="90000"/>
          </a:schemeClr>
        </a:solidFill>
      </dgm:spPr>
      <dgm:t>
        <a:bodyPr/>
        <a:lstStyle/>
        <a:p>
          <a:r>
            <a:rPr lang="en-US" sz="1600" b="1" kern="1200" dirty="0">
              <a:solidFill>
                <a:prstClr val="white"/>
              </a:solidFill>
              <a:latin typeface="Calibri"/>
              <a:ea typeface="+mn-ea"/>
              <a:cs typeface="+mn-cs"/>
            </a:rPr>
            <a:t>Strengthen the genotyping and sequences</a:t>
          </a:r>
        </a:p>
      </dgm:t>
    </dgm:pt>
    <dgm:pt modelId="{BD210C17-0E7D-4BBC-867C-1E37188674A5}" type="parTrans" cxnId="{33D6DAB6-D3F1-429B-A02F-7C70F48454C6}">
      <dgm:prSet/>
      <dgm:spPr/>
      <dgm:t>
        <a:bodyPr/>
        <a:lstStyle/>
        <a:p>
          <a:endParaRPr lang="en-US"/>
        </a:p>
      </dgm:t>
    </dgm:pt>
    <dgm:pt modelId="{9A57D67C-951A-4E65-948A-A6A59B0F61FE}" type="sibTrans" cxnId="{33D6DAB6-D3F1-429B-A02F-7C70F48454C6}">
      <dgm:prSet/>
      <dgm:spPr/>
      <dgm:t>
        <a:bodyPr/>
        <a:lstStyle/>
        <a:p>
          <a:endParaRPr lang="en-US"/>
        </a:p>
      </dgm:t>
    </dgm:pt>
    <dgm:pt modelId="{5BE8C931-94B9-4F75-839D-4881B483E769}">
      <dgm:prSet custT="1"/>
      <dgm:spPr>
        <a:solidFill>
          <a:schemeClr val="accent5">
            <a:lumMod val="75000"/>
            <a:alpha val="90000"/>
          </a:schemeClr>
        </a:solidFill>
      </dgm:spPr>
      <dgm:t>
        <a:bodyPr/>
        <a:lstStyle/>
        <a:p>
          <a:endParaRPr lang="en-US" sz="1600" b="1" kern="1200" dirty="0">
            <a:solidFill>
              <a:prstClr val="white"/>
            </a:solidFill>
            <a:latin typeface="Calibri"/>
            <a:ea typeface="+mn-ea"/>
            <a:cs typeface="+mn-cs"/>
          </a:endParaRPr>
        </a:p>
      </dgm:t>
    </dgm:pt>
    <dgm:pt modelId="{F53BBD85-20FA-43BE-A088-63FD5FB622F4}" type="parTrans" cxnId="{7C38CE4A-8F0F-4D2F-AC29-EE434B13A72D}">
      <dgm:prSet/>
      <dgm:spPr/>
      <dgm:t>
        <a:bodyPr/>
        <a:lstStyle/>
        <a:p>
          <a:endParaRPr lang="en-US"/>
        </a:p>
      </dgm:t>
    </dgm:pt>
    <dgm:pt modelId="{7EEEA51C-482B-4717-85AB-A698AD3A64F6}" type="sibTrans" cxnId="{7C38CE4A-8F0F-4D2F-AC29-EE434B13A72D}">
      <dgm:prSet/>
      <dgm:spPr/>
      <dgm:t>
        <a:bodyPr/>
        <a:lstStyle/>
        <a:p>
          <a:endParaRPr lang="en-US"/>
        </a:p>
      </dgm:t>
    </dgm:pt>
    <dgm:pt modelId="{EB02BCF5-5AB3-4521-AA7A-EBEC8B409848}">
      <dgm:prSet custT="1"/>
      <dgm:spPr>
        <a:solidFill>
          <a:schemeClr val="accent5">
            <a:lumMod val="75000"/>
            <a:alpha val="90000"/>
          </a:schemeClr>
        </a:solidFill>
      </dgm:spPr>
      <dgm:t>
        <a:bodyPr/>
        <a:lstStyle/>
        <a:p>
          <a:endParaRPr lang="en-US" sz="1600" b="1" kern="1200" dirty="0">
            <a:solidFill>
              <a:prstClr val="white"/>
            </a:solidFill>
            <a:latin typeface="Calibri"/>
            <a:ea typeface="+mn-ea"/>
            <a:cs typeface="+mn-cs"/>
          </a:endParaRPr>
        </a:p>
      </dgm:t>
    </dgm:pt>
    <dgm:pt modelId="{5B7AA5F6-4108-4BBB-BB43-6B0676D0D3A5}" type="parTrans" cxnId="{3334BF32-9B66-4178-BCF9-015DD0CCD835}">
      <dgm:prSet/>
      <dgm:spPr/>
      <dgm:t>
        <a:bodyPr/>
        <a:lstStyle/>
        <a:p>
          <a:endParaRPr lang="en-US"/>
        </a:p>
      </dgm:t>
    </dgm:pt>
    <dgm:pt modelId="{F07E7730-197A-4428-A559-6D32C52EA26E}" type="sibTrans" cxnId="{3334BF32-9B66-4178-BCF9-015DD0CCD835}">
      <dgm:prSet/>
      <dgm:spPr/>
      <dgm:t>
        <a:bodyPr/>
        <a:lstStyle/>
        <a:p>
          <a:endParaRPr lang="en-US"/>
        </a:p>
      </dgm:t>
    </dgm:pt>
    <dgm:pt modelId="{431C5B6B-4E36-4B02-8802-0E29F8F77F4A}" type="pres">
      <dgm:prSet presAssocID="{3BF29C03-2E4E-4B54-BA59-93ECDD3DA96C}" presName="Name0" presStyleCnt="0">
        <dgm:presLayoutVars>
          <dgm:dir/>
          <dgm:animLvl val="lvl"/>
          <dgm:resizeHandles val="exact"/>
        </dgm:presLayoutVars>
      </dgm:prSet>
      <dgm:spPr/>
    </dgm:pt>
    <dgm:pt modelId="{50ED84C2-EC3B-4828-B7FE-28305C253872}" type="pres">
      <dgm:prSet presAssocID="{A49F7A52-648C-465A-9FA5-C6E001749448}" presName="composite" presStyleCnt="0"/>
      <dgm:spPr/>
    </dgm:pt>
    <dgm:pt modelId="{8E913160-9D3B-437C-BA86-3506EBC5CA80}" type="pres">
      <dgm:prSet presAssocID="{A49F7A52-648C-465A-9FA5-C6E001749448}" presName="parTx" presStyleLbl="alignNode1" presStyleIdx="0" presStyleCnt="5" custScaleX="100095" custLinFactNeighborX="-1329">
        <dgm:presLayoutVars>
          <dgm:chMax val="0"/>
          <dgm:chPref val="0"/>
          <dgm:bulletEnabled val="1"/>
        </dgm:presLayoutVars>
      </dgm:prSet>
      <dgm:spPr/>
    </dgm:pt>
    <dgm:pt modelId="{4FC78740-00CF-4DBF-9EEB-7A51B6A91E6F}" type="pres">
      <dgm:prSet presAssocID="{A49F7A52-648C-465A-9FA5-C6E001749448}" presName="desTx" presStyleLbl="alignAccFollowNode1" presStyleIdx="0" presStyleCnt="5" custScaleY="115660" custLinFactNeighborX="-1329" custLinFactNeighborY="7399">
        <dgm:presLayoutVars>
          <dgm:bulletEnabled val="1"/>
        </dgm:presLayoutVars>
      </dgm:prSet>
      <dgm:spPr/>
    </dgm:pt>
    <dgm:pt modelId="{5C67A701-04F6-40B4-A83C-4327A44E0CA9}" type="pres">
      <dgm:prSet presAssocID="{234DEF27-B53C-4FF6-BE55-A83AB58E711B}" presName="space" presStyleCnt="0"/>
      <dgm:spPr/>
    </dgm:pt>
    <dgm:pt modelId="{B872A144-1AE5-428D-9300-17D97C13AC37}" type="pres">
      <dgm:prSet presAssocID="{1B269A6A-40BF-4CCE-ADEC-36F7D7CE3572}" presName="composite" presStyleCnt="0"/>
      <dgm:spPr/>
    </dgm:pt>
    <dgm:pt modelId="{46F305A5-9F38-43FE-92E6-F36B64F1AF11}" type="pres">
      <dgm:prSet presAssocID="{1B269A6A-40BF-4CCE-ADEC-36F7D7CE3572}" presName="parTx" presStyleLbl="alignNode1" presStyleIdx="1" presStyleCnt="5" custLinFactNeighborX="-1656">
        <dgm:presLayoutVars>
          <dgm:chMax val="0"/>
          <dgm:chPref val="0"/>
          <dgm:bulletEnabled val="1"/>
        </dgm:presLayoutVars>
      </dgm:prSet>
      <dgm:spPr/>
    </dgm:pt>
    <dgm:pt modelId="{A2A741DC-E58D-47A0-B059-D868CFF66EDF}" type="pres">
      <dgm:prSet presAssocID="{1B269A6A-40BF-4CCE-ADEC-36F7D7CE3572}" presName="desTx" presStyleLbl="alignAccFollowNode1" presStyleIdx="1" presStyleCnt="5" custScaleY="115660" custLinFactNeighborX="-1329" custLinFactNeighborY="7399">
        <dgm:presLayoutVars>
          <dgm:bulletEnabled val="1"/>
        </dgm:presLayoutVars>
      </dgm:prSet>
      <dgm:spPr/>
    </dgm:pt>
    <dgm:pt modelId="{5DC6F2A5-C127-4FE1-BCC8-5BAD8FDE99A4}" type="pres">
      <dgm:prSet presAssocID="{34643DD9-E411-4974-B045-CEC2DD242CD5}" presName="space" presStyleCnt="0"/>
      <dgm:spPr/>
    </dgm:pt>
    <dgm:pt modelId="{EE6B9344-30D2-448A-AD0A-02A130CC41C1}" type="pres">
      <dgm:prSet presAssocID="{AFD13A48-D1F1-44C8-95FF-9D420C5781BC}" presName="composite" presStyleCnt="0"/>
      <dgm:spPr/>
    </dgm:pt>
    <dgm:pt modelId="{1E26ECDE-ECA8-4748-BC3F-B53371A9E5C3}" type="pres">
      <dgm:prSet presAssocID="{AFD13A48-D1F1-44C8-95FF-9D420C5781BC}" presName="parTx" presStyleLbl="alignNode1" presStyleIdx="2" presStyleCnt="5" custScaleX="113455" custLinFactNeighborX="-1341" custLinFactNeighborY="1662">
        <dgm:presLayoutVars>
          <dgm:chMax val="0"/>
          <dgm:chPref val="0"/>
          <dgm:bulletEnabled val="1"/>
        </dgm:presLayoutVars>
      </dgm:prSet>
      <dgm:spPr/>
    </dgm:pt>
    <dgm:pt modelId="{4B00BA27-B8B6-4AEB-8B7B-4B82809C298F}" type="pres">
      <dgm:prSet presAssocID="{AFD13A48-D1F1-44C8-95FF-9D420C5781BC}" presName="desTx" presStyleLbl="alignAccFollowNode1" presStyleIdx="2" presStyleCnt="5" custScaleX="113354" custScaleY="115660" custLinFactNeighborX="-1329" custLinFactNeighborY="7399">
        <dgm:presLayoutVars>
          <dgm:bulletEnabled val="1"/>
        </dgm:presLayoutVars>
      </dgm:prSet>
      <dgm:spPr/>
    </dgm:pt>
    <dgm:pt modelId="{F8338270-E8B3-4D2B-8377-BC88773ADDB5}" type="pres">
      <dgm:prSet presAssocID="{05A20E33-04F0-489E-895B-F932D18FD6C6}" presName="space" presStyleCnt="0"/>
      <dgm:spPr/>
    </dgm:pt>
    <dgm:pt modelId="{CDFB5369-FD8E-4B4C-8D33-FD56B0462642}" type="pres">
      <dgm:prSet presAssocID="{A4FA5F87-7149-4129-ADBF-966951A957D1}" presName="composite" presStyleCnt="0"/>
      <dgm:spPr/>
    </dgm:pt>
    <dgm:pt modelId="{E3E2D3D3-1E2C-4942-B812-A7B54C61F56E}" type="pres">
      <dgm:prSet presAssocID="{A4FA5F87-7149-4129-ADBF-966951A957D1}" presName="parTx" presStyleLbl="alignNode1" presStyleIdx="3" presStyleCnt="5" custLinFactNeighborX="-1689" custLinFactNeighborY="-1664">
        <dgm:presLayoutVars>
          <dgm:chMax val="0"/>
          <dgm:chPref val="0"/>
          <dgm:bulletEnabled val="1"/>
        </dgm:presLayoutVars>
      </dgm:prSet>
      <dgm:spPr/>
    </dgm:pt>
    <dgm:pt modelId="{FF79DA7F-E2E7-4D83-B02B-533722152D5B}" type="pres">
      <dgm:prSet presAssocID="{A4FA5F87-7149-4129-ADBF-966951A957D1}" presName="desTx" presStyleLbl="alignAccFollowNode1" presStyleIdx="3" presStyleCnt="5" custScaleX="100816" custScaleY="115660" custLinFactNeighborX="-1329" custLinFactNeighborY="7399">
        <dgm:presLayoutVars>
          <dgm:bulletEnabled val="1"/>
        </dgm:presLayoutVars>
      </dgm:prSet>
      <dgm:spPr/>
    </dgm:pt>
    <dgm:pt modelId="{E8F4C91A-A9A5-4D78-A04E-94F57836152C}" type="pres">
      <dgm:prSet presAssocID="{09A0507D-EC98-4EED-91EA-253BED6B6FF5}" presName="space" presStyleCnt="0"/>
      <dgm:spPr/>
    </dgm:pt>
    <dgm:pt modelId="{0D2D3E2B-3C72-498D-9EF6-702AB6BA7BF1}" type="pres">
      <dgm:prSet presAssocID="{71371947-B29E-43C9-8073-D6917F0FFA4A}" presName="composite" presStyleCnt="0"/>
      <dgm:spPr/>
    </dgm:pt>
    <dgm:pt modelId="{571D5C5B-58E4-44FF-A621-8A32FEF1D54D}" type="pres">
      <dgm:prSet presAssocID="{71371947-B29E-43C9-8073-D6917F0FFA4A}" presName="parTx" presStyleLbl="alignNode1" presStyleIdx="4" presStyleCnt="5" custLinFactNeighborX="-2342" custLinFactNeighborY="-1662">
        <dgm:presLayoutVars>
          <dgm:chMax val="0"/>
          <dgm:chPref val="0"/>
          <dgm:bulletEnabled val="1"/>
        </dgm:presLayoutVars>
      </dgm:prSet>
      <dgm:spPr/>
    </dgm:pt>
    <dgm:pt modelId="{F0619D09-5205-4442-88B9-885030CFA8CC}" type="pres">
      <dgm:prSet presAssocID="{71371947-B29E-43C9-8073-D6917F0FFA4A}" presName="desTx" presStyleLbl="alignAccFollowNode1" presStyleIdx="4" presStyleCnt="5" custScaleY="115660" custLinFactNeighborX="-1329" custLinFactNeighborY="7399">
        <dgm:presLayoutVars>
          <dgm:bulletEnabled val="1"/>
        </dgm:presLayoutVars>
      </dgm:prSet>
      <dgm:spPr/>
    </dgm:pt>
  </dgm:ptLst>
  <dgm:cxnLst>
    <dgm:cxn modelId="{7ED47202-C0DD-495B-A63D-02670B2F7C55}" type="presOf" srcId="{A49F7A52-648C-465A-9FA5-C6E001749448}" destId="{8E913160-9D3B-437C-BA86-3506EBC5CA80}" srcOrd="0" destOrd="0" presId="urn:microsoft.com/office/officeart/2005/8/layout/hList1"/>
    <dgm:cxn modelId="{12914906-54E4-412F-83D6-364855583DA9}" type="presOf" srcId="{EB02BCF5-5AB3-4521-AA7A-EBEC8B409848}" destId="{4B00BA27-B8B6-4AEB-8B7B-4B82809C298F}" srcOrd="0" destOrd="1" presId="urn:microsoft.com/office/officeart/2005/8/layout/hList1"/>
    <dgm:cxn modelId="{A7EFF114-1896-49AD-A991-1BAB0A8339C4}" srcId="{AFD13A48-D1F1-44C8-95FF-9D420C5781BC}" destId="{513B0AD4-78D4-4486-AE04-AE07AFC642FD}" srcOrd="0" destOrd="0" parTransId="{4D54AFB1-D050-4909-92CA-8AB088D97AE7}" sibTransId="{58BBFCC2-2FC5-4084-B862-D730E1C7FA84}"/>
    <dgm:cxn modelId="{12E53C22-DDF4-4816-B4D1-8B8579C44650}" srcId="{3BF29C03-2E4E-4B54-BA59-93ECDD3DA96C}" destId="{1B269A6A-40BF-4CCE-ADEC-36F7D7CE3572}" srcOrd="1" destOrd="0" parTransId="{05B86611-C87D-4108-9528-CDB36FA1A7FD}" sibTransId="{34643DD9-E411-4974-B045-CEC2DD242CD5}"/>
    <dgm:cxn modelId="{FF8E6D22-8895-4AD4-A018-24BCB56D362F}" type="presOf" srcId="{CF7ADA2C-41F1-402D-9E40-25D4BD5A51F8}" destId="{A2A741DC-E58D-47A0-B059-D868CFF66EDF}" srcOrd="0" destOrd="2" presId="urn:microsoft.com/office/officeart/2005/8/layout/hList1"/>
    <dgm:cxn modelId="{60C2A722-E974-47FA-AB06-19C75DE674FD}" srcId="{A49F7A52-648C-465A-9FA5-C6E001749448}" destId="{46BDB4E7-F32D-4826-AC7E-783048389ADE}" srcOrd="2" destOrd="0" parTransId="{9CB667EB-DE10-47C3-B73C-46CC585C332C}" sibTransId="{F18E87CC-04E5-4523-A023-C4460A3027B3}"/>
    <dgm:cxn modelId="{6FF90923-D939-49C2-9948-196E18D5D0F0}" srcId="{3BF29C03-2E4E-4B54-BA59-93ECDD3DA96C}" destId="{A4FA5F87-7149-4129-ADBF-966951A957D1}" srcOrd="3" destOrd="0" parTransId="{F4335A53-52A3-4F26-9B0A-967889B07186}" sibTransId="{09A0507D-EC98-4EED-91EA-253BED6B6FF5}"/>
    <dgm:cxn modelId="{DDE69928-ED52-46A9-B7BA-2AFC9C606AAC}" type="presOf" srcId="{A4FA5F87-7149-4129-ADBF-966951A957D1}" destId="{E3E2D3D3-1E2C-4942-B812-A7B54C61F56E}" srcOrd="0" destOrd="0" presId="urn:microsoft.com/office/officeart/2005/8/layout/hList1"/>
    <dgm:cxn modelId="{883F0429-0561-4F05-A5E8-19BBDFF2A66B}" srcId="{71371947-B29E-43C9-8073-D6917F0FFA4A}" destId="{6ECA0B3D-000A-4454-9947-89734A4A30E8}" srcOrd="3" destOrd="0" parTransId="{413B7B3F-D161-4DD1-97DE-F0A8CDED9B47}" sibTransId="{6BD190FB-E81E-48ED-A705-1C0639FE2128}"/>
    <dgm:cxn modelId="{F6C16D2A-2524-4EFE-843B-133F448E7064}" srcId="{1B269A6A-40BF-4CCE-ADEC-36F7D7CE3572}" destId="{887B8C01-E706-4BC6-9367-CDE19F83B8DB}" srcOrd="1" destOrd="0" parTransId="{0EED6FDA-1A99-44E9-936F-03A520D24CCB}" sibTransId="{693C807C-D8AB-4DF1-BD27-01024C55AEE0}"/>
    <dgm:cxn modelId="{C3869832-07CD-4B85-8D2D-2297FDF17933}" type="presOf" srcId="{5BE8C931-94B9-4F75-839D-4881B483E769}" destId="{4B00BA27-B8B6-4AEB-8B7B-4B82809C298F}" srcOrd="0" destOrd="2" presId="urn:microsoft.com/office/officeart/2005/8/layout/hList1"/>
    <dgm:cxn modelId="{3334BF32-9B66-4178-BCF9-015DD0CCD835}" srcId="{AFD13A48-D1F1-44C8-95FF-9D420C5781BC}" destId="{EB02BCF5-5AB3-4521-AA7A-EBEC8B409848}" srcOrd="1" destOrd="0" parTransId="{5B7AA5F6-4108-4BBB-BB43-6B0676D0D3A5}" sibTransId="{F07E7730-197A-4428-A559-6D32C52EA26E}"/>
    <dgm:cxn modelId="{D820BF38-1518-453C-B334-7E9FE906556B}" srcId="{3BF29C03-2E4E-4B54-BA59-93ECDD3DA96C}" destId="{A49F7A52-648C-465A-9FA5-C6E001749448}" srcOrd="0" destOrd="0" parTransId="{E460A086-018E-4EB8-A14A-6DD5D0CFE68C}" sibTransId="{234DEF27-B53C-4FF6-BE55-A83AB58E711B}"/>
    <dgm:cxn modelId="{C7066A3F-012A-42C8-83F8-2BA31943ECC7}" srcId="{3BF29C03-2E4E-4B54-BA59-93ECDD3DA96C}" destId="{71371947-B29E-43C9-8073-D6917F0FFA4A}" srcOrd="4" destOrd="0" parTransId="{D653A965-D942-458F-AECA-BB4B7B69E564}" sibTransId="{C888F850-0524-481A-8592-8C2F84937309}"/>
    <dgm:cxn modelId="{64CEEF48-6E18-45AB-8E11-70383E1BF51C}" srcId="{71371947-B29E-43C9-8073-D6917F0FFA4A}" destId="{C5639F19-B2E9-412A-B53C-99C29FAC5932}" srcOrd="2" destOrd="0" parTransId="{D67CD201-86AD-4606-A5D1-B262A074C426}" sibTransId="{40637B80-A820-430D-85E3-52AA6AB0BB3E}"/>
    <dgm:cxn modelId="{7C38CE4A-8F0F-4D2F-AC29-EE434B13A72D}" srcId="{AFD13A48-D1F1-44C8-95FF-9D420C5781BC}" destId="{5BE8C931-94B9-4F75-839D-4881B483E769}" srcOrd="2" destOrd="0" parTransId="{F53BBD85-20FA-43BE-A088-63FD5FB622F4}" sibTransId="{7EEEA51C-482B-4717-85AB-A698AD3A64F6}"/>
    <dgm:cxn modelId="{42692E6B-D1A4-427D-9F9B-C5FBB80378E7}" type="presOf" srcId="{1B269A6A-40BF-4CCE-ADEC-36F7D7CE3572}" destId="{46F305A5-9F38-43FE-92E6-F36B64F1AF11}" srcOrd="0" destOrd="0" presId="urn:microsoft.com/office/officeart/2005/8/layout/hList1"/>
    <dgm:cxn modelId="{4225316E-CFAB-47FA-A4C4-8EB7CDA1623C}" type="presOf" srcId="{E0F54AC9-57D5-42DD-8426-7053CF6B272F}" destId="{F0619D09-5205-4442-88B9-885030CFA8CC}" srcOrd="0" destOrd="1" presId="urn:microsoft.com/office/officeart/2005/8/layout/hList1"/>
    <dgm:cxn modelId="{ED08EA57-8062-4B55-90EF-07120C3CF057}" type="presOf" srcId="{513B0AD4-78D4-4486-AE04-AE07AFC642FD}" destId="{4B00BA27-B8B6-4AEB-8B7B-4B82809C298F}" srcOrd="0" destOrd="0" presId="urn:microsoft.com/office/officeart/2005/8/layout/hList1"/>
    <dgm:cxn modelId="{D6E2A083-B2D6-4701-A820-C2223A35BE92}" type="presOf" srcId="{6960FE3D-EE6D-4B35-9115-885B900BCBCB}" destId="{FF79DA7F-E2E7-4D83-B02B-533722152D5B}" srcOrd="0" destOrd="0" presId="urn:microsoft.com/office/officeart/2005/8/layout/hList1"/>
    <dgm:cxn modelId="{F7C3AA8E-D16A-48F6-8CA5-F38C283E193F}" srcId="{3BF29C03-2E4E-4B54-BA59-93ECDD3DA96C}" destId="{AFD13A48-D1F1-44C8-95FF-9D420C5781BC}" srcOrd="2" destOrd="0" parTransId="{F90E03E9-1E2D-435A-9E25-B244B3500639}" sibTransId="{05A20E33-04F0-489E-895B-F932D18FD6C6}"/>
    <dgm:cxn modelId="{1C033D90-2DCD-40E5-9622-E3870DA6C25F}" srcId="{A49F7A52-648C-465A-9FA5-C6E001749448}" destId="{1E9C1C3A-5F99-45D3-A7ED-CE9FC2724442}" srcOrd="0" destOrd="0" parTransId="{3AEB9B46-20E9-4A28-AB19-736D47E0CCBC}" sibTransId="{94A59BF9-D85A-4C55-8224-44A1F7829F3F}"/>
    <dgm:cxn modelId="{D2625695-A99A-46EB-9660-046486F694B3}" type="presOf" srcId="{AFD13A48-D1F1-44C8-95FF-9D420C5781BC}" destId="{1E26ECDE-ECA8-4748-BC3F-B53371A9E5C3}" srcOrd="0" destOrd="0" presId="urn:microsoft.com/office/officeart/2005/8/layout/hList1"/>
    <dgm:cxn modelId="{6E18DDA3-CF74-4D0B-9176-AD75C9298C23}" srcId="{A49F7A52-648C-465A-9FA5-C6E001749448}" destId="{31512720-662E-4605-B738-0CC122767310}" srcOrd="1" destOrd="0" parTransId="{6574E2AA-5BE0-4861-8ABF-A9C6093B9F90}" sibTransId="{FCD097DA-1B27-432A-AC77-1EB3676D0ED8}"/>
    <dgm:cxn modelId="{0CFC51A8-BE40-429E-BFE0-42FF15BD9D69}" srcId="{71371947-B29E-43C9-8073-D6917F0FFA4A}" destId="{E0F54AC9-57D5-42DD-8426-7053CF6B272F}" srcOrd="1" destOrd="0" parTransId="{E2366410-67DE-44FC-9E64-B1DB1649DDF3}" sibTransId="{7FF528E8-C1D2-48BF-AACA-7345226FA4EB}"/>
    <dgm:cxn modelId="{994B41AE-B2D9-4C3B-9743-36917851E35B}" type="presOf" srcId="{6ECA0B3D-000A-4454-9947-89734A4A30E8}" destId="{F0619D09-5205-4442-88B9-885030CFA8CC}" srcOrd="0" destOrd="3" presId="urn:microsoft.com/office/officeart/2005/8/layout/hList1"/>
    <dgm:cxn modelId="{33D6DAB6-D3F1-429B-A02F-7C70F48454C6}" srcId="{AFD13A48-D1F1-44C8-95FF-9D420C5781BC}" destId="{334766F2-057D-494E-AC9D-40ADC684A5C9}" srcOrd="3" destOrd="0" parTransId="{BD210C17-0E7D-4BBC-867C-1E37188674A5}" sibTransId="{9A57D67C-951A-4E65-948A-A6A59B0F61FE}"/>
    <dgm:cxn modelId="{EBDA04B8-443C-4E56-AC16-32D08FCCD2EB}" type="presOf" srcId="{71371947-B29E-43C9-8073-D6917F0FFA4A}" destId="{571D5C5B-58E4-44FF-A621-8A32FEF1D54D}" srcOrd="0" destOrd="0" presId="urn:microsoft.com/office/officeart/2005/8/layout/hList1"/>
    <dgm:cxn modelId="{37F8A0B8-C198-4B12-AECB-06E7D34F719F}" type="presOf" srcId="{1E9C1C3A-5F99-45D3-A7ED-CE9FC2724442}" destId="{4FC78740-00CF-4DBF-9EEB-7A51B6A91E6F}" srcOrd="0" destOrd="0" presId="urn:microsoft.com/office/officeart/2005/8/layout/hList1"/>
    <dgm:cxn modelId="{16D1D3BE-5D0E-4829-9E74-C91EA1B53201}" srcId="{A4FA5F87-7149-4129-ADBF-966951A957D1}" destId="{6960FE3D-EE6D-4B35-9115-885B900BCBCB}" srcOrd="0" destOrd="0" parTransId="{02182B91-D4EC-402C-91A0-B1A6B53FCD06}" sibTransId="{BBC7DFD0-9160-4988-952B-CF6383FEE98A}"/>
    <dgm:cxn modelId="{712E13C2-5400-47A3-B055-493E6F8CDBEF}" srcId="{1B269A6A-40BF-4CCE-ADEC-36F7D7CE3572}" destId="{CF7ADA2C-41F1-402D-9E40-25D4BD5A51F8}" srcOrd="2" destOrd="0" parTransId="{B9ED87E8-05F1-454B-B221-F1363E5ACBA2}" sibTransId="{35FDAE23-98E0-44A3-B4D3-B6216A314F5B}"/>
    <dgm:cxn modelId="{EA23A1C2-734B-4B84-A735-CDD4CAF5BC9A}" srcId="{A4FA5F87-7149-4129-ADBF-966951A957D1}" destId="{EC471CDA-F8F5-401F-A6C3-0715DAAF2116}" srcOrd="1" destOrd="0" parTransId="{DBACB797-EC9F-4A23-9340-8694673696A8}" sibTransId="{83CA8EE3-5AAD-4008-85EC-17F97F373B98}"/>
    <dgm:cxn modelId="{DCD428C9-7967-4706-A509-AAF1F4B7E555}" type="presOf" srcId="{3BF29C03-2E4E-4B54-BA59-93ECDD3DA96C}" destId="{431C5B6B-4E36-4B02-8802-0E29F8F77F4A}" srcOrd="0" destOrd="0" presId="urn:microsoft.com/office/officeart/2005/8/layout/hList1"/>
    <dgm:cxn modelId="{A8EC2ACC-C5DE-4237-9ACC-838B98A6C994}" srcId="{71371947-B29E-43C9-8073-D6917F0FFA4A}" destId="{E38DADE7-73E2-41CA-82B3-3405E2C44062}" srcOrd="0" destOrd="0" parTransId="{32C63A53-AD50-4DE8-ACBC-53CC0734C846}" sibTransId="{8C13C70C-C5B4-4328-B141-3EF475ED0137}"/>
    <dgm:cxn modelId="{80905ECD-6E8D-4062-857A-8E15C208B420}" type="presOf" srcId="{C5639F19-B2E9-412A-B53C-99C29FAC5932}" destId="{F0619D09-5205-4442-88B9-885030CFA8CC}" srcOrd="0" destOrd="2" presId="urn:microsoft.com/office/officeart/2005/8/layout/hList1"/>
    <dgm:cxn modelId="{9B2F97CD-0013-4826-BAEE-7D8CD211B940}" type="presOf" srcId="{EC471CDA-F8F5-401F-A6C3-0715DAAF2116}" destId="{FF79DA7F-E2E7-4D83-B02B-533722152D5B}" srcOrd="0" destOrd="1" presId="urn:microsoft.com/office/officeart/2005/8/layout/hList1"/>
    <dgm:cxn modelId="{308DE2D4-9334-4107-8F14-E46BA317A610}" type="presOf" srcId="{E38DADE7-73E2-41CA-82B3-3405E2C44062}" destId="{F0619D09-5205-4442-88B9-885030CFA8CC}" srcOrd="0" destOrd="0" presId="urn:microsoft.com/office/officeart/2005/8/layout/hList1"/>
    <dgm:cxn modelId="{F4B846D5-B5D7-4C21-AE65-6E87E32037C9}" type="presOf" srcId="{334766F2-057D-494E-AC9D-40ADC684A5C9}" destId="{4B00BA27-B8B6-4AEB-8B7B-4B82809C298F}" srcOrd="0" destOrd="3" presId="urn:microsoft.com/office/officeart/2005/8/layout/hList1"/>
    <dgm:cxn modelId="{2D2495E3-4C5A-44FF-8887-0531EF1E6C46}" type="presOf" srcId="{88DB0157-4114-45D8-8213-B5BC18621DB3}" destId="{A2A741DC-E58D-47A0-B059-D868CFF66EDF}" srcOrd="0" destOrd="0" presId="urn:microsoft.com/office/officeart/2005/8/layout/hList1"/>
    <dgm:cxn modelId="{A7A4E5E3-D043-448D-8259-321EF9529A9E}" type="presOf" srcId="{887B8C01-E706-4BC6-9367-CDE19F83B8DB}" destId="{A2A741DC-E58D-47A0-B059-D868CFF66EDF}" srcOrd="0" destOrd="1" presId="urn:microsoft.com/office/officeart/2005/8/layout/hList1"/>
    <dgm:cxn modelId="{230AA2EA-E96B-4886-B1A3-8EF042283E3A}" type="presOf" srcId="{46BDB4E7-F32D-4826-AC7E-783048389ADE}" destId="{4FC78740-00CF-4DBF-9EEB-7A51B6A91E6F}" srcOrd="0" destOrd="2" presId="urn:microsoft.com/office/officeart/2005/8/layout/hList1"/>
    <dgm:cxn modelId="{BD4003EB-85D1-4315-8AD6-EF19D288A239}" srcId="{1B269A6A-40BF-4CCE-ADEC-36F7D7CE3572}" destId="{88DB0157-4114-45D8-8213-B5BC18621DB3}" srcOrd="0" destOrd="0" parTransId="{50779E5C-F44A-4CAB-9A3A-E20452B8398D}" sibTransId="{4386F842-B654-4A97-956B-223239F2B978}"/>
    <dgm:cxn modelId="{A005D1F3-D960-405D-9B96-23E2574C791A}" type="presOf" srcId="{31512720-662E-4605-B738-0CC122767310}" destId="{4FC78740-00CF-4DBF-9EEB-7A51B6A91E6F}" srcOrd="0" destOrd="1" presId="urn:microsoft.com/office/officeart/2005/8/layout/hList1"/>
    <dgm:cxn modelId="{DE96AC1F-9C07-40BB-802C-87C8173EDB87}" type="presParOf" srcId="{431C5B6B-4E36-4B02-8802-0E29F8F77F4A}" destId="{50ED84C2-EC3B-4828-B7FE-28305C253872}" srcOrd="0" destOrd="0" presId="urn:microsoft.com/office/officeart/2005/8/layout/hList1"/>
    <dgm:cxn modelId="{BA291CE5-BDAA-45BF-8A0D-82DE3A2455E7}" type="presParOf" srcId="{50ED84C2-EC3B-4828-B7FE-28305C253872}" destId="{8E913160-9D3B-437C-BA86-3506EBC5CA80}" srcOrd="0" destOrd="0" presId="urn:microsoft.com/office/officeart/2005/8/layout/hList1"/>
    <dgm:cxn modelId="{76A40730-78A1-4D01-8DF1-7B4D2FBB8C2B}" type="presParOf" srcId="{50ED84C2-EC3B-4828-B7FE-28305C253872}" destId="{4FC78740-00CF-4DBF-9EEB-7A51B6A91E6F}" srcOrd="1" destOrd="0" presId="urn:microsoft.com/office/officeart/2005/8/layout/hList1"/>
    <dgm:cxn modelId="{9AEEC3E3-B2B8-4690-9CD3-917B1524CF8B}" type="presParOf" srcId="{431C5B6B-4E36-4B02-8802-0E29F8F77F4A}" destId="{5C67A701-04F6-40B4-A83C-4327A44E0CA9}" srcOrd="1" destOrd="0" presId="urn:microsoft.com/office/officeart/2005/8/layout/hList1"/>
    <dgm:cxn modelId="{3F89783E-D8DB-4650-BBA6-7443BB9BF76B}" type="presParOf" srcId="{431C5B6B-4E36-4B02-8802-0E29F8F77F4A}" destId="{B872A144-1AE5-428D-9300-17D97C13AC37}" srcOrd="2" destOrd="0" presId="urn:microsoft.com/office/officeart/2005/8/layout/hList1"/>
    <dgm:cxn modelId="{3347753C-210F-4C8F-B19F-F5C7EF49B71A}" type="presParOf" srcId="{B872A144-1AE5-428D-9300-17D97C13AC37}" destId="{46F305A5-9F38-43FE-92E6-F36B64F1AF11}" srcOrd="0" destOrd="0" presId="urn:microsoft.com/office/officeart/2005/8/layout/hList1"/>
    <dgm:cxn modelId="{39D0ABDD-9770-4386-8D9E-F6BD1E003379}" type="presParOf" srcId="{B872A144-1AE5-428D-9300-17D97C13AC37}" destId="{A2A741DC-E58D-47A0-B059-D868CFF66EDF}" srcOrd="1" destOrd="0" presId="urn:microsoft.com/office/officeart/2005/8/layout/hList1"/>
    <dgm:cxn modelId="{9DAAE155-74A7-42ED-9FE4-3C3792F80DBB}" type="presParOf" srcId="{431C5B6B-4E36-4B02-8802-0E29F8F77F4A}" destId="{5DC6F2A5-C127-4FE1-BCC8-5BAD8FDE99A4}" srcOrd="3" destOrd="0" presId="urn:microsoft.com/office/officeart/2005/8/layout/hList1"/>
    <dgm:cxn modelId="{B44B78A7-42CB-4D37-9EC5-B12AF803A06F}" type="presParOf" srcId="{431C5B6B-4E36-4B02-8802-0E29F8F77F4A}" destId="{EE6B9344-30D2-448A-AD0A-02A130CC41C1}" srcOrd="4" destOrd="0" presId="urn:microsoft.com/office/officeart/2005/8/layout/hList1"/>
    <dgm:cxn modelId="{F3AEBD12-19AA-48DE-85F2-1534C00F77F8}" type="presParOf" srcId="{EE6B9344-30D2-448A-AD0A-02A130CC41C1}" destId="{1E26ECDE-ECA8-4748-BC3F-B53371A9E5C3}" srcOrd="0" destOrd="0" presId="urn:microsoft.com/office/officeart/2005/8/layout/hList1"/>
    <dgm:cxn modelId="{1EAE6D87-FEB4-4A4F-ABE7-78F8E11E8B04}" type="presParOf" srcId="{EE6B9344-30D2-448A-AD0A-02A130CC41C1}" destId="{4B00BA27-B8B6-4AEB-8B7B-4B82809C298F}" srcOrd="1" destOrd="0" presId="urn:microsoft.com/office/officeart/2005/8/layout/hList1"/>
    <dgm:cxn modelId="{F8DC6253-4791-4F28-BF69-188BFA4A16D9}" type="presParOf" srcId="{431C5B6B-4E36-4B02-8802-0E29F8F77F4A}" destId="{F8338270-E8B3-4D2B-8377-BC88773ADDB5}" srcOrd="5" destOrd="0" presId="urn:microsoft.com/office/officeart/2005/8/layout/hList1"/>
    <dgm:cxn modelId="{581E6874-9AB4-45FD-9B38-1C119A9A2E92}" type="presParOf" srcId="{431C5B6B-4E36-4B02-8802-0E29F8F77F4A}" destId="{CDFB5369-FD8E-4B4C-8D33-FD56B0462642}" srcOrd="6" destOrd="0" presId="urn:microsoft.com/office/officeart/2005/8/layout/hList1"/>
    <dgm:cxn modelId="{A8BDEA74-73C7-4C5C-B758-770F47098E17}" type="presParOf" srcId="{CDFB5369-FD8E-4B4C-8D33-FD56B0462642}" destId="{E3E2D3D3-1E2C-4942-B812-A7B54C61F56E}" srcOrd="0" destOrd="0" presId="urn:microsoft.com/office/officeart/2005/8/layout/hList1"/>
    <dgm:cxn modelId="{A778803A-F9DD-4068-9A93-700EEE76A155}" type="presParOf" srcId="{CDFB5369-FD8E-4B4C-8D33-FD56B0462642}" destId="{FF79DA7F-E2E7-4D83-B02B-533722152D5B}" srcOrd="1" destOrd="0" presId="urn:microsoft.com/office/officeart/2005/8/layout/hList1"/>
    <dgm:cxn modelId="{2DEA2AFA-4B05-4274-BC1E-CB0C89709D2A}" type="presParOf" srcId="{431C5B6B-4E36-4B02-8802-0E29F8F77F4A}" destId="{E8F4C91A-A9A5-4D78-A04E-94F57836152C}" srcOrd="7" destOrd="0" presId="urn:microsoft.com/office/officeart/2005/8/layout/hList1"/>
    <dgm:cxn modelId="{91A9A438-3BF8-4D35-A46B-756DF50BD4A0}" type="presParOf" srcId="{431C5B6B-4E36-4B02-8802-0E29F8F77F4A}" destId="{0D2D3E2B-3C72-498D-9EF6-702AB6BA7BF1}" srcOrd="8" destOrd="0" presId="urn:microsoft.com/office/officeart/2005/8/layout/hList1"/>
    <dgm:cxn modelId="{7E1D82C3-FEA6-4D01-9140-8BE7C12D5680}" type="presParOf" srcId="{0D2D3E2B-3C72-498D-9EF6-702AB6BA7BF1}" destId="{571D5C5B-58E4-44FF-A621-8A32FEF1D54D}" srcOrd="0" destOrd="0" presId="urn:microsoft.com/office/officeart/2005/8/layout/hList1"/>
    <dgm:cxn modelId="{D6F8A159-FE5D-48EB-8EB8-E77C3F7FF4BA}" type="presParOf" srcId="{0D2D3E2B-3C72-498D-9EF6-702AB6BA7BF1}" destId="{F0619D09-5205-4442-88B9-885030CFA8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383B7-C729-4FF9-B7FA-33F47CCF364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7DC59AB-69FA-47B6-8573-F1812B6E8DBF}">
      <dgm:prSet custT="1"/>
      <dgm:spPr>
        <a:solidFill>
          <a:schemeClr val="accent5">
            <a:lumMod val="40000"/>
            <a:lumOff val="60000"/>
          </a:schemeClr>
        </a:solidFill>
      </dgm:spPr>
      <dgm:t>
        <a:bodyPr/>
        <a:lstStyle/>
        <a:p>
          <a:pPr>
            <a:lnSpc>
              <a:spcPct val="100000"/>
            </a:lnSpc>
          </a:pPr>
          <a:r>
            <a:rPr lang="en-US" sz="1800" b="1" u="sng" dirty="0">
              <a:solidFill>
                <a:schemeClr val="tx1"/>
              </a:solidFill>
            </a:rPr>
            <a:t>1977</a:t>
          </a:r>
        </a:p>
        <a:p>
          <a:pPr>
            <a:lnSpc>
              <a:spcPct val="100000"/>
            </a:lnSpc>
          </a:pPr>
          <a:r>
            <a:rPr lang="en-US" sz="1800" b="1" dirty="0">
              <a:solidFill>
                <a:schemeClr val="tx1"/>
              </a:solidFill>
            </a:rPr>
            <a:t>Introduction of MCV at 9m</a:t>
          </a:r>
        </a:p>
      </dgm:t>
    </dgm:pt>
    <dgm:pt modelId="{3C72B16E-B92E-452B-A859-C5E7C4A79788}" type="parTrans" cxnId="{7A610194-32D6-4A29-BF37-884BCD1E600D}">
      <dgm:prSet/>
      <dgm:spPr/>
      <dgm:t>
        <a:bodyPr/>
        <a:lstStyle/>
        <a:p>
          <a:endParaRPr lang="en-US"/>
        </a:p>
      </dgm:t>
    </dgm:pt>
    <dgm:pt modelId="{2DBFC914-F382-426C-96C6-53B90B98AF20}" type="sibTrans" cxnId="{7A610194-32D6-4A29-BF37-884BCD1E600D}">
      <dgm:prSet/>
      <dgm:spPr/>
      <dgm:t>
        <a:bodyPr/>
        <a:lstStyle/>
        <a:p>
          <a:endParaRPr lang="en-US"/>
        </a:p>
      </dgm:t>
    </dgm:pt>
    <dgm:pt modelId="{D5C65836-5400-469E-BEE4-E23BBEE9FDCD}">
      <dgm:prSet custT="1"/>
      <dgm:spPr>
        <a:solidFill>
          <a:srgbClr val="00B0F0"/>
        </a:solidFill>
      </dgm:spPr>
      <dgm:t>
        <a:bodyPr/>
        <a:lstStyle/>
        <a:p>
          <a:r>
            <a:rPr lang="en-US" sz="1800" b="1" u="sng" dirty="0">
              <a:solidFill>
                <a:schemeClr val="tx1"/>
              </a:solidFill>
            </a:rPr>
            <a:t>1999</a:t>
          </a:r>
        </a:p>
        <a:p>
          <a:r>
            <a:rPr lang="en-US" sz="1800" b="1" dirty="0">
              <a:solidFill>
                <a:schemeClr val="tx1"/>
              </a:solidFill>
            </a:rPr>
            <a:t>Introduction of  MMR at 18 m, </a:t>
          </a:r>
        </a:p>
        <a:p>
          <a:r>
            <a:rPr lang="en-US" sz="1800" b="1" dirty="0">
              <a:solidFill>
                <a:schemeClr val="tx1"/>
              </a:solidFill>
            </a:rPr>
            <a:t>2nd MCV and 1st RVC</a:t>
          </a:r>
        </a:p>
        <a:p>
          <a:endParaRPr lang="en-US" sz="1800" b="1" dirty="0">
            <a:solidFill>
              <a:schemeClr val="tx1"/>
            </a:solidFill>
          </a:endParaRPr>
        </a:p>
      </dgm:t>
    </dgm:pt>
    <dgm:pt modelId="{D5F14236-A47D-4C49-843B-251242DF381C}" type="parTrans" cxnId="{069A7F57-61FF-4483-9096-D9D0D6835856}">
      <dgm:prSet/>
      <dgm:spPr/>
      <dgm:t>
        <a:bodyPr/>
        <a:lstStyle/>
        <a:p>
          <a:endParaRPr lang="en-US"/>
        </a:p>
      </dgm:t>
    </dgm:pt>
    <dgm:pt modelId="{AB8E7CFB-0D20-4D6C-9E82-BF812068EAA1}" type="sibTrans" cxnId="{069A7F57-61FF-4483-9096-D9D0D6835856}">
      <dgm:prSet/>
      <dgm:spPr/>
      <dgm:t>
        <a:bodyPr/>
        <a:lstStyle/>
        <a:p>
          <a:endParaRPr lang="en-US"/>
        </a:p>
      </dgm:t>
    </dgm:pt>
    <dgm:pt modelId="{719D7869-3016-4FA2-B5B7-C5A43B136857}">
      <dgm:prSet custT="1"/>
      <dgm:spPr>
        <a:solidFill>
          <a:srgbClr val="0000FF"/>
        </a:solidFill>
      </dgm:spPr>
      <dgm:t>
        <a:bodyPr/>
        <a:lstStyle/>
        <a:p>
          <a:pPr>
            <a:lnSpc>
              <a:spcPct val="100000"/>
            </a:lnSpc>
            <a:spcAft>
              <a:spcPts val="0"/>
            </a:spcAft>
          </a:pPr>
          <a:r>
            <a:rPr lang="en-US" sz="1600" b="1" u="sng" dirty="0"/>
            <a:t>2008</a:t>
          </a:r>
        </a:p>
        <a:p>
          <a:pPr>
            <a:lnSpc>
              <a:spcPct val="100000"/>
            </a:lnSpc>
            <a:spcAft>
              <a:spcPts val="0"/>
            </a:spcAft>
          </a:pPr>
          <a:r>
            <a:rPr lang="en-US" sz="1600" b="1" dirty="0"/>
            <a:t>Introduction of MMR dose at 12 m replacing MCV at 9 m</a:t>
          </a:r>
        </a:p>
        <a:p>
          <a:pPr>
            <a:lnSpc>
              <a:spcPct val="100000"/>
            </a:lnSpc>
            <a:spcAft>
              <a:spcPts val="0"/>
            </a:spcAft>
          </a:pPr>
          <a:r>
            <a:rPr lang="en-US" sz="1600" b="1" dirty="0"/>
            <a:t>MCV 1 &amp; RCV1 at 12 m and second dose at 18 m </a:t>
          </a:r>
        </a:p>
        <a:p>
          <a:pPr>
            <a:lnSpc>
              <a:spcPct val="100000"/>
            </a:lnSpc>
            <a:spcAft>
              <a:spcPts val="0"/>
            </a:spcAft>
          </a:pPr>
          <a:endParaRPr lang="en-US" sz="1600" b="1" dirty="0"/>
        </a:p>
      </dgm:t>
    </dgm:pt>
    <dgm:pt modelId="{2494083C-8A14-4FAB-B285-72ADEEC71BAA}" type="parTrans" cxnId="{C77A6775-55EC-40E2-A9B7-C6D83768E82F}">
      <dgm:prSet/>
      <dgm:spPr/>
      <dgm:t>
        <a:bodyPr/>
        <a:lstStyle/>
        <a:p>
          <a:endParaRPr lang="en-US"/>
        </a:p>
      </dgm:t>
    </dgm:pt>
    <dgm:pt modelId="{F49CE026-0958-47A1-B8D4-641DF4146C03}" type="sibTrans" cxnId="{C77A6775-55EC-40E2-A9B7-C6D83768E82F}">
      <dgm:prSet/>
      <dgm:spPr/>
      <dgm:t>
        <a:bodyPr/>
        <a:lstStyle/>
        <a:p>
          <a:endParaRPr lang="en-US"/>
        </a:p>
      </dgm:t>
    </dgm:pt>
    <dgm:pt modelId="{CBD8CE71-1430-45BF-BFA7-8C80C1E4AED8}" type="pres">
      <dgm:prSet presAssocID="{F47383B7-C729-4FF9-B7FA-33F47CCF3648}" presName="CompostProcess" presStyleCnt="0">
        <dgm:presLayoutVars>
          <dgm:dir/>
          <dgm:resizeHandles val="exact"/>
        </dgm:presLayoutVars>
      </dgm:prSet>
      <dgm:spPr/>
    </dgm:pt>
    <dgm:pt modelId="{7DBDA47B-D4F5-4C26-A5EA-BEA6444DD68A}" type="pres">
      <dgm:prSet presAssocID="{F47383B7-C729-4FF9-B7FA-33F47CCF3648}" presName="arrow" presStyleLbl="bgShp" presStyleIdx="0" presStyleCnt="1" custScaleX="113653" custLinFactNeighborX="-7132"/>
      <dgm:spPr>
        <a:solidFill>
          <a:srgbClr val="6CE7F4"/>
        </a:solidFill>
      </dgm:spPr>
    </dgm:pt>
    <dgm:pt modelId="{D8AF7122-3381-4A50-BA2B-B4DEEC89A4C2}" type="pres">
      <dgm:prSet presAssocID="{F47383B7-C729-4FF9-B7FA-33F47CCF3648}" presName="linearProcess" presStyleCnt="0"/>
      <dgm:spPr/>
    </dgm:pt>
    <dgm:pt modelId="{2E5778A2-D9D5-4A8B-BF96-89407FB92736}" type="pres">
      <dgm:prSet presAssocID="{57DC59AB-69FA-47B6-8573-F1812B6E8DBF}" presName="textNode" presStyleLbl="node1" presStyleIdx="0" presStyleCnt="3" custScaleX="88801" custScaleY="51810" custLinFactNeighborX="77185" custLinFactNeighborY="-6320">
        <dgm:presLayoutVars>
          <dgm:bulletEnabled val="1"/>
        </dgm:presLayoutVars>
      </dgm:prSet>
      <dgm:spPr/>
    </dgm:pt>
    <dgm:pt modelId="{3A4C1541-05D7-4EF2-BB9C-DEE8E2EA5D06}" type="pres">
      <dgm:prSet presAssocID="{2DBFC914-F382-426C-96C6-53B90B98AF20}" presName="sibTrans" presStyleCnt="0"/>
      <dgm:spPr/>
    </dgm:pt>
    <dgm:pt modelId="{515CAA80-895D-4C3B-8DD1-48FD7A9F778B}" type="pres">
      <dgm:prSet presAssocID="{D5C65836-5400-469E-BEE4-E23BBEE9FDCD}" presName="textNode" presStyleLbl="node1" presStyleIdx="1" presStyleCnt="3" custScaleY="72592" custLinFactNeighborX="20929" custLinFactNeighborY="-4611">
        <dgm:presLayoutVars>
          <dgm:bulletEnabled val="1"/>
        </dgm:presLayoutVars>
      </dgm:prSet>
      <dgm:spPr/>
    </dgm:pt>
    <dgm:pt modelId="{0CCCF310-4466-45A1-B494-3881310ED03F}" type="pres">
      <dgm:prSet presAssocID="{AB8E7CFB-0D20-4D6C-9E82-BF812068EAA1}" presName="sibTrans" presStyleCnt="0"/>
      <dgm:spPr/>
    </dgm:pt>
    <dgm:pt modelId="{75541766-CF49-4742-B928-D4A2289673F4}" type="pres">
      <dgm:prSet presAssocID="{719D7869-3016-4FA2-B5B7-C5A43B136857}" presName="textNode" presStyleLbl="node1" presStyleIdx="2" presStyleCnt="3" custScaleX="142042" custScaleY="77383" custLinFactNeighborX="-39600" custLinFactNeighborY="-3564">
        <dgm:presLayoutVars>
          <dgm:bulletEnabled val="1"/>
        </dgm:presLayoutVars>
      </dgm:prSet>
      <dgm:spPr/>
    </dgm:pt>
  </dgm:ptLst>
  <dgm:cxnLst>
    <dgm:cxn modelId="{6B81F234-DD70-4A5B-B221-9B3DDAA61D65}" type="presOf" srcId="{719D7869-3016-4FA2-B5B7-C5A43B136857}" destId="{75541766-CF49-4742-B928-D4A2289673F4}" srcOrd="0" destOrd="0" presId="urn:microsoft.com/office/officeart/2005/8/layout/hProcess9"/>
    <dgm:cxn modelId="{C77A6775-55EC-40E2-A9B7-C6D83768E82F}" srcId="{F47383B7-C729-4FF9-B7FA-33F47CCF3648}" destId="{719D7869-3016-4FA2-B5B7-C5A43B136857}" srcOrd="2" destOrd="0" parTransId="{2494083C-8A14-4FAB-B285-72ADEEC71BAA}" sibTransId="{F49CE026-0958-47A1-B8D4-641DF4146C03}"/>
    <dgm:cxn modelId="{069A7F57-61FF-4483-9096-D9D0D6835856}" srcId="{F47383B7-C729-4FF9-B7FA-33F47CCF3648}" destId="{D5C65836-5400-469E-BEE4-E23BBEE9FDCD}" srcOrd="1" destOrd="0" parTransId="{D5F14236-A47D-4C49-843B-251242DF381C}" sibTransId="{AB8E7CFB-0D20-4D6C-9E82-BF812068EAA1}"/>
    <dgm:cxn modelId="{7A610194-32D6-4A29-BF37-884BCD1E600D}" srcId="{F47383B7-C729-4FF9-B7FA-33F47CCF3648}" destId="{57DC59AB-69FA-47B6-8573-F1812B6E8DBF}" srcOrd="0" destOrd="0" parTransId="{3C72B16E-B92E-452B-A859-C5E7C4A79788}" sibTransId="{2DBFC914-F382-426C-96C6-53B90B98AF20}"/>
    <dgm:cxn modelId="{2A66D2A3-C8BC-46DB-AD0D-A0CEF1771B42}" type="presOf" srcId="{F47383B7-C729-4FF9-B7FA-33F47CCF3648}" destId="{CBD8CE71-1430-45BF-BFA7-8C80C1E4AED8}" srcOrd="0" destOrd="0" presId="urn:microsoft.com/office/officeart/2005/8/layout/hProcess9"/>
    <dgm:cxn modelId="{2359A9E8-DE07-4182-86AE-607E53ECA3F9}" type="presOf" srcId="{D5C65836-5400-469E-BEE4-E23BBEE9FDCD}" destId="{515CAA80-895D-4C3B-8DD1-48FD7A9F778B}" srcOrd="0" destOrd="0" presId="urn:microsoft.com/office/officeart/2005/8/layout/hProcess9"/>
    <dgm:cxn modelId="{4D712EFC-84FB-46C2-A542-7D3BB4F07DAD}" type="presOf" srcId="{57DC59AB-69FA-47B6-8573-F1812B6E8DBF}" destId="{2E5778A2-D9D5-4A8B-BF96-89407FB92736}" srcOrd="0" destOrd="0" presId="urn:microsoft.com/office/officeart/2005/8/layout/hProcess9"/>
    <dgm:cxn modelId="{505456A5-86AF-45F6-87EB-8A07E3EDF2D1}" type="presParOf" srcId="{CBD8CE71-1430-45BF-BFA7-8C80C1E4AED8}" destId="{7DBDA47B-D4F5-4C26-A5EA-BEA6444DD68A}" srcOrd="0" destOrd="0" presId="urn:microsoft.com/office/officeart/2005/8/layout/hProcess9"/>
    <dgm:cxn modelId="{6C2FF8F7-BC19-4DBC-ADAF-5693AEB55926}" type="presParOf" srcId="{CBD8CE71-1430-45BF-BFA7-8C80C1E4AED8}" destId="{D8AF7122-3381-4A50-BA2B-B4DEEC89A4C2}" srcOrd="1" destOrd="0" presId="urn:microsoft.com/office/officeart/2005/8/layout/hProcess9"/>
    <dgm:cxn modelId="{5EF7B096-8839-435C-BD20-5A736C2D1899}" type="presParOf" srcId="{D8AF7122-3381-4A50-BA2B-B4DEEC89A4C2}" destId="{2E5778A2-D9D5-4A8B-BF96-89407FB92736}" srcOrd="0" destOrd="0" presId="urn:microsoft.com/office/officeart/2005/8/layout/hProcess9"/>
    <dgm:cxn modelId="{11FB60F2-D517-45A4-8C60-DB0E8F590A6D}" type="presParOf" srcId="{D8AF7122-3381-4A50-BA2B-B4DEEC89A4C2}" destId="{3A4C1541-05D7-4EF2-BB9C-DEE8E2EA5D06}" srcOrd="1" destOrd="0" presId="urn:microsoft.com/office/officeart/2005/8/layout/hProcess9"/>
    <dgm:cxn modelId="{AB538DC9-8AA7-4386-847F-38D03C47C9B5}" type="presParOf" srcId="{D8AF7122-3381-4A50-BA2B-B4DEEC89A4C2}" destId="{515CAA80-895D-4C3B-8DD1-48FD7A9F778B}" srcOrd="2" destOrd="0" presId="urn:microsoft.com/office/officeart/2005/8/layout/hProcess9"/>
    <dgm:cxn modelId="{B2A629C7-0562-4FF7-9656-AE822F237844}" type="presParOf" srcId="{D8AF7122-3381-4A50-BA2B-B4DEEC89A4C2}" destId="{0CCCF310-4466-45A1-B494-3881310ED03F}" srcOrd="3" destOrd="0" presId="urn:microsoft.com/office/officeart/2005/8/layout/hProcess9"/>
    <dgm:cxn modelId="{64EE19A9-0D2A-4418-AFA8-B9E509AEAD77}" type="presParOf" srcId="{D8AF7122-3381-4A50-BA2B-B4DEEC89A4C2}" destId="{75541766-CF49-4742-B928-D4A2289673F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29C03-2E4E-4B54-BA59-93ECDD3DA9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49F7A52-648C-465A-9FA5-C6E001749448}">
      <dgm:prSet/>
      <dgm:spPr>
        <a:ln>
          <a:solidFill>
            <a:schemeClr val="accent1">
              <a:lumMod val="50000"/>
            </a:schemeClr>
          </a:solidFill>
        </a:ln>
      </dgm:spPr>
      <dgm:t>
        <a:bodyPr/>
        <a:lstStyle/>
        <a:p>
          <a:r>
            <a:rPr lang="en-US" b="1"/>
            <a:t>1. Training</a:t>
          </a:r>
          <a:endParaRPr lang="en-US" b="1" dirty="0"/>
        </a:p>
      </dgm:t>
    </dgm:pt>
    <dgm:pt modelId="{E460A086-018E-4EB8-A14A-6DD5D0CFE68C}" type="parTrans" cxnId="{D820BF38-1518-453C-B334-7E9FE906556B}">
      <dgm:prSet/>
      <dgm:spPr/>
      <dgm:t>
        <a:bodyPr/>
        <a:lstStyle/>
        <a:p>
          <a:endParaRPr lang="en-US"/>
        </a:p>
      </dgm:t>
    </dgm:pt>
    <dgm:pt modelId="{234DEF27-B53C-4FF6-BE55-A83AB58E711B}" type="sibTrans" cxnId="{D820BF38-1518-453C-B334-7E9FE906556B}">
      <dgm:prSet/>
      <dgm:spPr/>
      <dgm:t>
        <a:bodyPr/>
        <a:lstStyle/>
        <a:p>
          <a:endParaRPr lang="en-US"/>
        </a:p>
      </dgm:t>
    </dgm:pt>
    <dgm:pt modelId="{1B269A6A-40BF-4CCE-ADEC-36F7D7CE3572}">
      <dgm:prSet/>
      <dgm:spPr>
        <a:solidFill>
          <a:srgbClr val="5B9BD5">
            <a:hueOff val="0"/>
            <a:satOff val="0"/>
            <a:lumOff val="0"/>
            <a:alphaOff val="0"/>
          </a:srgbClr>
        </a:solidFill>
        <a:ln w="12700" cap="flat" cmpd="sng" algn="ctr">
          <a:solidFill>
            <a:schemeClr val="accent1">
              <a:lumMod val="50000"/>
            </a:schemeClr>
          </a:solidFill>
          <a:prstDash val="solid"/>
          <a:miter lim="800000"/>
        </a:ln>
        <a:effectLst/>
      </dgm:spPr>
      <dgm:t>
        <a:bodyPr spcFirstLastPara="0" vert="horz" wrap="square" lIns="106680" tIns="60960" rIns="106680" bIns="60960" numCol="1" spcCol="1270" anchor="ctr" anchorCtr="0"/>
        <a:lstStyle/>
        <a:p>
          <a:r>
            <a:rPr lang="en-US" b="1" dirty="0"/>
            <a:t>2. Media support</a:t>
          </a:r>
        </a:p>
      </dgm:t>
    </dgm:pt>
    <dgm:pt modelId="{05B86611-C87D-4108-9528-CDB36FA1A7FD}" type="parTrans" cxnId="{12E53C22-DDF4-4816-B4D1-8B8579C44650}">
      <dgm:prSet/>
      <dgm:spPr/>
      <dgm:t>
        <a:bodyPr/>
        <a:lstStyle/>
        <a:p>
          <a:endParaRPr lang="en-US"/>
        </a:p>
      </dgm:t>
    </dgm:pt>
    <dgm:pt modelId="{34643DD9-E411-4974-B045-CEC2DD242CD5}" type="sibTrans" cxnId="{12E53C22-DDF4-4816-B4D1-8B8579C44650}">
      <dgm:prSet/>
      <dgm:spPr/>
      <dgm:t>
        <a:bodyPr/>
        <a:lstStyle/>
        <a:p>
          <a:endParaRPr lang="en-US"/>
        </a:p>
      </dgm:t>
    </dgm:pt>
    <dgm:pt modelId="{AFD13A48-D1F1-44C8-95FF-9D420C5781BC}">
      <dgm:prSet custT="1"/>
      <dgm:spPr>
        <a:solidFill>
          <a:srgbClr val="5B9BD5">
            <a:hueOff val="0"/>
            <a:satOff val="0"/>
            <a:lumOff val="0"/>
            <a:alphaOff val="0"/>
          </a:srgbClr>
        </a:solidFill>
        <a:ln w="12700" cap="flat" cmpd="sng" algn="ctr">
          <a:solidFill>
            <a:srgbClr val="5B9BD5">
              <a:lumMod val="50000"/>
            </a:srgbClr>
          </a:solidFill>
          <a:prstDash val="solid"/>
          <a:miter lim="800000"/>
        </a:ln>
        <a:effectLst/>
      </dgm:spPr>
      <dgm:t>
        <a:bodyPr spcFirstLastPara="0" vert="horz" wrap="square" lIns="106680" tIns="60960" rIns="106680" bIns="60960" numCol="1" spcCol="1270" anchor="ctr" anchorCtr="0"/>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3. Health education</a:t>
          </a:r>
          <a:endParaRPr lang="en-US" sz="1500" b="1" kern="1200" dirty="0">
            <a:solidFill>
              <a:prstClr val="white"/>
            </a:solidFill>
            <a:latin typeface="Calibri"/>
            <a:ea typeface="+mn-ea"/>
            <a:cs typeface="+mn-cs"/>
          </a:endParaRPr>
        </a:p>
      </dgm:t>
    </dgm:pt>
    <dgm:pt modelId="{F90E03E9-1E2D-435A-9E25-B244B3500639}" type="parTrans" cxnId="{F7C3AA8E-D16A-48F6-8CA5-F38C283E193F}">
      <dgm:prSet/>
      <dgm:spPr/>
      <dgm:t>
        <a:bodyPr/>
        <a:lstStyle/>
        <a:p>
          <a:endParaRPr lang="en-US"/>
        </a:p>
      </dgm:t>
    </dgm:pt>
    <dgm:pt modelId="{05A20E33-04F0-489E-895B-F932D18FD6C6}" type="sibTrans" cxnId="{F7C3AA8E-D16A-48F6-8CA5-F38C283E193F}">
      <dgm:prSet/>
      <dgm:spPr/>
      <dgm:t>
        <a:bodyPr/>
        <a:lstStyle/>
        <a:p>
          <a:endParaRPr lang="en-US"/>
        </a:p>
      </dgm:t>
    </dgm:pt>
    <dgm:pt modelId="{A4FA5F87-7149-4129-ADBF-966951A957D1}">
      <dgm:prSet/>
      <dgm:spPr>
        <a:ln>
          <a:solidFill>
            <a:schemeClr val="accent1">
              <a:lumMod val="50000"/>
            </a:schemeClr>
          </a:solidFill>
        </a:ln>
      </dgm:spPr>
      <dgm:t>
        <a:bodyPr/>
        <a:lstStyle/>
        <a:p>
          <a:r>
            <a:rPr lang="en-US" b="1"/>
            <a:t>4. </a:t>
          </a:r>
          <a:r>
            <a:rPr lang="en-US" altLang="en-US" b="1"/>
            <a:t>Supportive supervision</a:t>
          </a:r>
          <a:endParaRPr lang="en-US" b="1" dirty="0"/>
        </a:p>
      </dgm:t>
    </dgm:pt>
    <dgm:pt modelId="{F4335A53-52A3-4F26-9B0A-967889B07186}" type="parTrans" cxnId="{6FF90923-D939-49C2-9948-196E18D5D0F0}">
      <dgm:prSet/>
      <dgm:spPr/>
      <dgm:t>
        <a:bodyPr/>
        <a:lstStyle/>
        <a:p>
          <a:endParaRPr lang="en-US"/>
        </a:p>
      </dgm:t>
    </dgm:pt>
    <dgm:pt modelId="{09A0507D-EC98-4EED-91EA-253BED6B6FF5}" type="sibTrans" cxnId="{6FF90923-D939-49C2-9948-196E18D5D0F0}">
      <dgm:prSet/>
      <dgm:spPr/>
      <dgm:t>
        <a:bodyPr/>
        <a:lstStyle/>
        <a:p>
          <a:endParaRPr lang="en-US"/>
        </a:p>
      </dgm:t>
    </dgm:pt>
    <dgm:pt modelId="{71371947-B29E-43C9-8073-D6917F0FFA4A}">
      <dgm:prSet/>
      <dgm:spPr>
        <a:ln>
          <a:solidFill>
            <a:schemeClr val="accent1">
              <a:lumMod val="50000"/>
            </a:schemeClr>
          </a:solidFill>
        </a:ln>
      </dgm:spPr>
      <dgm:t>
        <a:bodyPr/>
        <a:lstStyle/>
        <a:p>
          <a:r>
            <a:rPr lang="en-US" b="1"/>
            <a:t>5. </a:t>
          </a:r>
          <a:r>
            <a:rPr lang="en-US" altLang="en-US" b="1"/>
            <a:t>Monitoring of Coverage</a:t>
          </a:r>
          <a:endParaRPr lang="en-US" b="1" dirty="0"/>
        </a:p>
      </dgm:t>
    </dgm:pt>
    <dgm:pt modelId="{D653A965-D942-458F-AECA-BB4B7B69E564}" type="parTrans" cxnId="{C7066A3F-012A-42C8-83F8-2BA31943ECC7}">
      <dgm:prSet/>
      <dgm:spPr/>
      <dgm:t>
        <a:bodyPr/>
        <a:lstStyle/>
        <a:p>
          <a:endParaRPr lang="en-US"/>
        </a:p>
      </dgm:t>
    </dgm:pt>
    <dgm:pt modelId="{C888F850-0524-481A-8592-8C2F84937309}" type="sibTrans" cxnId="{C7066A3F-012A-42C8-83F8-2BA31943ECC7}">
      <dgm:prSet/>
      <dgm:spPr/>
      <dgm:t>
        <a:bodyPr/>
        <a:lstStyle/>
        <a:p>
          <a:endParaRPr lang="en-US"/>
        </a:p>
      </dgm:t>
    </dgm:pt>
    <dgm:pt modelId="{1E9C1C3A-5F99-45D3-A7ED-CE9FC2724442}">
      <dgm:prSet/>
      <dgm:spPr>
        <a:ln>
          <a:solidFill>
            <a:schemeClr val="accent1">
              <a:lumMod val="50000"/>
              <a:alpha val="90000"/>
            </a:schemeClr>
          </a:solidFill>
        </a:ln>
      </dgm:spPr>
      <dgm:t>
        <a:bodyPr/>
        <a:lstStyle/>
        <a:p>
          <a:r>
            <a:rPr lang="en-US"/>
            <a:t>Central staff</a:t>
          </a:r>
          <a:endParaRPr lang="en-US" dirty="0"/>
        </a:p>
      </dgm:t>
    </dgm:pt>
    <dgm:pt modelId="{3AEB9B46-20E9-4A28-AB19-736D47E0CCBC}" type="parTrans" cxnId="{1C033D90-2DCD-40E5-9622-E3870DA6C25F}">
      <dgm:prSet/>
      <dgm:spPr/>
      <dgm:t>
        <a:bodyPr/>
        <a:lstStyle/>
        <a:p>
          <a:endParaRPr lang="en-US"/>
        </a:p>
      </dgm:t>
    </dgm:pt>
    <dgm:pt modelId="{94A59BF9-D85A-4C55-8224-44A1F7829F3F}" type="sibTrans" cxnId="{1C033D90-2DCD-40E5-9622-E3870DA6C25F}">
      <dgm:prSet/>
      <dgm:spPr/>
      <dgm:t>
        <a:bodyPr/>
        <a:lstStyle/>
        <a:p>
          <a:endParaRPr lang="en-US"/>
        </a:p>
      </dgm:t>
    </dgm:pt>
    <dgm:pt modelId="{6960FE3D-EE6D-4B35-9115-885B900BCBCB}">
      <dgm:prSet/>
      <dgm:spPr>
        <a:ln>
          <a:solidFill>
            <a:schemeClr val="accent1">
              <a:lumMod val="50000"/>
              <a:alpha val="90000"/>
            </a:schemeClr>
          </a:solidFill>
        </a:ln>
      </dgm:spPr>
      <dgm:t>
        <a:bodyPr/>
        <a:lstStyle/>
        <a:p>
          <a:r>
            <a:rPr lang="en-US" altLang="en-US"/>
            <a:t>3 levels of supportive supervision </a:t>
          </a:r>
          <a:endParaRPr lang="en-US" dirty="0"/>
        </a:p>
      </dgm:t>
    </dgm:pt>
    <dgm:pt modelId="{02182B91-D4EC-402C-91A0-B1A6B53FCD06}" type="parTrans" cxnId="{16D1D3BE-5D0E-4829-9E74-C91EA1B53201}">
      <dgm:prSet/>
      <dgm:spPr/>
      <dgm:t>
        <a:bodyPr/>
        <a:lstStyle/>
        <a:p>
          <a:endParaRPr lang="en-US"/>
        </a:p>
      </dgm:t>
    </dgm:pt>
    <dgm:pt modelId="{BBC7DFD0-9160-4988-952B-CF6383FEE98A}" type="sibTrans" cxnId="{16D1D3BE-5D0E-4829-9E74-C91EA1B53201}">
      <dgm:prSet/>
      <dgm:spPr/>
      <dgm:t>
        <a:bodyPr/>
        <a:lstStyle/>
        <a:p>
          <a:endParaRPr lang="en-US"/>
        </a:p>
      </dgm:t>
    </dgm:pt>
    <dgm:pt modelId="{E38DADE7-73E2-41CA-82B3-3405E2C44062}">
      <dgm:prSet/>
      <dgm:spPr>
        <a:ln>
          <a:solidFill>
            <a:schemeClr val="accent1">
              <a:lumMod val="50000"/>
              <a:alpha val="90000"/>
            </a:schemeClr>
          </a:solidFill>
        </a:ln>
      </dgm:spPr>
      <dgm:t>
        <a:bodyPr/>
        <a:lstStyle/>
        <a:p>
          <a:r>
            <a:rPr lang="en-US" altLang="en-US" dirty="0"/>
            <a:t>Administrative coverage data  follow up  monthly, quarterly an annually for analysis and feedback</a:t>
          </a:r>
          <a:endParaRPr lang="en-US" dirty="0"/>
        </a:p>
      </dgm:t>
    </dgm:pt>
    <dgm:pt modelId="{32C63A53-AD50-4DE8-ACBC-53CC0734C846}" type="parTrans" cxnId="{A8EC2ACC-C5DE-4237-9ACC-838B98A6C994}">
      <dgm:prSet/>
      <dgm:spPr/>
      <dgm:t>
        <a:bodyPr/>
        <a:lstStyle/>
        <a:p>
          <a:endParaRPr lang="en-US"/>
        </a:p>
      </dgm:t>
    </dgm:pt>
    <dgm:pt modelId="{8C13C70C-C5B4-4328-B141-3EF475ED0137}" type="sibTrans" cxnId="{A8EC2ACC-C5DE-4237-9ACC-838B98A6C994}">
      <dgm:prSet/>
      <dgm:spPr/>
      <dgm:t>
        <a:bodyPr/>
        <a:lstStyle/>
        <a:p>
          <a:endParaRPr lang="en-US"/>
        </a:p>
      </dgm:t>
    </dgm:pt>
    <dgm:pt modelId="{6ECA0B3D-000A-4454-9947-89734A4A30E8}">
      <dgm:prSet/>
      <dgm:spPr>
        <a:ln>
          <a:solidFill>
            <a:schemeClr val="accent1">
              <a:lumMod val="50000"/>
              <a:alpha val="90000"/>
            </a:schemeClr>
          </a:solidFill>
        </a:ln>
      </dgm:spPr>
      <dgm:t>
        <a:bodyPr/>
        <a:lstStyle/>
        <a:p>
          <a:endParaRPr lang="en-US" dirty="0"/>
        </a:p>
      </dgm:t>
    </dgm:pt>
    <dgm:pt modelId="{413B7B3F-D161-4DD1-97DE-F0A8CDED9B47}" type="parTrans" cxnId="{883F0429-0561-4F05-A5E8-19BBDFF2A66B}">
      <dgm:prSet/>
      <dgm:spPr/>
      <dgm:t>
        <a:bodyPr/>
        <a:lstStyle/>
        <a:p>
          <a:endParaRPr lang="en-US"/>
        </a:p>
      </dgm:t>
    </dgm:pt>
    <dgm:pt modelId="{6BD190FB-E81E-48ED-A705-1C0639FE2128}" type="sibTrans" cxnId="{883F0429-0561-4F05-A5E8-19BBDFF2A66B}">
      <dgm:prSet/>
      <dgm:spPr/>
      <dgm:t>
        <a:bodyPr/>
        <a:lstStyle/>
        <a:p>
          <a:endParaRPr lang="en-US"/>
        </a:p>
      </dgm:t>
    </dgm:pt>
    <dgm:pt modelId="{C5639F19-B2E9-412A-B53C-99C29FAC5932}">
      <dgm:prSet/>
      <dgm:spPr>
        <a:ln>
          <a:solidFill>
            <a:schemeClr val="accent1">
              <a:lumMod val="50000"/>
              <a:alpha val="90000"/>
            </a:schemeClr>
          </a:solidFill>
        </a:ln>
      </dgm:spPr>
      <dgm:t>
        <a:bodyPr/>
        <a:lstStyle/>
        <a:p>
          <a:endParaRPr lang="en-US" dirty="0"/>
        </a:p>
      </dgm:t>
    </dgm:pt>
    <dgm:pt modelId="{D67CD201-86AD-4606-A5D1-B262A074C426}" type="parTrans" cxnId="{64CEEF48-6E18-45AB-8E11-70383E1BF51C}">
      <dgm:prSet/>
      <dgm:spPr/>
      <dgm:t>
        <a:bodyPr/>
        <a:lstStyle/>
        <a:p>
          <a:endParaRPr lang="en-US"/>
        </a:p>
      </dgm:t>
    </dgm:pt>
    <dgm:pt modelId="{40637B80-A820-430D-85E3-52AA6AB0BB3E}" type="sibTrans" cxnId="{64CEEF48-6E18-45AB-8E11-70383E1BF51C}">
      <dgm:prSet/>
      <dgm:spPr/>
      <dgm:t>
        <a:bodyPr/>
        <a:lstStyle/>
        <a:p>
          <a:endParaRPr lang="en-US"/>
        </a:p>
      </dgm:t>
    </dgm:pt>
    <dgm:pt modelId="{46BDB4E7-F32D-4826-AC7E-783048389ADE}">
      <dgm:prSet/>
      <dgm:spPr>
        <a:ln>
          <a:solidFill>
            <a:schemeClr val="accent1">
              <a:lumMod val="50000"/>
              <a:alpha val="90000"/>
            </a:schemeClr>
          </a:solidFill>
        </a:ln>
      </dgm:spPr>
      <dgm:t>
        <a:bodyPr/>
        <a:lstStyle/>
        <a:p>
          <a:endParaRPr lang="en-US" dirty="0"/>
        </a:p>
      </dgm:t>
    </dgm:pt>
    <dgm:pt modelId="{9CB667EB-DE10-47C3-B73C-46CC585C332C}" type="parTrans" cxnId="{60C2A722-E974-47FA-AB06-19C75DE674FD}">
      <dgm:prSet/>
      <dgm:spPr/>
      <dgm:t>
        <a:bodyPr/>
        <a:lstStyle/>
        <a:p>
          <a:endParaRPr lang="en-US"/>
        </a:p>
      </dgm:t>
    </dgm:pt>
    <dgm:pt modelId="{F18E87CC-04E5-4523-A023-C4460A3027B3}" type="sibTrans" cxnId="{60C2A722-E974-47FA-AB06-19C75DE674FD}">
      <dgm:prSet/>
      <dgm:spPr/>
      <dgm:t>
        <a:bodyPr/>
        <a:lstStyle/>
        <a:p>
          <a:endParaRPr lang="en-US"/>
        </a:p>
      </dgm:t>
    </dgm:pt>
    <dgm:pt modelId="{88DB0157-4114-45D8-8213-B5BC18621DB3}">
      <dgm:prSet/>
      <dgm:spPr>
        <a:ln>
          <a:solidFill>
            <a:schemeClr val="accent1">
              <a:lumMod val="50000"/>
              <a:alpha val="90000"/>
            </a:schemeClr>
          </a:solidFill>
        </a:ln>
      </dgm:spPr>
      <dgm:t>
        <a:bodyPr/>
        <a:lstStyle/>
        <a:p>
          <a:r>
            <a:rPr lang="en-US" altLang="ar-EG"/>
            <a:t>TV spots </a:t>
          </a:r>
          <a:endParaRPr lang="en-US" dirty="0"/>
        </a:p>
      </dgm:t>
    </dgm:pt>
    <dgm:pt modelId="{50779E5C-F44A-4CAB-9A3A-E20452B8398D}" type="parTrans" cxnId="{BD4003EB-85D1-4315-8AD6-EF19D288A239}">
      <dgm:prSet/>
      <dgm:spPr/>
      <dgm:t>
        <a:bodyPr/>
        <a:lstStyle/>
        <a:p>
          <a:endParaRPr lang="en-US"/>
        </a:p>
      </dgm:t>
    </dgm:pt>
    <dgm:pt modelId="{4386F842-B654-4A97-956B-223239F2B978}" type="sibTrans" cxnId="{BD4003EB-85D1-4315-8AD6-EF19D288A239}">
      <dgm:prSet/>
      <dgm:spPr/>
      <dgm:t>
        <a:bodyPr/>
        <a:lstStyle/>
        <a:p>
          <a:endParaRPr lang="en-US"/>
        </a:p>
      </dgm:t>
    </dgm:pt>
    <dgm:pt modelId="{887B8C01-E706-4BC6-9367-CDE19F83B8DB}">
      <dgm:prSet/>
      <dgm:spPr>
        <a:ln>
          <a:solidFill>
            <a:schemeClr val="accent1">
              <a:lumMod val="50000"/>
              <a:alpha val="90000"/>
            </a:schemeClr>
          </a:solidFill>
        </a:ln>
      </dgm:spPr>
      <dgm:t>
        <a:bodyPr/>
        <a:lstStyle/>
        <a:p>
          <a:r>
            <a:rPr lang="en-US" altLang="ar-EG"/>
            <a:t>Radio spots</a:t>
          </a:r>
          <a:endParaRPr lang="en-US" dirty="0"/>
        </a:p>
      </dgm:t>
    </dgm:pt>
    <dgm:pt modelId="{0EED6FDA-1A99-44E9-936F-03A520D24CCB}" type="parTrans" cxnId="{F6C16D2A-2524-4EFE-843B-133F448E7064}">
      <dgm:prSet/>
      <dgm:spPr/>
      <dgm:t>
        <a:bodyPr/>
        <a:lstStyle/>
        <a:p>
          <a:endParaRPr lang="en-US"/>
        </a:p>
      </dgm:t>
    </dgm:pt>
    <dgm:pt modelId="{693C807C-D8AB-4DF1-BD27-01024C55AEE0}" type="sibTrans" cxnId="{F6C16D2A-2524-4EFE-843B-133F448E7064}">
      <dgm:prSet/>
      <dgm:spPr/>
      <dgm:t>
        <a:bodyPr/>
        <a:lstStyle/>
        <a:p>
          <a:endParaRPr lang="en-US"/>
        </a:p>
      </dgm:t>
    </dgm:pt>
    <dgm:pt modelId="{513B0AD4-78D4-4486-AE04-AE07AFC642FD}">
      <dgm:prSet/>
      <dgm:spPr>
        <a:ln>
          <a:solidFill>
            <a:schemeClr val="accent1">
              <a:lumMod val="50000"/>
              <a:alpha val="90000"/>
            </a:schemeClr>
          </a:solidFill>
        </a:ln>
      </dgm:spPr>
      <dgm:t>
        <a:bodyPr/>
        <a:lstStyle/>
        <a:p>
          <a:r>
            <a:rPr lang="en-US" dirty="0"/>
            <a:t>Health education messages for mothers and parents </a:t>
          </a:r>
        </a:p>
      </dgm:t>
    </dgm:pt>
    <dgm:pt modelId="{4D54AFB1-D050-4909-92CA-8AB088D97AE7}" type="parTrans" cxnId="{A7EFF114-1896-49AD-A991-1BAB0A8339C4}">
      <dgm:prSet/>
      <dgm:spPr/>
      <dgm:t>
        <a:bodyPr/>
        <a:lstStyle/>
        <a:p>
          <a:endParaRPr lang="en-US"/>
        </a:p>
      </dgm:t>
    </dgm:pt>
    <dgm:pt modelId="{58BBFCC2-2FC5-4084-B862-D730E1C7FA84}" type="sibTrans" cxnId="{A7EFF114-1896-49AD-A991-1BAB0A8339C4}">
      <dgm:prSet/>
      <dgm:spPr/>
      <dgm:t>
        <a:bodyPr/>
        <a:lstStyle/>
        <a:p>
          <a:endParaRPr lang="en-US"/>
        </a:p>
      </dgm:t>
    </dgm:pt>
    <dgm:pt modelId="{4DE9D215-46FE-4663-9637-9FC3BCC26BA1}">
      <dgm:prSet/>
      <dgm:spPr>
        <a:ln>
          <a:solidFill>
            <a:schemeClr val="accent1">
              <a:lumMod val="50000"/>
              <a:alpha val="90000"/>
            </a:schemeClr>
          </a:solidFill>
        </a:ln>
      </dgm:spPr>
      <dgm:t>
        <a:bodyPr/>
        <a:lstStyle/>
        <a:p>
          <a:r>
            <a:rPr lang="en-US"/>
            <a:t>Province: 27</a:t>
          </a:r>
          <a:endParaRPr lang="en-US" dirty="0"/>
        </a:p>
      </dgm:t>
    </dgm:pt>
    <dgm:pt modelId="{837DB0B8-E2F2-4CFA-B027-E78D386A59D3}" type="parTrans" cxnId="{D7645E82-8F05-4CCA-9DA4-0C68020FED80}">
      <dgm:prSet/>
      <dgm:spPr/>
      <dgm:t>
        <a:bodyPr/>
        <a:lstStyle/>
        <a:p>
          <a:endParaRPr lang="en-US"/>
        </a:p>
      </dgm:t>
    </dgm:pt>
    <dgm:pt modelId="{207D3622-C002-4936-909F-81FB6E08E2FE}" type="sibTrans" cxnId="{D7645E82-8F05-4CCA-9DA4-0C68020FED80}">
      <dgm:prSet/>
      <dgm:spPr/>
      <dgm:t>
        <a:bodyPr/>
        <a:lstStyle/>
        <a:p>
          <a:endParaRPr lang="en-US"/>
        </a:p>
      </dgm:t>
    </dgm:pt>
    <dgm:pt modelId="{24E65702-85BD-4704-90F4-E75CC267B93D}">
      <dgm:prSet/>
      <dgm:spPr>
        <a:ln>
          <a:solidFill>
            <a:schemeClr val="accent1">
              <a:lumMod val="50000"/>
              <a:alpha val="90000"/>
            </a:schemeClr>
          </a:solidFill>
        </a:ln>
      </dgm:spPr>
      <dgm:t>
        <a:bodyPr/>
        <a:lstStyle/>
        <a:p>
          <a:r>
            <a:rPr lang="en-US"/>
            <a:t>Districts: 286</a:t>
          </a:r>
          <a:endParaRPr lang="en-US" dirty="0"/>
        </a:p>
      </dgm:t>
    </dgm:pt>
    <dgm:pt modelId="{54B45339-3037-4B1C-BC4F-DF6C1B956844}" type="parTrans" cxnId="{41820F8B-36A8-40AB-9E7D-5DF068F6C454}">
      <dgm:prSet/>
      <dgm:spPr/>
      <dgm:t>
        <a:bodyPr/>
        <a:lstStyle/>
        <a:p>
          <a:endParaRPr lang="en-US"/>
        </a:p>
      </dgm:t>
    </dgm:pt>
    <dgm:pt modelId="{E99DACD5-6D04-4C17-AC64-EE36E5FF2C70}" type="sibTrans" cxnId="{41820F8B-36A8-40AB-9E7D-5DF068F6C454}">
      <dgm:prSet/>
      <dgm:spPr/>
      <dgm:t>
        <a:bodyPr/>
        <a:lstStyle/>
        <a:p>
          <a:endParaRPr lang="en-US"/>
        </a:p>
      </dgm:t>
    </dgm:pt>
    <dgm:pt modelId="{8783423A-CBB6-4230-81B7-48FD216B8F03}">
      <dgm:prSet/>
      <dgm:spPr>
        <a:ln>
          <a:solidFill>
            <a:schemeClr val="accent1">
              <a:lumMod val="50000"/>
              <a:alpha val="90000"/>
            </a:schemeClr>
          </a:solidFill>
        </a:ln>
      </dgm:spPr>
      <dgm:t>
        <a:bodyPr/>
        <a:lstStyle/>
        <a:p>
          <a:r>
            <a:rPr lang="en-US"/>
            <a:t>HCU: 5000</a:t>
          </a:r>
          <a:endParaRPr lang="en-US" dirty="0"/>
        </a:p>
      </dgm:t>
    </dgm:pt>
    <dgm:pt modelId="{4084868B-5A38-4115-992B-860C82D327F2}" type="parTrans" cxnId="{667F6A0D-2365-438B-A9B3-D1B9DAAA4C13}">
      <dgm:prSet/>
      <dgm:spPr/>
      <dgm:t>
        <a:bodyPr/>
        <a:lstStyle/>
        <a:p>
          <a:endParaRPr lang="en-US"/>
        </a:p>
      </dgm:t>
    </dgm:pt>
    <dgm:pt modelId="{3A63EA06-40D5-4448-B53C-1D407A9651C0}" type="sibTrans" cxnId="{667F6A0D-2365-438B-A9B3-D1B9DAAA4C13}">
      <dgm:prSet/>
      <dgm:spPr/>
      <dgm:t>
        <a:bodyPr/>
        <a:lstStyle/>
        <a:p>
          <a:endParaRPr lang="en-US"/>
        </a:p>
      </dgm:t>
    </dgm:pt>
    <dgm:pt modelId="{9AEC6777-E86A-444F-BC12-FACF98CF7371}">
      <dgm:prSet/>
      <dgm:spPr>
        <a:ln>
          <a:solidFill>
            <a:schemeClr val="accent1">
              <a:lumMod val="50000"/>
              <a:alpha val="90000"/>
            </a:schemeClr>
          </a:solidFill>
        </a:ln>
      </dgm:spPr>
      <dgm:t>
        <a:bodyPr/>
        <a:lstStyle/>
        <a:p>
          <a:r>
            <a:rPr lang="en-US"/>
            <a:t>Doctors</a:t>
          </a:r>
          <a:endParaRPr lang="en-US" dirty="0"/>
        </a:p>
      </dgm:t>
    </dgm:pt>
    <dgm:pt modelId="{DCF264BF-BEE3-4641-94A0-0107B9AE3051}" type="parTrans" cxnId="{71C4F8E3-514F-445C-A11C-7DC01638AF70}">
      <dgm:prSet/>
      <dgm:spPr/>
      <dgm:t>
        <a:bodyPr/>
        <a:lstStyle/>
        <a:p>
          <a:endParaRPr lang="en-US"/>
        </a:p>
      </dgm:t>
    </dgm:pt>
    <dgm:pt modelId="{FD72A2F9-B351-4704-8197-B027DAE2FD9C}" type="sibTrans" cxnId="{71C4F8E3-514F-445C-A11C-7DC01638AF70}">
      <dgm:prSet/>
      <dgm:spPr/>
      <dgm:t>
        <a:bodyPr/>
        <a:lstStyle/>
        <a:p>
          <a:endParaRPr lang="en-US"/>
        </a:p>
      </dgm:t>
    </dgm:pt>
    <dgm:pt modelId="{5F8DEDC5-B50A-4CDB-A45C-86247DFDBED3}">
      <dgm:prSet/>
      <dgm:spPr>
        <a:ln>
          <a:solidFill>
            <a:schemeClr val="accent1">
              <a:lumMod val="50000"/>
              <a:alpha val="90000"/>
            </a:schemeClr>
          </a:solidFill>
        </a:ln>
      </dgm:spPr>
      <dgm:t>
        <a:bodyPr/>
        <a:lstStyle/>
        <a:p>
          <a:r>
            <a:rPr lang="en-US"/>
            <a:t>Nurses</a:t>
          </a:r>
          <a:endParaRPr lang="en-US" dirty="0"/>
        </a:p>
      </dgm:t>
    </dgm:pt>
    <dgm:pt modelId="{1F930492-A017-4C9C-8D72-A951D047AD22}" type="parTrans" cxnId="{8550D5D9-C00A-4DA8-9FB7-2506B71DC6F3}">
      <dgm:prSet/>
      <dgm:spPr/>
      <dgm:t>
        <a:bodyPr/>
        <a:lstStyle/>
        <a:p>
          <a:endParaRPr lang="en-US"/>
        </a:p>
      </dgm:t>
    </dgm:pt>
    <dgm:pt modelId="{D39E3D84-E279-46E0-885F-3804600B4528}" type="sibTrans" cxnId="{8550D5D9-C00A-4DA8-9FB7-2506B71DC6F3}">
      <dgm:prSet/>
      <dgm:spPr/>
      <dgm:t>
        <a:bodyPr/>
        <a:lstStyle/>
        <a:p>
          <a:endParaRPr lang="en-US"/>
        </a:p>
      </dgm:t>
    </dgm:pt>
    <dgm:pt modelId="{8BF95B0D-07B5-4A37-8028-F8F18DA4DD8E}">
      <dgm:prSet/>
      <dgm:spPr>
        <a:ln>
          <a:solidFill>
            <a:schemeClr val="accent1">
              <a:lumMod val="50000"/>
              <a:alpha val="90000"/>
            </a:schemeClr>
          </a:solidFill>
        </a:ln>
      </dgm:spPr>
      <dgm:t>
        <a:bodyPr/>
        <a:lstStyle/>
        <a:p>
          <a:r>
            <a:rPr lang="en-US" dirty="0"/>
            <a:t>Sanitarians</a:t>
          </a:r>
        </a:p>
      </dgm:t>
    </dgm:pt>
    <dgm:pt modelId="{14A383D9-6024-446E-B4AF-E19137BC29BE}" type="parTrans" cxnId="{1F0EF1DC-D7F2-4778-888E-A3FA127E5DF3}">
      <dgm:prSet/>
      <dgm:spPr/>
      <dgm:t>
        <a:bodyPr/>
        <a:lstStyle/>
        <a:p>
          <a:endParaRPr lang="en-US"/>
        </a:p>
      </dgm:t>
    </dgm:pt>
    <dgm:pt modelId="{3C1CBAAC-31DC-4967-BF01-DD8F39CC3D15}" type="sibTrans" cxnId="{1F0EF1DC-D7F2-4778-888E-A3FA127E5DF3}">
      <dgm:prSet/>
      <dgm:spPr/>
      <dgm:t>
        <a:bodyPr/>
        <a:lstStyle/>
        <a:p>
          <a:endParaRPr lang="en-US"/>
        </a:p>
      </dgm:t>
    </dgm:pt>
    <dgm:pt modelId="{C4E304B1-C5A1-47FC-B8AC-BF869DB677FE}">
      <dgm:prSet/>
      <dgm:spPr>
        <a:ln>
          <a:solidFill>
            <a:schemeClr val="accent1">
              <a:lumMod val="50000"/>
              <a:alpha val="90000"/>
            </a:schemeClr>
          </a:solidFill>
        </a:ln>
      </dgm:spPr>
      <dgm:t>
        <a:bodyPr/>
        <a:lstStyle/>
        <a:p>
          <a:endParaRPr lang="en-US" dirty="0"/>
        </a:p>
      </dgm:t>
    </dgm:pt>
    <dgm:pt modelId="{8D462AA9-F632-4223-9131-AF210D2E0ECA}" type="parTrans" cxnId="{E69D933B-785B-4758-9ADE-A922003051FE}">
      <dgm:prSet/>
      <dgm:spPr/>
      <dgm:t>
        <a:bodyPr/>
        <a:lstStyle/>
        <a:p>
          <a:endParaRPr lang="en-US"/>
        </a:p>
      </dgm:t>
    </dgm:pt>
    <dgm:pt modelId="{B33C947E-4F53-44AB-8DE9-58C8482B155C}" type="sibTrans" cxnId="{E69D933B-785B-4758-9ADE-A922003051FE}">
      <dgm:prSet/>
      <dgm:spPr/>
      <dgm:t>
        <a:bodyPr/>
        <a:lstStyle/>
        <a:p>
          <a:endParaRPr lang="en-US"/>
        </a:p>
      </dgm:t>
    </dgm:pt>
    <dgm:pt modelId="{5F0C51BF-BC69-4567-8612-81D7BAD852F7}">
      <dgm:prSet/>
      <dgm:spPr>
        <a:ln>
          <a:solidFill>
            <a:schemeClr val="accent1">
              <a:lumMod val="50000"/>
              <a:alpha val="90000"/>
            </a:schemeClr>
          </a:solidFill>
        </a:ln>
      </dgm:spPr>
      <dgm:t>
        <a:bodyPr/>
        <a:lstStyle/>
        <a:p>
          <a:r>
            <a:rPr lang="en-US" dirty="0"/>
            <a:t>Routine, vs Electronic </a:t>
          </a:r>
        </a:p>
      </dgm:t>
    </dgm:pt>
    <dgm:pt modelId="{5F7D99AD-0E0E-4546-A84F-A575E7A25673}" type="parTrans" cxnId="{DD0DF92B-5BE8-4709-AD45-B32438086D21}">
      <dgm:prSet/>
      <dgm:spPr/>
      <dgm:t>
        <a:bodyPr/>
        <a:lstStyle/>
        <a:p>
          <a:endParaRPr lang="en-US"/>
        </a:p>
      </dgm:t>
    </dgm:pt>
    <dgm:pt modelId="{0CB773FC-8FBF-4315-BD4D-B4621E44C29B}" type="sibTrans" cxnId="{DD0DF92B-5BE8-4709-AD45-B32438086D21}">
      <dgm:prSet/>
      <dgm:spPr/>
      <dgm:t>
        <a:bodyPr/>
        <a:lstStyle/>
        <a:p>
          <a:endParaRPr lang="en-US"/>
        </a:p>
      </dgm:t>
    </dgm:pt>
    <dgm:pt modelId="{5C7A3D88-562C-4428-AD41-ECF6F6A5BE6A}">
      <dgm:prSet/>
      <dgm:spPr>
        <a:ln>
          <a:solidFill>
            <a:schemeClr val="accent1">
              <a:lumMod val="50000"/>
              <a:alpha val="90000"/>
            </a:schemeClr>
          </a:solidFill>
        </a:ln>
      </dgm:spPr>
      <dgm:t>
        <a:bodyPr/>
        <a:lstStyle/>
        <a:p>
          <a:endParaRPr lang="en-US" dirty="0"/>
        </a:p>
      </dgm:t>
    </dgm:pt>
    <dgm:pt modelId="{3BD431EE-7960-4FC5-B60E-6347ECFC5405}" type="parTrans" cxnId="{C29DEA9F-AE6E-420E-9D90-12BCDD2BD8FB}">
      <dgm:prSet/>
      <dgm:spPr/>
      <dgm:t>
        <a:bodyPr/>
        <a:lstStyle/>
        <a:p>
          <a:endParaRPr lang="en-US"/>
        </a:p>
      </dgm:t>
    </dgm:pt>
    <dgm:pt modelId="{7DA9A396-C20B-4405-A7D1-B430E4134796}" type="sibTrans" cxnId="{C29DEA9F-AE6E-420E-9D90-12BCDD2BD8FB}">
      <dgm:prSet/>
      <dgm:spPr/>
      <dgm:t>
        <a:bodyPr/>
        <a:lstStyle/>
        <a:p>
          <a:endParaRPr lang="en-US"/>
        </a:p>
      </dgm:t>
    </dgm:pt>
    <dgm:pt modelId="{E803460B-20F4-4038-9D38-8406A3949F7B}">
      <dgm:prSet/>
      <dgm:spPr>
        <a:ln>
          <a:solidFill>
            <a:schemeClr val="accent1">
              <a:lumMod val="50000"/>
              <a:alpha val="90000"/>
            </a:schemeClr>
          </a:solidFill>
        </a:ln>
      </dgm:spPr>
      <dgm:t>
        <a:bodyPr/>
        <a:lstStyle/>
        <a:p>
          <a:endParaRPr lang="en-US" dirty="0"/>
        </a:p>
      </dgm:t>
    </dgm:pt>
    <dgm:pt modelId="{8335C12D-36F5-41D7-8E7C-AD2CAC164521}" type="parTrans" cxnId="{539084FD-37DB-4DE6-8F51-BAE29AEF764F}">
      <dgm:prSet/>
      <dgm:spPr/>
      <dgm:t>
        <a:bodyPr/>
        <a:lstStyle/>
        <a:p>
          <a:endParaRPr lang="en-US"/>
        </a:p>
      </dgm:t>
    </dgm:pt>
    <dgm:pt modelId="{297BC545-4F61-41AF-B863-789D2C4DA197}" type="sibTrans" cxnId="{539084FD-37DB-4DE6-8F51-BAE29AEF764F}">
      <dgm:prSet/>
      <dgm:spPr/>
      <dgm:t>
        <a:bodyPr/>
        <a:lstStyle/>
        <a:p>
          <a:endParaRPr lang="en-US"/>
        </a:p>
      </dgm:t>
    </dgm:pt>
    <dgm:pt modelId="{F68599E5-E5F7-4525-BEBB-B3057932A1A4}">
      <dgm:prSet/>
      <dgm:spPr>
        <a:ln>
          <a:solidFill>
            <a:schemeClr val="accent1">
              <a:lumMod val="50000"/>
              <a:alpha val="90000"/>
            </a:schemeClr>
          </a:solidFill>
        </a:ln>
      </dgm:spPr>
      <dgm:t>
        <a:bodyPr/>
        <a:lstStyle/>
        <a:p>
          <a:r>
            <a:rPr lang="en-US" altLang="ar-EG"/>
            <a:t>Newspapers and magazines articles</a:t>
          </a:r>
          <a:endParaRPr lang="en-US" dirty="0"/>
        </a:p>
      </dgm:t>
    </dgm:pt>
    <dgm:pt modelId="{A2033955-4E7E-4A89-ACF0-E31F6415126E}" type="parTrans" cxnId="{93847352-11D8-4BBA-B248-6F6BF3F7A80C}">
      <dgm:prSet/>
      <dgm:spPr/>
      <dgm:t>
        <a:bodyPr/>
        <a:lstStyle/>
        <a:p>
          <a:endParaRPr lang="en-US"/>
        </a:p>
      </dgm:t>
    </dgm:pt>
    <dgm:pt modelId="{0F3ACDED-41C1-45F2-9DF3-1B52B00AF021}" type="sibTrans" cxnId="{93847352-11D8-4BBA-B248-6F6BF3F7A80C}">
      <dgm:prSet/>
      <dgm:spPr/>
      <dgm:t>
        <a:bodyPr/>
        <a:lstStyle/>
        <a:p>
          <a:endParaRPr lang="en-US"/>
        </a:p>
      </dgm:t>
    </dgm:pt>
    <dgm:pt modelId="{041102BD-B63C-4CF9-A315-589AF4D24AB8}">
      <dgm:prSet/>
      <dgm:spPr>
        <a:ln>
          <a:solidFill>
            <a:schemeClr val="accent1">
              <a:lumMod val="50000"/>
              <a:alpha val="90000"/>
            </a:schemeClr>
          </a:solidFill>
        </a:ln>
      </dgm:spPr>
      <dgm:t>
        <a:bodyPr/>
        <a:lstStyle/>
        <a:p>
          <a:r>
            <a:rPr lang="en-US"/>
            <a:t>Social media</a:t>
          </a:r>
          <a:endParaRPr lang="en-US" dirty="0"/>
        </a:p>
      </dgm:t>
    </dgm:pt>
    <dgm:pt modelId="{56A4C4A0-1642-4BE3-BD65-AB483B5E7A98}" type="parTrans" cxnId="{6F574D6D-845D-4433-8E20-C680332842AB}">
      <dgm:prSet/>
      <dgm:spPr/>
      <dgm:t>
        <a:bodyPr/>
        <a:lstStyle/>
        <a:p>
          <a:endParaRPr lang="en-US"/>
        </a:p>
      </dgm:t>
    </dgm:pt>
    <dgm:pt modelId="{94216F66-B88E-42A8-AB11-3185010522F8}" type="sibTrans" cxnId="{6F574D6D-845D-4433-8E20-C680332842AB}">
      <dgm:prSet/>
      <dgm:spPr/>
      <dgm:t>
        <a:bodyPr/>
        <a:lstStyle/>
        <a:p>
          <a:endParaRPr lang="en-US"/>
        </a:p>
      </dgm:t>
    </dgm:pt>
    <dgm:pt modelId="{EB02BCF5-5AB3-4521-AA7A-EBEC8B409848}">
      <dgm:prSet/>
      <dgm:spPr>
        <a:ln>
          <a:solidFill>
            <a:schemeClr val="accent1">
              <a:lumMod val="50000"/>
              <a:alpha val="90000"/>
            </a:schemeClr>
          </a:solidFill>
        </a:ln>
      </dgm:spPr>
      <dgm:t>
        <a:bodyPr/>
        <a:lstStyle/>
        <a:p>
          <a:r>
            <a:rPr lang="en-US" dirty="0"/>
            <a:t>Posters of immunization schedule aligned in health units </a:t>
          </a:r>
        </a:p>
      </dgm:t>
    </dgm:pt>
    <dgm:pt modelId="{F07E7730-197A-4428-A559-6D32C52EA26E}" type="sibTrans" cxnId="{3334BF32-9B66-4178-BCF9-015DD0CCD835}">
      <dgm:prSet/>
      <dgm:spPr/>
      <dgm:t>
        <a:bodyPr/>
        <a:lstStyle/>
        <a:p>
          <a:endParaRPr lang="en-US"/>
        </a:p>
      </dgm:t>
    </dgm:pt>
    <dgm:pt modelId="{5B7AA5F6-4108-4BBB-BB43-6B0676D0D3A5}" type="parTrans" cxnId="{3334BF32-9B66-4178-BCF9-015DD0CCD835}">
      <dgm:prSet/>
      <dgm:spPr/>
      <dgm:t>
        <a:bodyPr/>
        <a:lstStyle/>
        <a:p>
          <a:endParaRPr lang="en-US"/>
        </a:p>
      </dgm:t>
    </dgm:pt>
    <dgm:pt modelId="{F0775BA4-EB4D-4C7A-A229-59553A5815F8}">
      <dgm:prSet/>
      <dgm:spPr>
        <a:ln>
          <a:solidFill>
            <a:schemeClr val="accent1">
              <a:lumMod val="50000"/>
              <a:alpha val="90000"/>
            </a:schemeClr>
          </a:solidFill>
        </a:ln>
      </dgm:spPr>
      <dgm:t>
        <a:bodyPr/>
        <a:lstStyle/>
        <a:p>
          <a:r>
            <a:rPr lang="en-US"/>
            <a:t>Immunization schedule printed on birth certificate </a:t>
          </a:r>
          <a:endParaRPr lang="en-US" dirty="0"/>
        </a:p>
      </dgm:t>
    </dgm:pt>
    <dgm:pt modelId="{65142894-F3CC-4748-A8AD-B1E5C9F2A940}" type="parTrans" cxnId="{597E96AF-C119-4535-B266-CE07D175C3B0}">
      <dgm:prSet/>
      <dgm:spPr/>
      <dgm:t>
        <a:bodyPr/>
        <a:lstStyle/>
        <a:p>
          <a:endParaRPr lang="en-US"/>
        </a:p>
      </dgm:t>
    </dgm:pt>
    <dgm:pt modelId="{185A9394-51AA-4ABD-9E9E-A91D072B72AB}" type="sibTrans" cxnId="{597E96AF-C119-4535-B266-CE07D175C3B0}">
      <dgm:prSet/>
      <dgm:spPr/>
      <dgm:t>
        <a:bodyPr/>
        <a:lstStyle/>
        <a:p>
          <a:endParaRPr lang="en-US"/>
        </a:p>
      </dgm:t>
    </dgm:pt>
    <dgm:pt modelId="{BD4558F4-51D4-4B3B-B02E-933C2843E105}">
      <dgm:prSet/>
      <dgm:spPr>
        <a:ln>
          <a:solidFill>
            <a:schemeClr val="accent1">
              <a:lumMod val="50000"/>
              <a:alpha val="90000"/>
            </a:schemeClr>
          </a:solidFill>
        </a:ln>
      </dgm:spPr>
      <dgm:t>
        <a:bodyPr/>
        <a:lstStyle/>
        <a:p>
          <a:r>
            <a:rPr lang="en-US"/>
            <a:t>Raedat Reefyiat (Rural Female Health Educators)</a:t>
          </a:r>
          <a:endParaRPr lang="en-US" dirty="0"/>
        </a:p>
      </dgm:t>
    </dgm:pt>
    <dgm:pt modelId="{8572CD01-CFE3-4FED-AC74-82C9572787F8}" type="parTrans" cxnId="{4363E5F2-1A88-4BD2-8BD5-A2BCF3AF8867}">
      <dgm:prSet/>
      <dgm:spPr/>
      <dgm:t>
        <a:bodyPr/>
        <a:lstStyle/>
        <a:p>
          <a:endParaRPr lang="en-US"/>
        </a:p>
      </dgm:t>
    </dgm:pt>
    <dgm:pt modelId="{F2F4ED6F-BDEC-41DE-B2FD-C4310EE63CEA}" type="sibTrans" cxnId="{4363E5F2-1A88-4BD2-8BD5-A2BCF3AF8867}">
      <dgm:prSet/>
      <dgm:spPr/>
      <dgm:t>
        <a:bodyPr/>
        <a:lstStyle/>
        <a:p>
          <a:endParaRPr lang="en-US"/>
        </a:p>
      </dgm:t>
    </dgm:pt>
    <dgm:pt modelId="{35DBE5AC-1CFF-4EAA-810B-E1A1B7C1B061}">
      <dgm:prSet/>
      <dgm:spPr>
        <a:ln>
          <a:solidFill>
            <a:schemeClr val="accent1">
              <a:lumMod val="50000"/>
              <a:alpha val="90000"/>
            </a:schemeClr>
          </a:solidFill>
        </a:ln>
      </dgm:spPr>
      <dgm:t>
        <a:bodyPr/>
        <a:lstStyle/>
        <a:p>
          <a:r>
            <a:rPr lang="en-US"/>
            <a:t>Non Governmental Organizations</a:t>
          </a:r>
          <a:endParaRPr lang="en-US" dirty="0"/>
        </a:p>
      </dgm:t>
    </dgm:pt>
    <dgm:pt modelId="{42EE9F01-B2DC-48BF-84B3-20809349527A}" type="parTrans" cxnId="{2991BB31-965D-43D6-A613-52DEF0BFDA69}">
      <dgm:prSet/>
      <dgm:spPr/>
      <dgm:t>
        <a:bodyPr/>
        <a:lstStyle/>
        <a:p>
          <a:endParaRPr lang="en-US"/>
        </a:p>
      </dgm:t>
    </dgm:pt>
    <dgm:pt modelId="{33CD4A40-9FB2-4B87-BD5D-21A38069FBF5}" type="sibTrans" cxnId="{2991BB31-965D-43D6-A613-52DEF0BFDA69}">
      <dgm:prSet/>
      <dgm:spPr/>
      <dgm:t>
        <a:bodyPr/>
        <a:lstStyle/>
        <a:p>
          <a:endParaRPr lang="en-US"/>
        </a:p>
      </dgm:t>
    </dgm:pt>
    <dgm:pt modelId="{E362F5DE-DAD1-4B5F-A2AA-FA75595D64E2}">
      <dgm:prSet/>
      <dgm:spPr>
        <a:ln>
          <a:solidFill>
            <a:schemeClr val="accent1">
              <a:lumMod val="50000"/>
              <a:alpha val="90000"/>
            </a:schemeClr>
          </a:solidFill>
        </a:ln>
      </dgm:spPr>
      <dgm:t>
        <a:bodyPr/>
        <a:lstStyle/>
        <a:p>
          <a:r>
            <a:rPr lang="en-US" altLang="en-US" b="1" dirty="0">
              <a:effectLst>
                <a:outerShdw blurRad="38100" dist="38100" dir="2700000" algn="tl">
                  <a:srgbClr val="000000">
                    <a:alpha val="43137"/>
                  </a:srgbClr>
                </a:outerShdw>
              </a:effectLst>
            </a:rPr>
            <a:t>Community Leaders</a:t>
          </a:r>
          <a:endParaRPr lang="en-US" b="1" dirty="0">
            <a:effectLst>
              <a:outerShdw blurRad="38100" dist="38100" dir="2700000" algn="tl">
                <a:srgbClr val="000000">
                  <a:alpha val="43137"/>
                </a:srgbClr>
              </a:outerShdw>
            </a:effectLst>
          </a:endParaRPr>
        </a:p>
      </dgm:t>
    </dgm:pt>
    <dgm:pt modelId="{6F78DABA-6785-4BDB-8757-84681357EC7C}" type="parTrans" cxnId="{EFB075DD-3553-41FC-9FB1-EE2F17341B8F}">
      <dgm:prSet/>
      <dgm:spPr/>
      <dgm:t>
        <a:bodyPr/>
        <a:lstStyle/>
        <a:p>
          <a:endParaRPr lang="en-US"/>
        </a:p>
      </dgm:t>
    </dgm:pt>
    <dgm:pt modelId="{980A111A-051B-4B99-94C1-8EEFFCFBD887}" type="sibTrans" cxnId="{EFB075DD-3553-41FC-9FB1-EE2F17341B8F}">
      <dgm:prSet/>
      <dgm:spPr/>
      <dgm:t>
        <a:bodyPr/>
        <a:lstStyle/>
        <a:p>
          <a:endParaRPr lang="en-US"/>
        </a:p>
      </dgm:t>
    </dgm:pt>
    <dgm:pt modelId="{310B4C6E-B917-47E6-AA86-52DACD044F2B}">
      <dgm:prSet/>
      <dgm:spPr>
        <a:ln>
          <a:solidFill>
            <a:schemeClr val="accent1">
              <a:lumMod val="50000"/>
              <a:alpha val="90000"/>
            </a:schemeClr>
          </a:solidFill>
        </a:ln>
      </dgm:spPr>
      <dgm:t>
        <a:bodyPr/>
        <a:lstStyle/>
        <a:p>
          <a:r>
            <a:rPr lang="en-US" altLang="en-US"/>
            <a:t>1- Central level</a:t>
          </a:r>
          <a:endParaRPr lang="en-US" dirty="0"/>
        </a:p>
      </dgm:t>
    </dgm:pt>
    <dgm:pt modelId="{3AB5F0D1-A2C2-4C75-9E09-89E1A2FC4E24}" type="parTrans" cxnId="{44CE63D8-C868-4D2F-8537-65A0165604A4}">
      <dgm:prSet/>
      <dgm:spPr/>
      <dgm:t>
        <a:bodyPr/>
        <a:lstStyle/>
        <a:p>
          <a:endParaRPr lang="en-US"/>
        </a:p>
      </dgm:t>
    </dgm:pt>
    <dgm:pt modelId="{AC70A7BB-CF2D-498B-AB84-06235406D01C}" type="sibTrans" cxnId="{44CE63D8-C868-4D2F-8537-65A0165604A4}">
      <dgm:prSet/>
      <dgm:spPr/>
      <dgm:t>
        <a:bodyPr/>
        <a:lstStyle/>
        <a:p>
          <a:endParaRPr lang="en-US"/>
        </a:p>
      </dgm:t>
    </dgm:pt>
    <dgm:pt modelId="{8788640D-5686-4F9E-A23C-77FC8A195D3F}">
      <dgm:prSet/>
      <dgm:spPr>
        <a:ln>
          <a:solidFill>
            <a:schemeClr val="accent1">
              <a:lumMod val="50000"/>
              <a:alpha val="90000"/>
            </a:schemeClr>
          </a:solidFill>
        </a:ln>
      </dgm:spPr>
      <dgm:t>
        <a:bodyPr/>
        <a:lstStyle/>
        <a:p>
          <a:r>
            <a:rPr lang="en-US" altLang="en-US"/>
            <a:t>2- Governorate level</a:t>
          </a:r>
          <a:endParaRPr lang="en-US" dirty="0"/>
        </a:p>
      </dgm:t>
    </dgm:pt>
    <dgm:pt modelId="{D7681A3D-E141-4D1B-ACD7-0EF5F6645EE0}" type="parTrans" cxnId="{7816697E-B43D-43C0-9E82-6BB483E2568E}">
      <dgm:prSet/>
      <dgm:spPr/>
      <dgm:t>
        <a:bodyPr/>
        <a:lstStyle/>
        <a:p>
          <a:endParaRPr lang="en-US"/>
        </a:p>
      </dgm:t>
    </dgm:pt>
    <dgm:pt modelId="{27A86AE6-810A-4724-9D5C-50B8FC552063}" type="sibTrans" cxnId="{7816697E-B43D-43C0-9E82-6BB483E2568E}">
      <dgm:prSet/>
      <dgm:spPr/>
      <dgm:t>
        <a:bodyPr/>
        <a:lstStyle/>
        <a:p>
          <a:endParaRPr lang="en-US"/>
        </a:p>
      </dgm:t>
    </dgm:pt>
    <dgm:pt modelId="{10BD91C7-9BF1-4B46-932E-58374D80E63D}">
      <dgm:prSet/>
      <dgm:spPr>
        <a:ln>
          <a:solidFill>
            <a:schemeClr val="accent1">
              <a:lumMod val="50000"/>
              <a:alpha val="90000"/>
            </a:schemeClr>
          </a:solidFill>
        </a:ln>
      </dgm:spPr>
      <dgm:t>
        <a:bodyPr/>
        <a:lstStyle/>
        <a:p>
          <a:r>
            <a:rPr lang="en-US" altLang="en-US" dirty="0"/>
            <a:t>3- District level</a:t>
          </a:r>
          <a:endParaRPr lang="en-US" dirty="0"/>
        </a:p>
      </dgm:t>
    </dgm:pt>
    <dgm:pt modelId="{D36658C2-EDD0-4E25-95EF-E44C341955B1}" type="parTrans" cxnId="{4E9FD229-94C2-4DB3-8CE0-612A334467B1}">
      <dgm:prSet/>
      <dgm:spPr/>
      <dgm:t>
        <a:bodyPr/>
        <a:lstStyle/>
        <a:p>
          <a:endParaRPr lang="en-US"/>
        </a:p>
      </dgm:t>
    </dgm:pt>
    <dgm:pt modelId="{942E5E4A-3D12-4973-8A9A-984A4ECAD840}" type="sibTrans" cxnId="{4E9FD229-94C2-4DB3-8CE0-612A334467B1}">
      <dgm:prSet/>
      <dgm:spPr/>
      <dgm:t>
        <a:bodyPr/>
        <a:lstStyle/>
        <a:p>
          <a:endParaRPr lang="en-US"/>
        </a:p>
      </dgm:t>
    </dgm:pt>
    <dgm:pt modelId="{E0F54AC9-57D5-42DD-8426-7053CF6B272F}">
      <dgm:prSet/>
      <dgm:spPr>
        <a:ln>
          <a:solidFill>
            <a:schemeClr val="accent1">
              <a:lumMod val="50000"/>
              <a:alpha val="90000"/>
            </a:schemeClr>
          </a:solidFill>
        </a:ln>
      </dgm:spPr>
      <dgm:t>
        <a:bodyPr/>
        <a:lstStyle/>
        <a:p>
          <a:r>
            <a:rPr lang="en-US"/>
            <a:t> </a:t>
          </a:r>
          <a:r>
            <a:rPr lang="en-US" altLang="en-US"/>
            <a:t>Field survey to check coverage data</a:t>
          </a:r>
          <a:r>
            <a:rPr lang="en-US"/>
            <a:t>.</a:t>
          </a:r>
          <a:endParaRPr lang="en-US" dirty="0"/>
        </a:p>
      </dgm:t>
    </dgm:pt>
    <dgm:pt modelId="{7FF528E8-C1D2-48BF-AACA-7345226FA4EB}" type="sibTrans" cxnId="{0CFC51A8-BE40-429E-BFE0-42FF15BD9D69}">
      <dgm:prSet/>
      <dgm:spPr/>
      <dgm:t>
        <a:bodyPr/>
        <a:lstStyle/>
        <a:p>
          <a:endParaRPr lang="en-US"/>
        </a:p>
      </dgm:t>
    </dgm:pt>
    <dgm:pt modelId="{E2366410-67DE-44FC-9E64-B1DB1649DDF3}" type="parTrans" cxnId="{0CFC51A8-BE40-429E-BFE0-42FF15BD9D69}">
      <dgm:prSet/>
      <dgm:spPr/>
      <dgm:t>
        <a:bodyPr/>
        <a:lstStyle/>
        <a:p>
          <a:endParaRPr lang="en-US"/>
        </a:p>
      </dgm:t>
    </dgm:pt>
    <dgm:pt modelId="{D575E2C3-94A8-4539-AAA6-9E11726352B8}">
      <dgm:prSet/>
      <dgm:spPr>
        <a:ln>
          <a:solidFill>
            <a:schemeClr val="accent1">
              <a:lumMod val="50000"/>
              <a:alpha val="90000"/>
            </a:schemeClr>
          </a:solidFill>
        </a:ln>
      </dgm:spPr>
      <dgm:t>
        <a:bodyPr/>
        <a:lstStyle/>
        <a:p>
          <a:r>
            <a:rPr lang="en-US" altLang="en-US" dirty="0"/>
            <a:t>Independent Coverage surveys done by WHO</a:t>
          </a:r>
          <a:endParaRPr lang="en-US" dirty="0"/>
        </a:p>
      </dgm:t>
    </dgm:pt>
    <dgm:pt modelId="{CFE31A51-B18F-4AE3-8AB1-E4EEF9C90630}" type="parTrans" cxnId="{00FF9BC1-14CA-47D9-A646-FD95684DD06C}">
      <dgm:prSet/>
      <dgm:spPr/>
      <dgm:t>
        <a:bodyPr/>
        <a:lstStyle/>
        <a:p>
          <a:endParaRPr lang="en-US"/>
        </a:p>
      </dgm:t>
    </dgm:pt>
    <dgm:pt modelId="{4667E286-65FC-4A84-90C7-20444549B5D7}" type="sibTrans" cxnId="{00FF9BC1-14CA-47D9-A646-FD95684DD06C}">
      <dgm:prSet/>
      <dgm:spPr/>
      <dgm:t>
        <a:bodyPr/>
        <a:lstStyle/>
        <a:p>
          <a:endParaRPr lang="en-US"/>
        </a:p>
      </dgm:t>
    </dgm:pt>
    <dgm:pt modelId="{6C3D73E0-C1C0-4E37-8D34-89FF044102C1}">
      <dgm:prSet/>
      <dgm:spPr>
        <a:ln>
          <a:solidFill>
            <a:schemeClr val="accent1">
              <a:lumMod val="50000"/>
            </a:schemeClr>
          </a:solidFill>
        </a:ln>
      </dgm:spPr>
      <dgm:t>
        <a:bodyPr vert="horz"/>
        <a:lstStyle/>
        <a:p>
          <a:r>
            <a:rPr lang="en-US" b="1" dirty="0"/>
            <a:t>6. Outreach activities</a:t>
          </a:r>
        </a:p>
      </dgm:t>
    </dgm:pt>
    <dgm:pt modelId="{B1CF786D-3305-4074-88B6-61E58E6E0599}" type="parTrans" cxnId="{C73E1D77-58FF-42EB-9602-F5FFB98F6B4C}">
      <dgm:prSet/>
      <dgm:spPr/>
      <dgm:t>
        <a:bodyPr/>
        <a:lstStyle/>
        <a:p>
          <a:endParaRPr lang="en-US"/>
        </a:p>
      </dgm:t>
    </dgm:pt>
    <dgm:pt modelId="{39888D0F-C493-4D97-B6D9-A68268971173}" type="sibTrans" cxnId="{C73E1D77-58FF-42EB-9602-F5FFB98F6B4C}">
      <dgm:prSet/>
      <dgm:spPr/>
      <dgm:t>
        <a:bodyPr/>
        <a:lstStyle/>
        <a:p>
          <a:endParaRPr lang="en-US"/>
        </a:p>
      </dgm:t>
    </dgm:pt>
    <dgm:pt modelId="{9B159235-0DCC-41A5-BE6A-F255A63182D2}">
      <dgm:prSet/>
      <dgm:spPr>
        <a:ln>
          <a:solidFill>
            <a:schemeClr val="accent1">
              <a:lumMod val="50000"/>
              <a:alpha val="90000"/>
            </a:schemeClr>
          </a:solidFill>
        </a:ln>
      </dgm:spPr>
      <dgm:t>
        <a:bodyPr/>
        <a:lstStyle/>
        <a:p>
          <a:r>
            <a:rPr lang="en-US" dirty="0"/>
            <a:t>Special care for special population</a:t>
          </a:r>
        </a:p>
      </dgm:t>
    </dgm:pt>
    <dgm:pt modelId="{5A46A82B-1CE6-4915-8592-5095D02F059F}" type="parTrans" cxnId="{83B80C8D-C753-456B-9A90-AE652A3D2B2D}">
      <dgm:prSet/>
      <dgm:spPr/>
      <dgm:t>
        <a:bodyPr/>
        <a:lstStyle/>
        <a:p>
          <a:endParaRPr lang="en-US"/>
        </a:p>
      </dgm:t>
    </dgm:pt>
    <dgm:pt modelId="{AEACF89C-C59E-4BF6-9D7F-0DFDF3AD3F21}" type="sibTrans" cxnId="{83B80C8D-C753-456B-9A90-AE652A3D2B2D}">
      <dgm:prSet/>
      <dgm:spPr/>
      <dgm:t>
        <a:bodyPr/>
        <a:lstStyle/>
        <a:p>
          <a:endParaRPr lang="en-US"/>
        </a:p>
      </dgm:t>
    </dgm:pt>
    <dgm:pt modelId="{5403DD0B-9947-4BF4-BEC2-5CFE8C6CC67E}">
      <dgm:prSet/>
      <dgm:spPr>
        <a:ln>
          <a:solidFill>
            <a:schemeClr val="accent1">
              <a:lumMod val="50000"/>
              <a:alpha val="90000"/>
            </a:schemeClr>
          </a:solidFill>
        </a:ln>
      </dgm:spPr>
      <dgm:t>
        <a:bodyPr/>
        <a:lstStyle/>
        <a:p>
          <a:r>
            <a:rPr lang="en-US" dirty="0"/>
            <a:t>Community leaders </a:t>
          </a:r>
        </a:p>
      </dgm:t>
    </dgm:pt>
    <dgm:pt modelId="{352A27B0-CBDE-412D-8DC6-8795FB8F25A2}" type="parTrans" cxnId="{FE0A67EB-2866-4F80-9180-E5C01E245306}">
      <dgm:prSet/>
      <dgm:spPr/>
      <dgm:t>
        <a:bodyPr/>
        <a:lstStyle/>
        <a:p>
          <a:endParaRPr lang="en-US"/>
        </a:p>
      </dgm:t>
    </dgm:pt>
    <dgm:pt modelId="{88F14D70-87D2-4147-BDAF-722E06D54D55}" type="sibTrans" cxnId="{FE0A67EB-2866-4F80-9180-E5C01E245306}">
      <dgm:prSet/>
      <dgm:spPr/>
      <dgm:t>
        <a:bodyPr/>
        <a:lstStyle/>
        <a:p>
          <a:endParaRPr lang="en-US"/>
        </a:p>
      </dgm:t>
    </dgm:pt>
    <dgm:pt modelId="{8AF8F27A-2F1E-44EE-B5E7-8F6739A01D54}">
      <dgm:prSet/>
      <dgm:spPr>
        <a:ln>
          <a:solidFill>
            <a:schemeClr val="accent1">
              <a:lumMod val="50000"/>
              <a:alpha val="90000"/>
            </a:schemeClr>
          </a:solidFill>
        </a:ln>
      </dgm:spPr>
      <dgm:t>
        <a:bodyPr/>
        <a:lstStyle/>
        <a:p>
          <a:endParaRPr lang="en-US" dirty="0"/>
        </a:p>
      </dgm:t>
    </dgm:pt>
    <dgm:pt modelId="{875C4B9B-F7AC-446B-AB89-4400BE9F7249}" type="parTrans" cxnId="{A86DDFB3-8B6F-452E-869F-B77856E89BF2}">
      <dgm:prSet/>
      <dgm:spPr/>
      <dgm:t>
        <a:bodyPr/>
        <a:lstStyle/>
        <a:p>
          <a:endParaRPr lang="en-US"/>
        </a:p>
      </dgm:t>
    </dgm:pt>
    <dgm:pt modelId="{7316EF00-8A49-43AF-959B-DF718203BE72}" type="sibTrans" cxnId="{A86DDFB3-8B6F-452E-869F-B77856E89BF2}">
      <dgm:prSet/>
      <dgm:spPr/>
      <dgm:t>
        <a:bodyPr/>
        <a:lstStyle/>
        <a:p>
          <a:endParaRPr lang="en-US"/>
        </a:p>
      </dgm:t>
    </dgm:pt>
    <dgm:pt modelId="{431C5B6B-4E36-4B02-8802-0E29F8F77F4A}" type="pres">
      <dgm:prSet presAssocID="{3BF29C03-2E4E-4B54-BA59-93ECDD3DA96C}" presName="Name0" presStyleCnt="0">
        <dgm:presLayoutVars>
          <dgm:dir/>
          <dgm:animLvl val="lvl"/>
          <dgm:resizeHandles val="exact"/>
        </dgm:presLayoutVars>
      </dgm:prSet>
      <dgm:spPr/>
    </dgm:pt>
    <dgm:pt modelId="{50ED84C2-EC3B-4828-B7FE-28305C253872}" type="pres">
      <dgm:prSet presAssocID="{A49F7A52-648C-465A-9FA5-C6E001749448}" presName="composite" presStyleCnt="0"/>
      <dgm:spPr/>
    </dgm:pt>
    <dgm:pt modelId="{8E913160-9D3B-437C-BA86-3506EBC5CA80}" type="pres">
      <dgm:prSet presAssocID="{A49F7A52-648C-465A-9FA5-C6E001749448}" presName="parTx" presStyleLbl="alignNode1" presStyleIdx="0" presStyleCnt="6">
        <dgm:presLayoutVars>
          <dgm:chMax val="0"/>
          <dgm:chPref val="0"/>
          <dgm:bulletEnabled val="1"/>
        </dgm:presLayoutVars>
      </dgm:prSet>
      <dgm:spPr/>
    </dgm:pt>
    <dgm:pt modelId="{4FC78740-00CF-4DBF-9EEB-7A51B6A91E6F}" type="pres">
      <dgm:prSet presAssocID="{A49F7A52-648C-465A-9FA5-C6E001749448}" presName="desTx" presStyleLbl="alignAccFollowNode1" presStyleIdx="0" presStyleCnt="6" custLinFactNeighborX="-188" custLinFactNeighborY="1820">
        <dgm:presLayoutVars>
          <dgm:bulletEnabled val="1"/>
        </dgm:presLayoutVars>
      </dgm:prSet>
      <dgm:spPr/>
    </dgm:pt>
    <dgm:pt modelId="{5C67A701-04F6-40B4-A83C-4327A44E0CA9}" type="pres">
      <dgm:prSet presAssocID="{234DEF27-B53C-4FF6-BE55-A83AB58E711B}" presName="space" presStyleCnt="0"/>
      <dgm:spPr/>
    </dgm:pt>
    <dgm:pt modelId="{B872A144-1AE5-428D-9300-17D97C13AC37}" type="pres">
      <dgm:prSet presAssocID="{1B269A6A-40BF-4CCE-ADEC-36F7D7CE3572}" presName="composite" presStyleCnt="0"/>
      <dgm:spPr/>
    </dgm:pt>
    <dgm:pt modelId="{46F305A5-9F38-43FE-92E6-F36B64F1AF11}" type="pres">
      <dgm:prSet presAssocID="{1B269A6A-40BF-4CCE-ADEC-36F7D7CE3572}" presName="parTx" presStyleLbl="alignNode1" presStyleIdx="1" presStyleCnt="6">
        <dgm:presLayoutVars>
          <dgm:chMax val="0"/>
          <dgm:chPref val="0"/>
          <dgm:bulletEnabled val="1"/>
        </dgm:presLayoutVars>
      </dgm:prSet>
      <dgm:spPr>
        <a:xfrm>
          <a:off x="2045702" y="517401"/>
          <a:ext cx="1791518" cy="547621"/>
        </a:xfrm>
        <a:prstGeom prst="rect">
          <a:avLst/>
        </a:prstGeom>
      </dgm:spPr>
    </dgm:pt>
    <dgm:pt modelId="{A2A741DC-E58D-47A0-B059-D868CFF66EDF}" type="pres">
      <dgm:prSet presAssocID="{1B269A6A-40BF-4CCE-ADEC-36F7D7CE3572}" presName="desTx" presStyleLbl="alignAccFollowNode1" presStyleIdx="1" presStyleCnt="6" custLinFactNeighborY="1991">
        <dgm:presLayoutVars>
          <dgm:bulletEnabled val="1"/>
        </dgm:presLayoutVars>
      </dgm:prSet>
      <dgm:spPr/>
    </dgm:pt>
    <dgm:pt modelId="{5DC6F2A5-C127-4FE1-BCC8-5BAD8FDE99A4}" type="pres">
      <dgm:prSet presAssocID="{34643DD9-E411-4974-B045-CEC2DD242CD5}" presName="space" presStyleCnt="0"/>
      <dgm:spPr/>
    </dgm:pt>
    <dgm:pt modelId="{EE6B9344-30D2-448A-AD0A-02A130CC41C1}" type="pres">
      <dgm:prSet presAssocID="{AFD13A48-D1F1-44C8-95FF-9D420C5781BC}" presName="composite" presStyleCnt="0"/>
      <dgm:spPr/>
    </dgm:pt>
    <dgm:pt modelId="{1E26ECDE-ECA8-4748-BC3F-B53371A9E5C3}" type="pres">
      <dgm:prSet presAssocID="{AFD13A48-D1F1-44C8-95FF-9D420C5781BC}" presName="parTx" presStyleLbl="alignNode1" presStyleIdx="2" presStyleCnt="6">
        <dgm:presLayoutVars>
          <dgm:chMax val="0"/>
          <dgm:chPref val="0"/>
          <dgm:bulletEnabled val="1"/>
        </dgm:presLayoutVars>
      </dgm:prSet>
      <dgm:spPr>
        <a:xfrm>
          <a:off x="4088033" y="517401"/>
          <a:ext cx="1791518" cy="547621"/>
        </a:xfrm>
        <a:prstGeom prst="rect">
          <a:avLst/>
        </a:prstGeom>
      </dgm:spPr>
    </dgm:pt>
    <dgm:pt modelId="{4B00BA27-B8B6-4AEB-8B7B-4B82809C298F}" type="pres">
      <dgm:prSet presAssocID="{AFD13A48-D1F1-44C8-95FF-9D420C5781BC}" presName="desTx" presStyleLbl="alignAccFollowNode1" presStyleIdx="2" presStyleCnt="6" custLinFactNeighborY="2353">
        <dgm:presLayoutVars>
          <dgm:bulletEnabled val="1"/>
        </dgm:presLayoutVars>
      </dgm:prSet>
      <dgm:spPr/>
    </dgm:pt>
    <dgm:pt modelId="{F8338270-E8B3-4D2B-8377-BC88773ADDB5}" type="pres">
      <dgm:prSet presAssocID="{05A20E33-04F0-489E-895B-F932D18FD6C6}" presName="space" presStyleCnt="0"/>
      <dgm:spPr/>
    </dgm:pt>
    <dgm:pt modelId="{CDFB5369-FD8E-4B4C-8D33-FD56B0462642}" type="pres">
      <dgm:prSet presAssocID="{A4FA5F87-7149-4129-ADBF-966951A957D1}" presName="composite" presStyleCnt="0"/>
      <dgm:spPr/>
    </dgm:pt>
    <dgm:pt modelId="{E3E2D3D3-1E2C-4942-B812-A7B54C61F56E}" type="pres">
      <dgm:prSet presAssocID="{A4FA5F87-7149-4129-ADBF-966951A957D1}" presName="parTx" presStyleLbl="alignNode1" presStyleIdx="3" presStyleCnt="6">
        <dgm:presLayoutVars>
          <dgm:chMax val="0"/>
          <dgm:chPref val="0"/>
          <dgm:bulletEnabled val="1"/>
        </dgm:presLayoutVars>
      </dgm:prSet>
      <dgm:spPr/>
    </dgm:pt>
    <dgm:pt modelId="{FF79DA7F-E2E7-4D83-B02B-533722152D5B}" type="pres">
      <dgm:prSet presAssocID="{A4FA5F87-7149-4129-ADBF-966951A957D1}" presName="desTx" presStyleLbl="alignAccFollowNode1" presStyleIdx="3" presStyleCnt="6" custLinFactNeighborY="1991">
        <dgm:presLayoutVars>
          <dgm:bulletEnabled val="1"/>
        </dgm:presLayoutVars>
      </dgm:prSet>
      <dgm:spPr/>
    </dgm:pt>
    <dgm:pt modelId="{E8F4C91A-A9A5-4D78-A04E-94F57836152C}" type="pres">
      <dgm:prSet presAssocID="{09A0507D-EC98-4EED-91EA-253BED6B6FF5}" presName="space" presStyleCnt="0"/>
      <dgm:spPr/>
    </dgm:pt>
    <dgm:pt modelId="{0D2D3E2B-3C72-498D-9EF6-702AB6BA7BF1}" type="pres">
      <dgm:prSet presAssocID="{71371947-B29E-43C9-8073-D6917F0FFA4A}" presName="composite" presStyleCnt="0"/>
      <dgm:spPr/>
    </dgm:pt>
    <dgm:pt modelId="{571D5C5B-58E4-44FF-A621-8A32FEF1D54D}" type="pres">
      <dgm:prSet presAssocID="{71371947-B29E-43C9-8073-D6917F0FFA4A}" presName="parTx" presStyleLbl="alignNode1" presStyleIdx="4" presStyleCnt="6">
        <dgm:presLayoutVars>
          <dgm:chMax val="0"/>
          <dgm:chPref val="0"/>
          <dgm:bulletEnabled val="1"/>
        </dgm:presLayoutVars>
      </dgm:prSet>
      <dgm:spPr/>
    </dgm:pt>
    <dgm:pt modelId="{F0619D09-5205-4442-88B9-885030CFA8CC}" type="pres">
      <dgm:prSet presAssocID="{71371947-B29E-43C9-8073-D6917F0FFA4A}" presName="desTx" presStyleLbl="alignAccFollowNode1" presStyleIdx="4" presStyleCnt="6" custLinFactNeighborX="418" custLinFactNeighborY="2172">
        <dgm:presLayoutVars>
          <dgm:bulletEnabled val="1"/>
        </dgm:presLayoutVars>
      </dgm:prSet>
      <dgm:spPr/>
    </dgm:pt>
    <dgm:pt modelId="{2F242E07-3A93-4A22-8894-22F91E9D264E}" type="pres">
      <dgm:prSet presAssocID="{C888F850-0524-481A-8592-8C2F84937309}" presName="space" presStyleCnt="0"/>
      <dgm:spPr/>
    </dgm:pt>
    <dgm:pt modelId="{0A0AF515-563F-427C-BB8B-84F5701C49F3}" type="pres">
      <dgm:prSet presAssocID="{6C3D73E0-C1C0-4E37-8D34-89FF044102C1}" presName="composite" presStyleCnt="0"/>
      <dgm:spPr/>
    </dgm:pt>
    <dgm:pt modelId="{5F30AF05-559E-4B7B-98AF-E389A9EA9A6F}" type="pres">
      <dgm:prSet presAssocID="{6C3D73E0-C1C0-4E37-8D34-89FF044102C1}" presName="parTx" presStyleLbl="alignNode1" presStyleIdx="5" presStyleCnt="6" custScaleX="99602" custLinFactNeighborY="-6845">
        <dgm:presLayoutVars>
          <dgm:chMax val="0"/>
          <dgm:chPref val="0"/>
          <dgm:bulletEnabled val="1"/>
        </dgm:presLayoutVars>
      </dgm:prSet>
      <dgm:spPr>
        <a:xfrm>
          <a:off x="9587761" y="220553"/>
          <a:ext cx="1704450" cy="649419"/>
        </a:xfrm>
      </dgm:spPr>
    </dgm:pt>
    <dgm:pt modelId="{97312B4C-69A9-4782-9152-7B45A2235C7D}" type="pres">
      <dgm:prSet presAssocID="{6C3D73E0-C1C0-4E37-8D34-89FF044102C1}" presName="desTx" presStyleLbl="alignAccFollowNode1" presStyleIdx="5" presStyleCnt="6" custLinFactNeighborX="-419" custLinFactNeighborY="1087">
        <dgm:presLayoutVars>
          <dgm:bulletEnabled val="1"/>
        </dgm:presLayoutVars>
      </dgm:prSet>
      <dgm:spPr/>
    </dgm:pt>
  </dgm:ptLst>
  <dgm:cxnLst>
    <dgm:cxn modelId="{7ED47202-C0DD-495B-A63D-02670B2F7C55}" type="presOf" srcId="{A49F7A52-648C-465A-9FA5-C6E001749448}" destId="{8E913160-9D3B-437C-BA86-3506EBC5CA80}" srcOrd="0" destOrd="0" presId="urn:microsoft.com/office/officeart/2005/8/layout/hList1"/>
    <dgm:cxn modelId="{12914906-54E4-412F-83D6-364855583DA9}" type="presOf" srcId="{EB02BCF5-5AB3-4521-AA7A-EBEC8B409848}" destId="{4B00BA27-B8B6-4AEB-8B7B-4B82809C298F}" srcOrd="0" destOrd="1" presId="urn:microsoft.com/office/officeart/2005/8/layout/hList1"/>
    <dgm:cxn modelId="{667F6A0D-2365-438B-A9B3-D1B9DAAA4C13}" srcId="{A49F7A52-648C-465A-9FA5-C6E001749448}" destId="{8783423A-CBB6-4230-81B7-48FD216B8F03}" srcOrd="3" destOrd="0" parTransId="{4084868B-5A38-4115-992B-860C82D327F2}" sibTransId="{3A63EA06-40D5-4448-B53C-1D407A9651C0}"/>
    <dgm:cxn modelId="{84BBEB10-DAF6-4A81-8AA6-24CF7C99F011}" type="presOf" srcId="{10BD91C7-9BF1-4B46-932E-58374D80E63D}" destId="{FF79DA7F-E2E7-4D83-B02B-533722152D5B}" srcOrd="0" destOrd="3" presId="urn:microsoft.com/office/officeart/2005/8/layout/hList1"/>
    <dgm:cxn modelId="{67D0C712-9E6D-4A6C-912E-C75581860A38}" type="presOf" srcId="{BD4558F4-51D4-4B3B-B02E-933C2843E105}" destId="{4B00BA27-B8B6-4AEB-8B7B-4B82809C298F}" srcOrd="0" destOrd="3" presId="urn:microsoft.com/office/officeart/2005/8/layout/hList1"/>
    <dgm:cxn modelId="{A7EFF114-1896-49AD-A991-1BAB0A8339C4}" srcId="{AFD13A48-D1F1-44C8-95FF-9D420C5781BC}" destId="{513B0AD4-78D4-4486-AE04-AE07AFC642FD}" srcOrd="0" destOrd="0" parTransId="{4D54AFB1-D050-4909-92CA-8AB088D97AE7}" sibTransId="{58BBFCC2-2FC5-4084-B862-D730E1C7FA84}"/>
    <dgm:cxn modelId="{12E53C22-DDF4-4816-B4D1-8B8579C44650}" srcId="{3BF29C03-2E4E-4B54-BA59-93ECDD3DA96C}" destId="{1B269A6A-40BF-4CCE-ADEC-36F7D7CE3572}" srcOrd="1" destOrd="0" parTransId="{05B86611-C87D-4108-9528-CDB36FA1A7FD}" sibTransId="{34643DD9-E411-4974-B045-CEC2DD242CD5}"/>
    <dgm:cxn modelId="{60C2A722-E974-47FA-AB06-19C75DE674FD}" srcId="{A49F7A52-648C-465A-9FA5-C6E001749448}" destId="{46BDB4E7-F32D-4826-AC7E-783048389ADE}" srcOrd="12" destOrd="0" parTransId="{9CB667EB-DE10-47C3-B73C-46CC585C332C}" sibTransId="{F18E87CC-04E5-4523-A023-C4460A3027B3}"/>
    <dgm:cxn modelId="{6FF90923-D939-49C2-9948-196E18D5D0F0}" srcId="{3BF29C03-2E4E-4B54-BA59-93ECDD3DA96C}" destId="{A4FA5F87-7149-4129-ADBF-966951A957D1}" srcOrd="3" destOrd="0" parTransId="{F4335A53-52A3-4F26-9B0A-967889B07186}" sibTransId="{09A0507D-EC98-4EED-91EA-253BED6B6FF5}"/>
    <dgm:cxn modelId="{DDE69928-ED52-46A9-B7BA-2AFC9C606AAC}" type="presOf" srcId="{A4FA5F87-7149-4129-ADBF-966951A957D1}" destId="{E3E2D3D3-1E2C-4942-B812-A7B54C61F56E}" srcOrd="0" destOrd="0" presId="urn:microsoft.com/office/officeart/2005/8/layout/hList1"/>
    <dgm:cxn modelId="{883F0429-0561-4F05-A5E8-19BBDFF2A66B}" srcId="{71371947-B29E-43C9-8073-D6917F0FFA4A}" destId="{6ECA0B3D-000A-4454-9947-89734A4A30E8}" srcOrd="4" destOrd="0" parTransId="{413B7B3F-D161-4DD1-97DE-F0A8CDED9B47}" sibTransId="{6BD190FB-E81E-48ED-A705-1C0639FE2128}"/>
    <dgm:cxn modelId="{4E9FD229-94C2-4DB3-8CE0-612A334467B1}" srcId="{A4FA5F87-7149-4129-ADBF-966951A957D1}" destId="{10BD91C7-9BF1-4B46-932E-58374D80E63D}" srcOrd="3" destOrd="0" parTransId="{D36658C2-EDD0-4E25-95EF-E44C341955B1}" sibTransId="{942E5E4A-3D12-4973-8A9A-984A4ECAD840}"/>
    <dgm:cxn modelId="{F6C16D2A-2524-4EFE-843B-133F448E7064}" srcId="{1B269A6A-40BF-4CCE-ADEC-36F7D7CE3572}" destId="{887B8C01-E706-4BC6-9367-CDE19F83B8DB}" srcOrd="1" destOrd="0" parTransId="{0EED6FDA-1A99-44E9-936F-03A520D24CCB}" sibTransId="{693C807C-D8AB-4DF1-BD27-01024C55AEE0}"/>
    <dgm:cxn modelId="{DD0DF92B-5BE8-4709-AD45-B32438086D21}" srcId="{A49F7A52-648C-465A-9FA5-C6E001749448}" destId="{5F0C51BF-BC69-4567-8612-81D7BAD852F7}" srcOrd="9" destOrd="0" parTransId="{5F7D99AD-0E0E-4546-A84F-A575E7A25673}" sibTransId="{0CB773FC-8FBF-4315-BD4D-B4621E44C29B}"/>
    <dgm:cxn modelId="{2991BB31-965D-43D6-A613-52DEF0BFDA69}" srcId="{AFD13A48-D1F1-44C8-95FF-9D420C5781BC}" destId="{35DBE5AC-1CFF-4EAA-810B-E1A1B7C1B061}" srcOrd="4" destOrd="0" parTransId="{42EE9F01-B2DC-48BF-84B3-20809349527A}" sibTransId="{33CD4A40-9FB2-4B87-BD5D-21A38069FBF5}"/>
    <dgm:cxn modelId="{5EF0D731-AFE4-4209-A2F3-4FB44E65640F}" type="presOf" srcId="{D575E2C3-94A8-4539-AAA6-9E11726352B8}" destId="{F0619D09-5205-4442-88B9-885030CFA8CC}" srcOrd="0" destOrd="2" presId="urn:microsoft.com/office/officeart/2005/8/layout/hList1"/>
    <dgm:cxn modelId="{3334BF32-9B66-4178-BCF9-015DD0CCD835}" srcId="{AFD13A48-D1F1-44C8-95FF-9D420C5781BC}" destId="{EB02BCF5-5AB3-4521-AA7A-EBEC8B409848}" srcOrd="1" destOrd="0" parTransId="{5B7AA5F6-4108-4BBB-BB43-6B0676D0D3A5}" sibTransId="{F07E7730-197A-4428-A559-6D32C52EA26E}"/>
    <dgm:cxn modelId="{69BF0535-2E9A-42DE-856D-23E398597ED6}" type="presOf" srcId="{5F8DEDC5-B50A-4CDB-A45C-86247DFDBED3}" destId="{4FC78740-00CF-4DBF-9EEB-7A51B6A91E6F}" srcOrd="0" destOrd="6" presId="urn:microsoft.com/office/officeart/2005/8/layout/hList1"/>
    <dgm:cxn modelId="{6C84FE35-5C30-4900-8861-E9D850836C5B}" type="presOf" srcId="{9B159235-0DCC-41A5-BE6A-F255A63182D2}" destId="{97312B4C-69A9-4782-9152-7B45A2235C7D}" srcOrd="0" destOrd="0" presId="urn:microsoft.com/office/officeart/2005/8/layout/hList1"/>
    <dgm:cxn modelId="{D820BF38-1518-453C-B334-7E9FE906556B}" srcId="{3BF29C03-2E4E-4B54-BA59-93ECDD3DA96C}" destId="{A49F7A52-648C-465A-9FA5-C6E001749448}" srcOrd="0" destOrd="0" parTransId="{E460A086-018E-4EB8-A14A-6DD5D0CFE68C}" sibTransId="{234DEF27-B53C-4FF6-BE55-A83AB58E711B}"/>
    <dgm:cxn modelId="{6DDCC638-412B-443B-8E6E-5E8B84016DBF}" type="presOf" srcId="{24E65702-85BD-4704-90F4-E75CC267B93D}" destId="{4FC78740-00CF-4DBF-9EEB-7A51B6A91E6F}" srcOrd="0" destOrd="2" presId="urn:microsoft.com/office/officeart/2005/8/layout/hList1"/>
    <dgm:cxn modelId="{F323823B-F66F-4105-A5DF-C5E037349CC0}" type="presOf" srcId="{E803460B-20F4-4038-9D38-8406A3949F7B}" destId="{A2A741DC-E58D-47A0-B059-D868CFF66EDF}" srcOrd="0" destOrd="4" presId="urn:microsoft.com/office/officeart/2005/8/layout/hList1"/>
    <dgm:cxn modelId="{E69D933B-785B-4758-9ADE-A922003051FE}" srcId="{A49F7A52-648C-465A-9FA5-C6E001749448}" destId="{C4E304B1-C5A1-47FC-B8AC-BF869DB677FE}" srcOrd="4" destOrd="0" parTransId="{8D462AA9-F632-4223-9131-AF210D2E0ECA}" sibTransId="{B33C947E-4F53-44AB-8DE9-58C8482B155C}"/>
    <dgm:cxn modelId="{C7066A3F-012A-42C8-83F8-2BA31943ECC7}" srcId="{3BF29C03-2E4E-4B54-BA59-93ECDD3DA96C}" destId="{71371947-B29E-43C9-8073-D6917F0FFA4A}" srcOrd="4" destOrd="0" parTransId="{D653A965-D942-458F-AECA-BB4B7B69E564}" sibTransId="{C888F850-0524-481A-8592-8C2F84937309}"/>
    <dgm:cxn modelId="{64CEEF48-6E18-45AB-8E11-70383E1BF51C}" srcId="{71371947-B29E-43C9-8073-D6917F0FFA4A}" destId="{C5639F19-B2E9-412A-B53C-99C29FAC5932}" srcOrd="3" destOrd="0" parTransId="{D67CD201-86AD-4606-A5D1-B262A074C426}" sibTransId="{40637B80-A820-430D-85E3-52AA6AB0BB3E}"/>
    <dgm:cxn modelId="{42692E6B-D1A4-427D-9F9B-C5FBB80378E7}" type="presOf" srcId="{1B269A6A-40BF-4CCE-ADEC-36F7D7CE3572}" destId="{46F305A5-9F38-43FE-92E6-F36B64F1AF11}" srcOrd="0" destOrd="0" presId="urn:microsoft.com/office/officeart/2005/8/layout/hList1"/>
    <dgm:cxn modelId="{6F574D6D-845D-4433-8E20-C680332842AB}" srcId="{1B269A6A-40BF-4CCE-ADEC-36F7D7CE3572}" destId="{041102BD-B63C-4CF9-A315-589AF4D24AB8}" srcOrd="3" destOrd="0" parTransId="{56A4C4A0-1642-4BE3-BD65-AB483B5E7A98}" sibTransId="{94216F66-B88E-42A8-AB11-3185010522F8}"/>
    <dgm:cxn modelId="{4225316E-CFAB-47FA-A4C4-8EB7CDA1623C}" type="presOf" srcId="{E0F54AC9-57D5-42DD-8426-7053CF6B272F}" destId="{F0619D09-5205-4442-88B9-885030CFA8CC}" srcOrd="0" destOrd="1" presId="urn:microsoft.com/office/officeart/2005/8/layout/hList1"/>
    <dgm:cxn modelId="{0C306A50-1CA5-4262-8CBC-2BBD94D356B1}" type="presOf" srcId="{8788640D-5686-4F9E-A23C-77FC8A195D3F}" destId="{FF79DA7F-E2E7-4D83-B02B-533722152D5B}" srcOrd="0" destOrd="2" presId="urn:microsoft.com/office/officeart/2005/8/layout/hList1"/>
    <dgm:cxn modelId="{5FECD150-F21B-4DFB-B76A-5461742B583C}" type="presOf" srcId="{5F0C51BF-BC69-4567-8612-81D7BAD852F7}" destId="{4FC78740-00CF-4DBF-9EEB-7A51B6A91E6F}" srcOrd="0" destOrd="9" presId="urn:microsoft.com/office/officeart/2005/8/layout/hList1"/>
    <dgm:cxn modelId="{93847352-11D8-4BBA-B248-6F6BF3F7A80C}" srcId="{1B269A6A-40BF-4CCE-ADEC-36F7D7CE3572}" destId="{F68599E5-E5F7-4525-BEBB-B3057932A1A4}" srcOrd="2" destOrd="0" parTransId="{A2033955-4E7E-4A89-ACF0-E31F6415126E}" sibTransId="{0F3ACDED-41C1-45F2-9DF3-1B52B00AF021}"/>
    <dgm:cxn modelId="{9DBC0D55-2AB3-4785-B6A1-088B2AAAE8F0}" type="presOf" srcId="{8AF8F27A-2F1E-44EE-B5E7-8F6739A01D54}" destId="{4FC78740-00CF-4DBF-9EEB-7A51B6A91E6F}" srcOrd="0" destOrd="10" presId="urn:microsoft.com/office/officeart/2005/8/layout/hList1"/>
    <dgm:cxn modelId="{C73E1D77-58FF-42EB-9602-F5FFB98F6B4C}" srcId="{3BF29C03-2E4E-4B54-BA59-93ECDD3DA96C}" destId="{6C3D73E0-C1C0-4E37-8D34-89FF044102C1}" srcOrd="5" destOrd="0" parTransId="{B1CF786D-3305-4074-88B6-61E58E6E0599}" sibTransId="{39888D0F-C493-4D97-B6D9-A68268971173}"/>
    <dgm:cxn modelId="{27128D77-3E3D-422C-994B-6A16E7A388AD}" type="presOf" srcId="{4DE9D215-46FE-4663-9637-9FC3BCC26BA1}" destId="{4FC78740-00CF-4DBF-9EEB-7A51B6A91E6F}" srcOrd="0" destOrd="1" presId="urn:microsoft.com/office/officeart/2005/8/layout/hList1"/>
    <dgm:cxn modelId="{ED08EA57-8062-4B55-90EF-07120C3CF057}" type="presOf" srcId="{513B0AD4-78D4-4486-AE04-AE07AFC642FD}" destId="{4B00BA27-B8B6-4AEB-8B7B-4B82809C298F}" srcOrd="0" destOrd="0" presId="urn:microsoft.com/office/officeart/2005/8/layout/hList1"/>
    <dgm:cxn modelId="{A1051D7C-3CBF-4D8E-A027-CD874956F7E5}" type="presOf" srcId="{8783423A-CBB6-4230-81B7-48FD216B8F03}" destId="{4FC78740-00CF-4DBF-9EEB-7A51B6A91E6F}" srcOrd="0" destOrd="3" presId="urn:microsoft.com/office/officeart/2005/8/layout/hList1"/>
    <dgm:cxn modelId="{7816697E-B43D-43C0-9E82-6BB483E2568E}" srcId="{A4FA5F87-7149-4129-ADBF-966951A957D1}" destId="{8788640D-5686-4F9E-A23C-77FC8A195D3F}" srcOrd="2" destOrd="0" parTransId="{D7681A3D-E141-4D1B-ACD7-0EF5F6645EE0}" sibTransId="{27A86AE6-810A-4724-9D5C-50B8FC552063}"/>
    <dgm:cxn modelId="{3B4AFB7E-D023-42B9-B246-40DD00982B87}" type="presOf" srcId="{041102BD-B63C-4CF9-A315-589AF4D24AB8}" destId="{A2A741DC-E58D-47A0-B059-D868CFF66EDF}" srcOrd="0" destOrd="3" presId="urn:microsoft.com/office/officeart/2005/8/layout/hList1"/>
    <dgm:cxn modelId="{FDD7D880-97B3-4D0C-BD48-A547C16FC795}" type="presOf" srcId="{6C3D73E0-C1C0-4E37-8D34-89FF044102C1}" destId="{5F30AF05-559E-4B7B-98AF-E389A9EA9A6F}" srcOrd="0" destOrd="0" presId="urn:microsoft.com/office/officeart/2005/8/layout/hList1"/>
    <dgm:cxn modelId="{D7645E82-8F05-4CCA-9DA4-0C68020FED80}" srcId="{A49F7A52-648C-465A-9FA5-C6E001749448}" destId="{4DE9D215-46FE-4663-9637-9FC3BCC26BA1}" srcOrd="1" destOrd="0" parTransId="{837DB0B8-E2F2-4CFA-B027-E78D386A59D3}" sibTransId="{207D3622-C002-4936-909F-81FB6E08E2FE}"/>
    <dgm:cxn modelId="{D6E2A083-B2D6-4701-A820-C2223A35BE92}" type="presOf" srcId="{6960FE3D-EE6D-4B35-9115-885B900BCBCB}" destId="{FF79DA7F-E2E7-4D83-B02B-533722152D5B}" srcOrd="0" destOrd="0" presId="urn:microsoft.com/office/officeart/2005/8/layout/hList1"/>
    <dgm:cxn modelId="{5FED0885-19C6-4FC3-A0D8-C245DE7A42AF}" type="presOf" srcId="{F68599E5-E5F7-4525-BEBB-B3057932A1A4}" destId="{A2A741DC-E58D-47A0-B059-D868CFF66EDF}" srcOrd="0" destOrd="2" presId="urn:microsoft.com/office/officeart/2005/8/layout/hList1"/>
    <dgm:cxn modelId="{41820F8B-36A8-40AB-9E7D-5DF068F6C454}" srcId="{A49F7A52-648C-465A-9FA5-C6E001749448}" destId="{24E65702-85BD-4704-90F4-E75CC267B93D}" srcOrd="2" destOrd="0" parTransId="{54B45339-3037-4B1C-BC4F-DF6C1B956844}" sibTransId="{E99DACD5-6D04-4C17-AC64-EE36E5FF2C70}"/>
    <dgm:cxn modelId="{83B80C8D-C753-456B-9A90-AE652A3D2B2D}" srcId="{6C3D73E0-C1C0-4E37-8D34-89FF044102C1}" destId="{9B159235-0DCC-41A5-BE6A-F255A63182D2}" srcOrd="0" destOrd="0" parTransId="{5A46A82B-1CE6-4915-8592-5095D02F059F}" sibTransId="{AEACF89C-C59E-4BF6-9D7F-0DFDF3AD3F21}"/>
    <dgm:cxn modelId="{F7C3AA8E-D16A-48F6-8CA5-F38C283E193F}" srcId="{3BF29C03-2E4E-4B54-BA59-93ECDD3DA96C}" destId="{AFD13A48-D1F1-44C8-95FF-9D420C5781BC}" srcOrd="2" destOrd="0" parTransId="{F90E03E9-1E2D-435A-9E25-B244B3500639}" sibTransId="{05A20E33-04F0-489E-895B-F932D18FD6C6}"/>
    <dgm:cxn modelId="{1C033D90-2DCD-40E5-9622-E3870DA6C25F}" srcId="{A49F7A52-648C-465A-9FA5-C6E001749448}" destId="{1E9C1C3A-5F99-45D3-A7ED-CE9FC2724442}" srcOrd="0" destOrd="0" parTransId="{3AEB9B46-20E9-4A28-AB19-736D47E0CCBC}" sibTransId="{94A59BF9-D85A-4C55-8224-44A1F7829F3F}"/>
    <dgm:cxn modelId="{D2625695-A99A-46EB-9660-046486F694B3}" type="presOf" srcId="{AFD13A48-D1F1-44C8-95FF-9D420C5781BC}" destId="{1E26ECDE-ECA8-4748-BC3F-B53371A9E5C3}" srcOrd="0" destOrd="0" presId="urn:microsoft.com/office/officeart/2005/8/layout/hList1"/>
    <dgm:cxn modelId="{C29DEA9F-AE6E-420E-9D90-12BCDD2BD8FB}" srcId="{A49F7A52-648C-465A-9FA5-C6E001749448}" destId="{5C7A3D88-562C-4428-AD41-ECF6F6A5BE6A}" srcOrd="8" destOrd="0" parTransId="{3BD431EE-7960-4FC5-B60E-6347ECFC5405}" sibTransId="{7DA9A396-C20B-4405-A7D1-B430E4134796}"/>
    <dgm:cxn modelId="{0CFC51A8-BE40-429E-BFE0-42FF15BD9D69}" srcId="{71371947-B29E-43C9-8073-D6917F0FFA4A}" destId="{E0F54AC9-57D5-42DD-8426-7053CF6B272F}" srcOrd="1" destOrd="0" parTransId="{E2366410-67DE-44FC-9E64-B1DB1649DDF3}" sibTransId="{7FF528E8-C1D2-48BF-AACA-7345226FA4EB}"/>
    <dgm:cxn modelId="{994B41AE-B2D9-4C3B-9743-36917851E35B}" type="presOf" srcId="{6ECA0B3D-000A-4454-9947-89734A4A30E8}" destId="{F0619D09-5205-4442-88B9-885030CFA8CC}" srcOrd="0" destOrd="4" presId="urn:microsoft.com/office/officeart/2005/8/layout/hList1"/>
    <dgm:cxn modelId="{597E96AF-C119-4535-B266-CE07D175C3B0}" srcId="{AFD13A48-D1F1-44C8-95FF-9D420C5781BC}" destId="{F0775BA4-EB4D-4C7A-A229-59553A5815F8}" srcOrd="2" destOrd="0" parTransId="{65142894-F3CC-4748-A8AD-B1E5C9F2A940}" sibTransId="{185A9394-51AA-4ABD-9E9E-A91D072B72AB}"/>
    <dgm:cxn modelId="{A72F37B2-8D84-45BE-B390-07ADC99EBE27}" type="presOf" srcId="{310B4C6E-B917-47E6-AA86-52DACD044F2B}" destId="{FF79DA7F-E2E7-4D83-B02B-533722152D5B}" srcOrd="0" destOrd="1" presId="urn:microsoft.com/office/officeart/2005/8/layout/hList1"/>
    <dgm:cxn modelId="{A86DDFB3-8B6F-452E-869F-B77856E89BF2}" srcId="{A49F7A52-648C-465A-9FA5-C6E001749448}" destId="{8AF8F27A-2F1E-44EE-B5E7-8F6739A01D54}" srcOrd="10" destOrd="0" parTransId="{875C4B9B-F7AC-446B-AB89-4400BE9F7249}" sibTransId="{7316EF00-8A49-43AF-959B-DF718203BE72}"/>
    <dgm:cxn modelId="{BF8E96B5-6825-40E6-8BA0-C27B75FDA799}" type="presOf" srcId="{8BF95B0D-07B5-4A37-8028-F8F18DA4DD8E}" destId="{4FC78740-00CF-4DBF-9EEB-7A51B6A91E6F}" srcOrd="0" destOrd="7" presId="urn:microsoft.com/office/officeart/2005/8/layout/hList1"/>
    <dgm:cxn modelId="{EBDA04B8-443C-4E56-AC16-32D08FCCD2EB}" type="presOf" srcId="{71371947-B29E-43C9-8073-D6917F0FFA4A}" destId="{571D5C5B-58E4-44FF-A621-8A32FEF1D54D}" srcOrd="0" destOrd="0" presId="urn:microsoft.com/office/officeart/2005/8/layout/hList1"/>
    <dgm:cxn modelId="{221B0EB8-E0FE-4AD3-836E-4F4AF2CE98A5}" type="presOf" srcId="{5C7A3D88-562C-4428-AD41-ECF6F6A5BE6A}" destId="{4FC78740-00CF-4DBF-9EEB-7A51B6A91E6F}" srcOrd="0" destOrd="8" presId="urn:microsoft.com/office/officeart/2005/8/layout/hList1"/>
    <dgm:cxn modelId="{37F8A0B8-C198-4B12-AECB-06E7D34F719F}" type="presOf" srcId="{1E9C1C3A-5F99-45D3-A7ED-CE9FC2724442}" destId="{4FC78740-00CF-4DBF-9EEB-7A51B6A91E6F}" srcOrd="0" destOrd="0" presId="urn:microsoft.com/office/officeart/2005/8/layout/hList1"/>
    <dgm:cxn modelId="{16D1D3BE-5D0E-4829-9E74-C91EA1B53201}" srcId="{A4FA5F87-7149-4129-ADBF-966951A957D1}" destId="{6960FE3D-EE6D-4B35-9115-885B900BCBCB}" srcOrd="0" destOrd="0" parTransId="{02182B91-D4EC-402C-91A0-B1A6B53FCD06}" sibTransId="{BBC7DFD0-9160-4988-952B-CF6383FEE98A}"/>
    <dgm:cxn modelId="{00FF9BC1-14CA-47D9-A646-FD95684DD06C}" srcId="{71371947-B29E-43C9-8073-D6917F0FFA4A}" destId="{D575E2C3-94A8-4539-AAA6-9E11726352B8}" srcOrd="2" destOrd="0" parTransId="{CFE31A51-B18F-4AE3-8AB1-E4EEF9C90630}" sibTransId="{4667E286-65FC-4A84-90C7-20444549B5D7}"/>
    <dgm:cxn modelId="{F1A3C8C4-5AC1-4A45-B35C-7A096525F6C7}" type="presOf" srcId="{35DBE5AC-1CFF-4EAA-810B-E1A1B7C1B061}" destId="{4B00BA27-B8B6-4AEB-8B7B-4B82809C298F}" srcOrd="0" destOrd="4" presId="urn:microsoft.com/office/officeart/2005/8/layout/hList1"/>
    <dgm:cxn modelId="{DCD428C9-7967-4706-A509-AAF1F4B7E555}" type="presOf" srcId="{3BF29C03-2E4E-4B54-BA59-93ECDD3DA96C}" destId="{431C5B6B-4E36-4B02-8802-0E29F8F77F4A}" srcOrd="0" destOrd="0" presId="urn:microsoft.com/office/officeart/2005/8/layout/hList1"/>
    <dgm:cxn modelId="{A8EC2ACC-C5DE-4237-9ACC-838B98A6C994}" srcId="{71371947-B29E-43C9-8073-D6917F0FFA4A}" destId="{E38DADE7-73E2-41CA-82B3-3405E2C44062}" srcOrd="0" destOrd="0" parTransId="{32C63A53-AD50-4DE8-ACBC-53CC0734C846}" sibTransId="{8C13C70C-C5B4-4328-B141-3EF475ED0137}"/>
    <dgm:cxn modelId="{80905ECD-6E8D-4062-857A-8E15C208B420}" type="presOf" srcId="{C5639F19-B2E9-412A-B53C-99C29FAC5932}" destId="{F0619D09-5205-4442-88B9-885030CFA8CC}" srcOrd="0" destOrd="3" presId="urn:microsoft.com/office/officeart/2005/8/layout/hList1"/>
    <dgm:cxn modelId="{3D16C9D2-8DC1-4C42-8832-21C6F07388FC}" type="presOf" srcId="{E362F5DE-DAD1-4B5F-A2AA-FA75595D64E2}" destId="{4B00BA27-B8B6-4AEB-8B7B-4B82809C298F}" srcOrd="0" destOrd="5" presId="urn:microsoft.com/office/officeart/2005/8/layout/hList1"/>
    <dgm:cxn modelId="{308DE2D4-9334-4107-8F14-E46BA317A610}" type="presOf" srcId="{E38DADE7-73E2-41CA-82B3-3405E2C44062}" destId="{F0619D09-5205-4442-88B9-885030CFA8CC}" srcOrd="0" destOrd="0" presId="urn:microsoft.com/office/officeart/2005/8/layout/hList1"/>
    <dgm:cxn modelId="{44CE63D8-C868-4D2F-8537-65A0165604A4}" srcId="{A4FA5F87-7149-4129-ADBF-966951A957D1}" destId="{310B4C6E-B917-47E6-AA86-52DACD044F2B}" srcOrd="1" destOrd="0" parTransId="{3AB5F0D1-A2C2-4C75-9E09-89E1A2FC4E24}" sibTransId="{AC70A7BB-CF2D-498B-AB84-06235406D01C}"/>
    <dgm:cxn modelId="{8550D5D9-C00A-4DA8-9FB7-2506B71DC6F3}" srcId="{A49F7A52-648C-465A-9FA5-C6E001749448}" destId="{5F8DEDC5-B50A-4CDB-A45C-86247DFDBED3}" srcOrd="6" destOrd="0" parTransId="{1F930492-A017-4C9C-8D72-A951D047AD22}" sibTransId="{D39E3D84-E279-46E0-885F-3804600B4528}"/>
    <dgm:cxn modelId="{BDEEB1DA-A22D-460B-BBE8-0945EED58A98}" type="presOf" srcId="{9AEC6777-E86A-444F-BC12-FACF98CF7371}" destId="{4FC78740-00CF-4DBF-9EEB-7A51B6A91E6F}" srcOrd="0" destOrd="5" presId="urn:microsoft.com/office/officeart/2005/8/layout/hList1"/>
    <dgm:cxn modelId="{1F0EF1DC-D7F2-4778-888E-A3FA127E5DF3}" srcId="{A49F7A52-648C-465A-9FA5-C6E001749448}" destId="{8BF95B0D-07B5-4A37-8028-F8F18DA4DD8E}" srcOrd="7" destOrd="0" parTransId="{14A383D9-6024-446E-B4AF-E19137BC29BE}" sibTransId="{3C1CBAAC-31DC-4967-BF01-DD8F39CC3D15}"/>
    <dgm:cxn modelId="{EFB075DD-3553-41FC-9FB1-EE2F17341B8F}" srcId="{AFD13A48-D1F1-44C8-95FF-9D420C5781BC}" destId="{E362F5DE-DAD1-4B5F-A2AA-FA75595D64E2}" srcOrd="5" destOrd="0" parTransId="{6F78DABA-6785-4BDB-8757-84681357EC7C}" sibTransId="{980A111A-051B-4B99-94C1-8EEFFCFBD887}"/>
    <dgm:cxn modelId="{2D2495E3-4C5A-44FF-8887-0531EF1E6C46}" type="presOf" srcId="{88DB0157-4114-45D8-8213-B5BC18621DB3}" destId="{A2A741DC-E58D-47A0-B059-D868CFF66EDF}" srcOrd="0" destOrd="0" presId="urn:microsoft.com/office/officeart/2005/8/layout/hList1"/>
    <dgm:cxn modelId="{A7A4E5E3-D043-448D-8259-321EF9529A9E}" type="presOf" srcId="{887B8C01-E706-4BC6-9367-CDE19F83B8DB}" destId="{A2A741DC-E58D-47A0-B059-D868CFF66EDF}" srcOrd="0" destOrd="1" presId="urn:microsoft.com/office/officeart/2005/8/layout/hList1"/>
    <dgm:cxn modelId="{71C4F8E3-514F-445C-A11C-7DC01638AF70}" srcId="{A49F7A52-648C-465A-9FA5-C6E001749448}" destId="{9AEC6777-E86A-444F-BC12-FACF98CF7371}" srcOrd="5" destOrd="0" parTransId="{DCF264BF-BEE3-4641-94A0-0107B9AE3051}" sibTransId="{FD72A2F9-B351-4704-8197-B027DAE2FD9C}"/>
    <dgm:cxn modelId="{230AA2EA-E96B-4886-B1A3-8EF042283E3A}" type="presOf" srcId="{46BDB4E7-F32D-4826-AC7E-783048389ADE}" destId="{4FC78740-00CF-4DBF-9EEB-7A51B6A91E6F}" srcOrd="0" destOrd="12" presId="urn:microsoft.com/office/officeart/2005/8/layout/hList1"/>
    <dgm:cxn modelId="{BD4003EB-85D1-4315-8AD6-EF19D288A239}" srcId="{1B269A6A-40BF-4CCE-ADEC-36F7D7CE3572}" destId="{88DB0157-4114-45D8-8213-B5BC18621DB3}" srcOrd="0" destOrd="0" parTransId="{50779E5C-F44A-4CAB-9A3A-E20452B8398D}" sibTransId="{4386F842-B654-4A97-956B-223239F2B978}"/>
    <dgm:cxn modelId="{FE0A67EB-2866-4F80-9180-E5C01E245306}" srcId="{A49F7A52-648C-465A-9FA5-C6E001749448}" destId="{5403DD0B-9947-4BF4-BEC2-5CFE8C6CC67E}" srcOrd="11" destOrd="0" parTransId="{352A27B0-CBDE-412D-8DC6-8795FB8F25A2}" sibTransId="{88F14D70-87D2-4147-BDAF-722E06D54D55}"/>
    <dgm:cxn modelId="{6B53E0F0-373E-4807-A984-1192801E2900}" type="presOf" srcId="{C4E304B1-C5A1-47FC-B8AC-BF869DB677FE}" destId="{4FC78740-00CF-4DBF-9EEB-7A51B6A91E6F}" srcOrd="0" destOrd="4" presId="urn:microsoft.com/office/officeart/2005/8/layout/hList1"/>
    <dgm:cxn modelId="{292018F2-9E1F-4536-99BC-FF8B92113982}" type="presOf" srcId="{5403DD0B-9947-4BF4-BEC2-5CFE8C6CC67E}" destId="{4FC78740-00CF-4DBF-9EEB-7A51B6A91E6F}" srcOrd="0" destOrd="11" presId="urn:microsoft.com/office/officeart/2005/8/layout/hList1"/>
    <dgm:cxn modelId="{4363E5F2-1A88-4BD2-8BD5-A2BCF3AF8867}" srcId="{AFD13A48-D1F1-44C8-95FF-9D420C5781BC}" destId="{BD4558F4-51D4-4B3B-B02E-933C2843E105}" srcOrd="3" destOrd="0" parTransId="{8572CD01-CFE3-4FED-AC74-82C9572787F8}" sibTransId="{F2F4ED6F-BDEC-41DE-B2FD-C4310EE63CEA}"/>
    <dgm:cxn modelId="{943740F9-8E07-4C15-9245-61B0797F5B3C}" type="presOf" srcId="{F0775BA4-EB4D-4C7A-A229-59553A5815F8}" destId="{4B00BA27-B8B6-4AEB-8B7B-4B82809C298F}" srcOrd="0" destOrd="2" presId="urn:microsoft.com/office/officeart/2005/8/layout/hList1"/>
    <dgm:cxn modelId="{539084FD-37DB-4DE6-8F51-BAE29AEF764F}" srcId="{1B269A6A-40BF-4CCE-ADEC-36F7D7CE3572}" destId="{E803460B-20F4-4038-9D38-8406A3949F7B}" srcOrd="4" destOrd="0" parTransId="{8335C12D-36F5-41D7-8E7C-AD2CAC164521}" sibTransId="{297BC545-4F61-41AF-B863-789D2C4DA197}"/>
    <dgm:cxn modelId="{DE96AC1F-9C07-40BB-802C-87C8173EDB87}" type="presParOf" srcId="{431C5B6B-4E36-4B02-8802-0E29F8F77F4A}" destId="{50ED84C2-EC3B-4828-B7FE-28305C253872}" srcOrd="0" destOrd="0" presId="urn:microsoft.com/office/officeart/2005/8/layout/hList1"/>
    <dgm:cxn modelId="{BA291CE5-BDAA-45BF-8A0D-82DE3A2455E7}" type="presParOf" srcId="{50ED84C2-EC3B-4828-B7FE-28305C253872}" destId="{8E913160-9D3B-437C-BA86-3506EBC5CA80}" srcOrd="0" destOrd="0" presId="urn:microsoft.com/office/officeart/2005/8/layout/hList1"/>
    <dgm:cxn modelId="{76A40730-78A1-4D01-8DF1-7B4D2FBB8C2B}" type="presParOf" srcId="{50ED84C2-EC3B-4828-B7FE-28305C253872}" destId="{4FC78740-00CF-4DBF-9EEB-7A51B6A91E6F}" srcOrd="1" destOrd="0" presId="urn:microsoft.com/office/officeart/2005/8/layout/hList1"/>
    <dgm:cxn modelId="{9AEEC3E3-B2B8-4690-9CD3-917B1524CF8B}" type="presParOf" srcId="{431C5B6B-4E36-4B02-8802-0E29F8F77F4A}" destId="{5C67A701-04F6-40B4-A83C-4327A44E0CA9}" srcOrd="1" destOrd="0" presId="urn:microsoft.com/office/officeart/2005/8/layout/hList1"/>
    <dgm:cxn modelId="{3F89783E-D8DB-4650-BBA6-7443BB9BF76B}" type="presParOf" srcId="{431C5B6B-4E36-4B02-8802-0E29F8F77F4A}" destId="{B872A144-1AE5-428D-9300-17D97C13AC37}" srcOrd="2" destOrd="0" presId="urn:microsoft.com/office/officeart/2005/8/layout/hList1"/>
    <dgm:cxn modelId="{3347753C-210F-4C8F-B19F-F5C7EF49B71A}" type="presParOf" srcId="{B872A144-1AE5-428D-9300-17D97C13AC37}" destId="{46F305A5-9F38-43FE-92E6-F36B64F1AF11}" srcOrd="0" destOrd="0" presId="urn:microsoft.com/office/officeart/2005/8/layout/hList1"/>
    <dgm:cxn modelId="{39D0ABDD-9770-4386-8D9E-F6BD1E003379}" type="presParOf" srcId="{B872A144-1AE5-428D-9300-17D97C13AC37}" destId="{A2A741DC-E58D-47A0-B059-D868CFF66EDF}" srcOrd="1" destOrd="0" presId="urn:microsoft.com/office/officeart/2005/8/layout/hList1"/>
    <dgm:cxn modelId="{9DAAE155-74A7-42ED-9FE4-3C3792F80DBB}" type="presParOf" srcId="{431C5B6B-4E36-4B02-8802-0E29F8F77F4A}" destId="{5DC6F2A5-C127-4FE1-BCC8-5BAD8FDE99A4}" srcOrd="3" destOrd="0" presId="urn:microsoft.com/office/officeart/2005/8/layout/hList1"/>
    <dgm:cxn modelId="{B44B78A7-42CB-4D37-9EC5-B12AF803A06F}" type="presParOf" srcId="{431C5B6B-4E36-4B02-8802-0E29F8F77F4A}" destId="{EE6B9344-30D2-448A-AD0A-02A130CC41C1}" srcOrd="4" destOrd="0" presId="urn:microsoft.com/office/officeart/2005/8/layout/hList1"/>
    <dgm:cxn modelId="{F3AEBD12-19AA-48DE-85F2-1534C00F77F8}" type="presParOf" srcId="{EE6B9344-30D2-448A-AD0A-02A130CC41C1}" destId="{1E26ECDE-ECA8-4748-BC3F-B53371A9E5C3}" srcOrd="0" destOrd="0" presId="urn:microsoft.com/office/officeart/2005/8/layout/hList1"/>
    <dgm:cxn modelId="{1EAE6D87-FEB4-4A4F-ABE7-78F8E11E8B04}" type="presParOf" srcId="{EE6B9344-30D2-448A-AD0A-02A130CC41C1}" destId="{4B00BA27-B8B6-4AEB-8B7B-4B82809C298F}" srcOrd="1" destOrd="0" presId="urn:microsoft.com/office/officeart/2005/8/layout/hList1"/>
    <dgm:cxn modelId="{F8DC6253-4791-4F28-BF69-188BFA4A16D9}" type="presParOf" srcId="{431C5B6B-4E36-4B02-8802-0E29F8F77F4A}" destId="{F8338270-E8B3-4D2B-8377-BC88773ADDB5}" srcOrd="5" destOrd="0" presId="urn:microsoft.com/office/officeart/2005/8/layout/hList1"/>
    <dgm:cxn modelId="{581E6874-9AB4-45FD-9B38-1C119A9A2E92}" type="presParOf" srcId="{431C5B6B-4E36-4B02-8802-0E29F8F77F4A}" destId="{CDFB5369-FD8E-4B4C-8D33-FD56B0462642}" srcOrd="6" destOrd="0" presId="urn:microsoft.com/office/officeart/2005/8/layout/hList1"/>
    <dgm:cxn modelId="{A8BDEA74-73C7-4C5C-B758-770F47098E17}" type="presParOf" srcId="{CDFB5369-FD8E-4B4C-8D33-FD56B0462642}" destId="{E3E2D3D3-1E2C-4942-B812-A7B54C61F56E}" srcOrd="0" destOrd="0" presId="urn:microsoft.com/office/officeart/2005/8/layout/hList1"/>
    <dgm:cxn modelId="{A778803A-F9DD-4068-9A93-700EEE76A155}" type="presParOf" srcId="{CDFB5369-FD8E-4B4C-8D33-FD56B0462642}" destId="{FF79DA7F-E2E7-4D83-B02B-533722152D5B}" srcOrd="1" destOrd="0" presId="urn:microsoft.com/office/officeart/2005/8/layout/hList1"/>
    <dgm:cxn modelId="{2DEA2AFA-4B05-4274-BC1E-CB0C89709D2A}" type="presParOf" srcId="{431C5B6B-4E36-4B02-8802-0E29F8F77F4A}" destId="{E8F4C91A-A9A5-4D78-A04E-94F57836152C}" srcOrd="7" destOrd="0" presId="urn:microsoft.com/office/officeart/2005/8/layout/hList1"/>
    <dgm:cxn modelId="{91A9A438-3BF8-4D35-A46B-756DF50BD4A0}" type="presParOf" srcId="{431C5B6B-4E36-4B02-8802-0E29F8F77F4A}" destId="{0D2D3E2B-3C72-498D-9EF6-702AB6BA7BF1}" srcOrd="8" destOrd="0" presId="urn:microsoft.com/office/officeart/2005/8/layout/hList1"/>
    <dgm:cxn modelId="{7E1D82C3-FEA6-4D01-9140-8BE7C12D5680}" type="presParOf" srcId="{0D2D3E2B-3C72-498D-9EF6-702AB6BA7BF1}" destId="{571D5C5B-58E4-44FF-A621-8A32FEF1D54D}" srcOrd="0" destOrd="0" presId="urn:microsoft.com/office/officeart/2005/8/layout/hList1"/>
    <dgm:cxn modelId="{D6F8A159-FE5D-48EB-8EB8-E77C3F7FF4BA}" type="presParOf" srcId="{0D2D3E2B-3C72-498D-9EF6-702AB6BA7BF1}" destId="{F0619D09-5205-4442-88B9-885030CFA8CC}" srcOrd="1" destOrd="0" presId="urn:microsoft.com/office/officeart/2005/8/layout/hList1"/>
    <dgm:cxn modelId="{7B7373B3-5EA3-4A45-A986-8AB2B8ABC2F8}" type="presParOf" srcId="{431C5B6B-4E36-4B02-8802-0E29F8F77F4A}" destId="{2F242E07-3A93-4A22-8894-22F91E9D264E}" srcOrd="9" destOrd="0" presId="urn:microsoft.com/office/officeart/2005/8/layout/hList1"/>
    <dgm:cxn modelId="{4896817C-7823-469D-9F4E-D67E5014FA49}" type="presParOf" srcId="{431C5B6B-4E36-4B02-8802-0E29F8F77F4A}" destId="{0A0AF515-563F-427C-BB8B-84F5701C49F3}" srcOrd="10" destOrd="0" presId="urn:microsoft.com/office/officeart/2005/8/layout/hList1"/>
    <dgm:cxn modelId="{C06CA36E-019B-4251-AF19-C307CB8ED5CA}" type="presParOf" srcId="{0A0AF515-563F-427C-BB8B-84F5701C49F3}" destId="{5F30AF05-559E-4B7B-98AF-E389A9EA9A6F}" srcOrd="0" destOrd="0" presId="urn:microsoft.com/office/officeart/2005/8/layout/hList1"/>
    <dgm:cxn modelId="{4C64B1F0-32B2-456F-B07C-3C0285252CAE}" type="presParOf" srcId="{0A0AF515-563F-427C-BB8B-84F5701C49F3}" destId="{97312B4C-69A9-4782-9152-7B45A2235C7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3C3B6D-395D-4557-B2DB-E1F76CD9014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4A4A125-7E60-44FE-8864-A7BAD60A9FCE}">
      <dgm:prSet phldrT="[Text]"/>
      <dgm:spPr/>
      <dgm:t>
        <a:bodyPr/>
        <a:lstStyle/>
        <a:p>
          <a:r>
            <a:rPr lang="en-US" b="1" dirty="0"/>
            <a:t>Immunization system</a:t>
          </a:r>
        </a:p>
      </dgm:t>
    </dgm:pt>
    <dgm:pt modelId="{1D6A546B-D6F9-4F13-85DA-ADF67DD13A5E}" type="parTrans" cxnId="{536ABB75-161A-4350-844F-2ACA5AEDD81A}">
      <dgm:prSet/>
      <dgm:spPr/>
      <dgm:t>
        <a:bodyPr/>
        <a:lstStyle/>
        <a:p>
          <a:endParaRPr lang="en-US"/>
        </a:p>
      </dgm:t>
    </dgm:pt>
    <dgm:pt modelId="{D2163464-EA76-4BBC-861F-ED27DC05C064}" type="sibTrans" cxnId="{536ABB75-161A-4350-844F-2ACA5AEDD81A}">
      <dgm:prSet/>
      <dgm:spPr/>
      <dgm:t>
        <a:bodyPr/>
        <a:lstStyle/>
        <a:p>
          <a:endParaRPr lang="en-US"/>
        </a:p>
      </dgm:t>
    </dgm:pt>
    <dgm:pt modelId="{7405718D-E619-4066-B1CC-70D42839EC62}">
      <dgm:prSet phldrT="[Text]"/>
      <dgm:spPr/>
      <dgm:t>
        <a:bodyPr/>
        <a:lstStyle/>
        <a:p>
          <a:r>
            <a:rPr lang="en-US" b="1" dirty="0"/>
            <a:t>Strong political commitment to immunization </a:t>
          </a:r>
        </a:p>
      </dgm:t>
    </dgm:pt>
    <dgm:pt modelId="{8A0300CA-B726-407A-9F74-F8DE50BB6388}" type="parTrans" cxnId="{58C605EA-84C5-4088-A073-D4C124D5E642}">
      <dgm:prSet/>
      <dgm:spPr/>
      <dgm:t>
        <a:bodyPr/>
        <a:lstStyle/>
        <a:p>
          <a:endParaRPr lang="en-US"/>
        </a:p>
      </dgm:t>
    </dgm:pt>
    <dgm:pt modelId="{6F3B2FBC-DFF4-472D-B6B0-0D2AD44E8677}" type="sibTrans" cxnId="{58C605EA-84C5-4088-A073-D4C124D5E642}">
      <dgm:prSet/>
      <dgm:spPr/>
      <dgm:t>
        <a:bodyPr/>
        <a:lstStyle/>
        <a:p>
          <a:endParaRPr lang="en-US"/>
        </a:p>
      </dgm:t>
    </dgm:pt>
    <dgm:pt modelId="{2E7BBE6F-D36A-4040-83D6-1E33FB4DB2B4}">
      <dgm:prSet phldrT="[Text]"/>
      <dgm:spPr/>
      <dgm:t>
        <a:bodyPr/>
        <a:lstStyle/>
        <a:p>
          <a:r>
            <a:rPr lang="en-US" b="1" dirty="0"/>
            <a:t>Strong community demand for vaccines</a:t>
          </a:r>
        </a:p>
      </dgm:t>
    </dgm:pt>
    <dgm:pt modelId="{F44AC6F4-C071-4478-B887-F8B8F9591CA1}" type="parTrans" cxnId="{D7535762-2194-48FA-BB48-D556FE226CA0}">
      <dgm:prSet/>
      <dgm:spPr/>
      <dgm:t>
        <a:bodyPr/>
        <a:lstStyle/>
        <a:p>
          <a:endParaRPr lang="en-US"/>
        </a:p>
      </dgm:t>
    </dgm:pt>
    <dgm:pt modelId="{BB8F02CB-A08C-491E-88D8-3C031937AB4B}" type="sibTrans" cxnId="{D7535762-2194-48FA-BB48-D556FE226CA0}">
      <dgm:prSet/>
      <dgm:spPr/>
      <dgm:t>
        <a:bodyPr/>
        <a:lstStyle/>
        <a:p>
          <a:endParaRPr lang="en-US"/>
        </a:p>
      </dgm:t>
    </dgm:pt>
    <dgm:pt modelId="{4AEE9D0D-6D1A-4DBB-BB21-C3D06569EF2E}">
      <dgm:prSet phldrT="[Text]"/>
      <dgm:spPr/>
      <dgm:t>
        <a:bodyPr/>
        <a:lstStyle/>
        <a:p>
          <a:r>
            <a:rPr lang="en-US" b="1" dirty="0"/>
            <a:t>Evidence-based decision-making on immunization</a:t>
          </a:r>
        </a:p>
      </dgm:t>
    </dgm:pt>
    <dgm:pt modelId="{5DC0777D-FDFB-4F81-BEC1-49699D6140C8}" type="parTrans" cxnId="{DAEDCD28-6E67-419F-8DCB-65815FBF1F86}">
      <dgm:prSet/>
      <dgm:spPr/>
      <dgm:t>
        <a:bodyPr/>
        <a:lstStyle/>
        <a:p>
          <a:endParaRPr lang="en-US"/>
        </a:p>
      </dgm:t>
    </dgm:pt>
    <dgm:pt modelId="{D293689E-B04E-4E87-82D5-FAF9F1533FE2}" type="sibTrans" cxnId="{DAEDCD28-6E67-419F-8DCB-65815FBF1F86}">
      <dgm:prSet/>
      <dgm:spPr/>
      <dgm:t>
        <a:bodyPr/>
        <a:lstStyle/>
        <a:p>
          <a:endParaRPr lang="en-US"/>
        </a:p>
      </dgm:t>
    </dgm:pt>
    <dgm:pt modelId="{0EC3273C-356F-4C1D-A39B-EBA8B21E7590}">
      <dgm:prSet phldrT="[Text]"/>
      <dgm:spPr/>
      <dgm:t>
        <a:bodyPr/>
        <a:lstStyle/>
        <a:p>
          <a:r>
            <a:rPr lang="en-US" b="1" dirty="0"/>
            <a:t>Skilled, engaged and empowered health workforce </a:t>
          </a:r>
        </a:p>
      </dgm:t>
    </dgm:pt>
    <dgm:pt modelId="{2A6A57BE-00D4-43A4-8886-A5CA4B7A220E}" type="parTrans" cxnId="{25644FB4-35DD-4AAA-9AAB-8ACDE7B97C8E}">
      <dgm:prSet/>
      <dgm:spPr/>
      <dgm:t>
        <a:bodyPr/>
        <a:lstStyle/>
        <a:p>
          <a:endParaRPr lang="en-US"/>
        </a:p>
      </dgm:t>
    </dgm:pt>
    <dgm:pt modelId="{C3218A74-A483-485D-BE3D-30284AAC9ED6}" type="sibTrans" cxnId="{25644FB4-35DD-4AAA-9AAB-8ACDE7B97C8E}">
      <dgm:prSet/>
      <dgm:spPr/>
      <dgm:t>
        <a:bodyPr/>
        <a:lstStyle/>
        <a:p>
          <a:endParaRPr lang="en-US"/>
        </a:p>
      </dgm:t>
    </dgm:pt>
    <dgm:pt modelId="{C33325B6-6834-4E7A-9C53-4F146A595FA5}">
      <dgm:prSet phldrT="[Text]"/>
      <dgm:spPr/>
      <dgm:t>
        <a:bodyPr/>
        <a:lstStyle/>
        <a:p>
          <a:r>
            <a:rPr lang="en-US" b="1" dirty="0"/>
            <a:t>Financial sustainability in procuring vaccines</a:t>
          </a:r>
        </a:p>
      </dgm:t>
    </dgm:pt>
    <dgm:pt modelId="{4A38AA05-492B-4B2D-B980-81E63B49B1A3}" type="parTrans" cxnId="{CF4CD9BD-95BD-4083-9B26-58BAD1C27383}">
      <dgm:prSet/>
      <dgm:spPr/>
      <dgm:t>
        <a:bodyPr/>
        <a:lstStyle/>
        <a:p>
          <a:endParaRPr lang="en-US"/>
        </a:p>
      </dgm:t>
    </dgm:pt>
    <dgm:pt modelId="{99C87EDC-C0DB-4DA0-9047-7BDDDC18F964}" type="sibTrans" cxnId="{CF4CD9BD-95BD-4083-9B26-58BAD1C27383}">
      <dgm:prSet/>
      <dgm:spPr/>
      <dgm:t>
        <a:bodyPr/>
        <a:lstStyle/>
        <a:p>
          <a:endParaRPr lang="en-US"/>
        </a:p>
      </dgm:t>
    </dgm:pt>
    <dgm:pt modelId="{8AE4CEE0-D4EF-4860-AE80-E0604B3E62C9}" type="pres">
      <dgm:prSet presAssocID="{273C3B6D-395D-4557-B2DB-E1F76CD90149}" presName="Name0" presStyleCnt="0">
        <dgm:presLayoutVars>
          <dgm:chMax val="1"/>
          <dgm:dir/>
          <dgm:animLvl val="ctr"/>
          <dgm:resizeHandles val="exact"/>
        </dgm:presLayoutVars>
      </dgm:prSet>
      <dgm:spPr/>
    </dgm:pt>
    <dgm:pt modelId="{75A512E8-979B-4D59-8B6E-16100E43281D}" type="pres">
      <dgm:prSet presAssocID="{64A4A125-7E60-44FE-8864-A7BAD60A9FCE}" presName="centerShape" presStyleLbl="node0" presStyleIdx="0" presStyleCnt="1"/>
      <dgm:spPr/>
    </dgm:pt>
    <dgm:pt modelId="{70169D6A-3680-41B6-BA89-14F21600F19B}" type="pres">
      <dgm:prSet presAssocID="{7405718D-E619-4066-B1CC-70D42839EC62}" presName="node" presStyleLbl="node1" presStyleIdx="0" presStyleCnt="5" custScaleX="108938" custScaleY="77974" custRadScaleRad="97919" custRadScaleInc="0">
        <dgm:presLayoutVars>
          <dgm:bulletEnabled val="1"/>
        </dgm:presLayoutVars>
      </dgm:prSet>
      <dgm:spPr/>
    </dgm:pt>
    <dgm:pt modelId="{3CE746BE-F1A4-4C2E-8163-58A8622A4C09}" type="pres">
      <dgm:prSet presAssocID="{7405718D-E619-4066-B1CC-70D42839EC62}" presName="dummy" presStyleCnt="0"/>
      <dgm:spPr/>
    </dgm:pt>
    <dgm:pt modelId="{A2634231-7F8D-4F1E-AB62-20B3B18E725F}" type="pres">
      <dgm:prSet presAssocID="{6F3B2FBC-DFF4-472D-B6B0-0D2AD44E8677}" presName="sibTrans" presStyleLbl="sibTrans2D1" presStyleIdx="0" presStyleCnt="5"/>
      <dgm:spPr/>
    </dgm:pt>
    <dgm:pt modelId="{0B2FBE32-C7BD-4448-8766-4846A2E22689}" type="pres">
      <dgm:prSet presAssocID="{C33325B6-6834-4E7A-9C53-4F146A595FA5}" presName="node" presStyleLbl="node1" presStyleIdx="1" presStyleCnt="5" custScaleX="111583" custScaleY="84509" custRadScaleRad="96906" custRadScaleInc="-4505">
        <dgm:presLayoutVars>
          <dgm:bulletEnabled val="1"/>
        </dgm:presLayoutVars>
      </dgm:prSet>
      <dgm:spPr/>
    </dgm:pt>
    <dgm:pt modelId="{FF4A1ABC-0A94-4C39-BB66-FE3E0525D827}" type="pres">
      <dgm:prSet presAssocID="{C33325B6-6834-4E7A-9C53-4F146A595FA5}" presName="dummy" presStyleCnt="0"/>
      <dgm:spPr/>
    </dgm:pt>
    <dgm:pt modelId="{07034FD8-D77D-4000-853C-9F85DF042A94}" type="pres">
      <dgm:prSet presAssocID="{99C87EDC-C0DB-4DA0-9047-7BDDDC18F964}" presName="sibTrans" presStyleLbl="sibTrans2D1" presStyleIdx="1" presStyleCnt="5"/>
      <dgm:spPr/>
    </dgm:pt>
    <dgm:pt modelId="{E92921E4-9253-4178-8C97-4B1961978B73}" type="pres">
      <dgm:prSet presAssocID="{2E7BBE6F-D36A-4040-83D6-1E33FB4DB2B4}" presName="node" presStyleLbl="node1" presStyleIdx="2" presStyleCnt="5" custScaleX="114953" custScaleY="89632" custRadScaleRad="98151" custRadScaleInc="6304">
        <dgm:presLayoutVars>
          <dgm:bulletEnabled val="1"/>
        </dgm:presLayoutVars>
      </dgm:prSet>
      <dgm:spPr/>
    </dgm:pt>
    <dgm:pt modelId="{284F39A9-57F3-4ECF-A584-27B06324235B}" type="pres">
      <dgm:prSet presAssocID="{2E7BBE6F-D36A-4040-83D6-1E33FB4DB2B4}" presName="dummy" presStyleCnt="0"/>
      <dgm:spPr/>
    </dgm:pt>
    <dgm:pt modelId="{276C8627-A410-427A-98A4-E9C483A4E9FB}" type="pres">
      <dgm:prSet presAssocID="{BB8F02CB-A08C-491E-88D8-3C031937AB4B}" presName="sibTrans" presStyleLbl="sibTrans2D1" presStyleIdx="2" presStyleCnt="5"/>
      <dgm:spPr/>
    </dgm:pt>
    <dgm:pt modelId="{158C885E-645E-476B-84AD-51D57C66D051}" type="pres">
      <dgm:prSet presAssocID="{4AEE9D0D-6D1A-4DBB-BB21-C3D06569EF2E}" presName="node" presStyleLbl="node1" presStyleIdx="3" presStyleCnt="5" custScaleX="125453">
        <dgm:presLayoutVars>
          <dgm:bulletEnabled val="1"/>
        </dgm:presLayoutVars>
      </dgm:prSet>
      <dgm:spPr/>
    </dgm:pt>
    <dgm:pt modelId="{6B8415BC-8BBB-4733-82A4-7F93DACECB4D}" type="pres">
      <dgm:prSet presAssocID="{4AEE9D0D-6D1A-4DBB-BB21-C3D06569EF2E}" presName="dummy" presStyleCnt="0"/>
      <dgm:spPr/>
    </dgm:pt>
    <dgm:pt modelId="{7D073D70-61C1-4AC1-8197-51765BECED23}" type="pres">
      <dgm:prSet presAssocID="{D293689E-B04E-4E87-82D5-FAF9F1533FE2}" presName="sibTrans" presStyleLbl="sibTrans2D1" presStyleIdx="3" presStyleCnt="5"/>
      <dgm:spPr/>
    </dgm:pt>
    <dgm:pt modelId="{126084C6-EB2A-401E-BFE9-728D046C7004}" type="pres">
      <dgm:prSet presAssocID="{0EC3273C-356F-4C1D-A39B-EBA8B21E7590}" presName="node" presStyleLbl="node1" presStyleIdx="4" presStyleCnt="5" custScaleX="117593" custRadScaleInc="0">
        <dgm:presLayoutVars>
          <dgm:bulletEnabled val="1"/>
        </dgm:presLayoutVars>
      </dgm:prSet>
      <dgm:spPr/>
    </dgm:pt>
    <dgm:pt modelId="{0084E548-788E-4550-AA8F-5960B0FA28F4}" type="pres">
      <dgm:prSet presAssocID="{0EC3273C-356F-4C1D-A39B-EBA8B21E7590}" presName="dummy" presStyleCnt="0"/>
      <dgm:spPr/>
    </dgm:pt>
    <dgm:pt modelId="{8A9CD846-EB78-4815-9E98-943092A7670B}" type="pres">
      <dgm:prSet presAssocID="{C3218A74-A483-485D-BE3D-30284AAC9ED6}" presName="sibTrans" presStyleLbl="sibTrans2D1" presStyleIdx="4" presStyleCnt="5"/>
      <dgm:spPr/>
    </dgm:pt>
  </dgm:ptLst>
  <dgm:cxnLst>
    <dgm:cxn modelId="{E11ED113-C806-4FF0-B5B4-0ECA3637B851}" type="presOf" srcId="{0EC3273C-356F-4C1D-A39B-EBA8B21E7590}" destId="{126084C6-EB2A-401E-BFE9-728D046C7004}" srcOrd="0" destOrd="0" presId="urn:microsoft.com/office/officeart/2005/8/layout/radial6"/>
    <dgm:cxn modelId="{59788720-2D62-4FE3-86CB-EF4BC43EBB61}" type="presOf" srcId="{C3218A74-A483-485D-BE3D-30284AAC9ED6}" destId="{8A9CD846-EB78-4815-9E98-943092A7670B}" srcOrd="0" destOrd="0" presId="urn:microsoft.com/office/officeart/2005/8/layout/radial6"/>
    <dgm:cxn modelId="{DAEDCD28-6E67-419F-8DCB-65815FBF1F86}" srcId="{64A4A125-7E60-44FE-8864-A7BAD60A9FCE}" destId="{4AEE9D0D-6D1A-4DBB-BB21-C3D06569EF2E}" srcOrd="3" destOrd="0" parTransId="{5DC0777D-FDFB-4F81-BEC1-49699D6140C8}" sibTransId="{D293689E-B04E-4E87-82D5-FAF9F1533FE2}"/>
    <dgm:cxn modelId="{5C8A6B29-EFFA-436C-8A34-E84A3B49D653}" type="presOf" srcId="{273C3B6D-395D-4557-B2DB-E1F76CD90149}" destId="{8AE4CEE0-D4EF-4860-AE80-E0604B3E62C9}" srcOrd="0" destOrd="0" presId="urn:microsoft.com/office/officeart/2005/8/layout/radial6"/>
    <dgm:cxn modelId="{ADBB8941-71C3-443F-AF29-2FF1B4B55EB0}" type="presOf" srcId="{2E7BBE6F-D36A-4040-83D6-1E33FB4DB2B4}" destId="{E92921E4-9253-4178-8C97-4B1961978B73}" srcOrd="0" destOrd="0" presId="urn:microsoft.com/office/officeart/2005/8/layout/radial6"/>
    <dgm:cxn modelId="{D7535762-2194-48FA-BB48-D556FE226CA0}" srcId="{64A4A125-7E60-44FE-8864-A7BAD60A9FCE}" destId="{2E7BBE6F-D36A-4040-83D6-1E33FB4DB2B4}" srcOrd="2" destOrd="0" parTransId="{F44AC6F4-C071-4478-B887-F8B8F9591CA1}" sibTransId="{BB8F02CB-A08C-491E-88D8-3C031937AB4B}"/>
    <dgm:cxn modelId="{1795414B-BC22-4B66-8263-5194CBC7338B}" type="presOf" srcId="{7405718D-E619-4066-B1CC-70D42839EC62}" destId="{70169D6A-3680-41B6-BA89-14F21600F19B}" srcOrd="0" destOrd="0" presId="urn:microsoft.com/office/officeart/2005/8/layout/radial6"/>
    <dgm:cxn modelId="{7C67C94B-E8FC-47F8-A5DA-F0B65C777F83}" type="presOf" srcId="{99C87EDC-C0DB-4DA0-9047-7BDDDC18F964}" destId="{07034FD8-D77D-4000-853C-9F85DF042A94}" srcOrd="0" destOrd="0" presId="urn:microsoft.com/office/officeart/2005/8/layout/radial6"/>
    <dgm:cxn modelId="{536ABB75-161A-4350-844F-2ACA5AEDD81A}" srcId="{273C3B6D-395D-4557-B2DB-E1F76CD90149}" destId="{64A4A125-7E60-44FE-8864-A7BAD60A9FCE}" srcOrd="0" destOrd="0" parTransId="{1D6A546B-D6F9-4F13-85DA-ADF67DD13A5E}" sibTransId="{D2163464-EA76-4BBC-861F-ED27DC05C064}"/>
    <dgm:cxn modelId="{26C67D7E-E4F2-4444-9C4D-0C0C273A0553}" type="presOf" srcId="{D293689E-B04E-4E87-82D5-FAF9F1533FE2}" destId="{7D073D70-61C1-4AC1-8197-51765BECED23}" srcOrd="0" destOrd="0" presId="urn:microsoft.com/office/officeart/2005/8/layout/radial6"/>
    <dgm:cxn modelId="{26A4717F-0111-42F6-A8C2-5422C1B5CD13}" type="presOf" srcId="{C33325B6-6834-4E7A-9C53-4F146A595FA5}" destId="{0B2FBE32-C7BD-4448-8766-4846A2E22689}" srcOrd="0" destOrd="0" presId="urn:microsoft.com/office/officeart/2005/8/layout/radial6"/>
    <dgm:cxn modelId="{462D8D84-53E0-4B45-988E-3544562D1BB0}" type="presOf" srcId="{6F3B2FBC-DFF4-472D-B6B0-0D2AD44E8677}" destId="{A2634231-7F8D-4F1E-AB62-20B3B18E725F}" srcOrd="0" destOrd="0" presId="urn:microsoft.com/office/officeart/2005/8/layout/radial6"/>
    <dgm:cxn modelId="{F2E5CB87-07A9-4A99-A5E0-500012425297}" type="presOf" srcId="{4AEE9D0D-6D1A-4DBB-BB21-C3D06569EF2E}" destId="{158C885E-645E-476B-84AD-51D57C66D051}" srcOrd="0" destOrd="0" presId="urn:microsoft.com/office/officeart/2005/8/layout/radial6"/>
    <dgm:cxn modelId="{9669F1B3-FE82-4B1A-9988-52120A260717}" type="presOf" srcId="{BB8F02CB-A08C-491E-88D8-3C031937AB4B}" destId="{276C8627-A410-427A-98A4-E9C483A4E9FB}" srcOrd="0" destOrd="0" presId="urn:microsoft.com/office/officeart/2005/8/layout/radial6"/>
    <dgm:cxn modelId="{25644FB4-35DD-4AAA-9AAB-8ACDE7B97C8E}" srcId="{64A4A125-7E60-44FE-8864-A7BAD60A9FCE}" destId="{0EC3273C-356F-4C1D-A39B-EBA8B21E7590}" srcOrd="4" destOrd="0" parTransId="{2A6A57BE-00D4-43A4-8886-A5CA4B7A220E}" sibTransId="{C3218A74-A483-485D-BE3D-30284AAC9ED6}"/>
    <dgm:cxn modelId="{CF4CD9BD-95BD-4083-9B26-58BAD1C27383}" srcId="{64A4A125-7E60-44FE-8864-A7BAD60A9FCE}" destId="{C33325B6-6834-4E7A-9C53-4F146A595FA5}" srcOrd="1" destOrd="0" parTransId="{4A38AA05-492B-4B2D-B980-81E63B49B1A3}" sibTransId="{99C87EDC-C0DB-4DA0-9047-7BDDDC18F964}"/>
    <dgm:cxn modelId="{7DB947C1-14DF-4843-ACF0-14ECD6E05EB1}" type="presOf" srcId="{64A4A125-7E60-44FE-8864-A7BAD60A9FCE}" destId="{75A512E8-979B-4D59-8B6E-16100E43281D}" srcOrd="0" destOrd="0" presId="urn:microsoft.com/office/officeart/2005/8/layout/radial6"/>
    <dgm:cxn modelId="{58C605EA-84C5-4088-A073-D4C124D5E642}" srcId="{64A4A125-7E60-44FE-8864-A7BAD60A9FCE}" destId="{7405718D-E619-4066-B1CC-70D42839EC62}" srcOrd="0" destOrd="0" parTransId="{8A0300CA-B726-407A-9F74-F8DE50BB6388}" sibTransId="{6F3B2FBC-DFF4-472D-B6B0-0D2AD44E8677}"/>
    <dgm:cxn modelId="{B3E1797B-94B5-4D3E-ADD3-83DBE82E48AA}" type="presParOf" srcId="{8AE4CEE0-D4EF-4860-AE80-E0604B3E62C9}" destId="{75A512E8-979B-4D59-8B6E-16100E43281D}" srcOrd="0" destOrd="0" presId="urn:microsoft.com/office/officeart/2005/8/layout/radial6"/>
    <dgm:cxn modelId="{0C24A677-D8CD-43DA-8A4B-E997AE544BF5}" type="presParOf" srcId="{8AE4CEE0-D4EF-4860-AE80-E0604B3E62C9}" destId="{70169D6A-3680-41B6-BA89-14F21600F19B}" srcOrd="1" destOrd="0" presId="urn:microsoft.com/office/officeart/2005/8/layout/radial6"/>
    <dgm:cxn modelId="{3B0A17C6-C2ED-4C3C-A3BD-78F76C16048D}" type="presParOf" srcId="{8AE4CEE0-D4EF-4860-AE80-E0604B3E62C9}" destId="{3CE746BE-F1A4-4C2E-8163-58A8622A4C09}" srcOrd="2" destOrd="0" presId="urn:microsoft.com/office/officeart/2005/8/layout/radial6"/>
    <dgm:cxn modelId="{564924AB-C1D3-4146-9B0F-37FAF65092F4}" type="presParOf" srcId="{8AE4CEE0-D4EF-4860-AE80-E0604B3E62C9}" destId="{A2634231-7F8D-4F1E-AB62-20B3B18E725F}" srcOrd="3" destOrd="0" presId="urn:microsoft.com/office/officeart/2005/8/layout/radial6"/>
    <dgm:cxn modelId="{629AF172-D751-41CD-8D5C-2886E090DD2B}" type="presParOf" srcId="{8AE4CEE0-D4EF-4860-AE80-E0604B3E62C9}" destId="{0B2FBE32-C7BD-4448-8766-4846A2E22689}" srcOrd="4" destOrd="0" presId="urn:microsoft.com/office/officeart/2005/8/layout/radial6"/>
    <dgm:cxn modelId="{72A6B563-8F82-43BB-8A17-8C66CD737D59}" type="presParOf" srcId="{8AE4CEE0-D4EF-4860-AE80-E0604B3E62C9}" destId="{FF4A1ABC-0A94-4C39-BB66-FE3E0525D827}" srcOrd="5" destOrd="0" presId="urn:microsoft.com/office/officeart/2005/8/layout/radial6"/>
    <dgm:cxn modelId="{A3BEB014-15BB-47DE-92EF-1077B0D6D1C8}" type="presParOf" srcId="{8AE4CEE0-D4EF-4860-AE80-E0604B3E62C9}" destId="{07034FD8-D77D-4000-853C-9F85DF042A94}" srcOrd="6" destOrd="0" presId="urn:microsoft.com/office/officeart/2005/8/layout/radial6"/>
    <dgm:cxn modelId="{0BDC8B9D-A0D3-4254-835B-615B69F8D222}" type="presParOf" srcId="{8AE4CEE0-D4EF-4860-AE80-E0604B3E62C9}" destId="{E92921E4-9253-4178-8C97-4B1961978B73}" srcOrd="7" destOrd="0" presId="urn:microsoft.com/office/officeart/2005/8/layout/radial6"/>
    <dgm:cxn modelId="{6742A9E1-2563-44BB-B609-E369A403A435}" type="presParOf" srcId="{8AE4CEE0-D4EF-4860-AE80-E0604B3E62C9}" destId="{284F39A9-57F3-4ECF-A584-27B06324235B}" srcOrd="8" destOrd="0" presId="urn:microsoft.com/office/officeart/2005/8/layout/radial6"/>
    <dgm:cxn modelId="{8CCD9421-5614-4840-A422-0FEB0162F43F}" type="presParOf" srcId="{8AE4CEE0-D4EF-4860-AE80-E0604B3E62C9}" destId="{276C8627-A410-427A-98A4-E9C483A4E9FB}" srcOrd="9" destOrd="0" presId="urn:microsoft.com/office/officeart/2005/8/layout/radial6"/>
    <dgm:cxn modelId="{7AE4F52A-FF85-45C2-BB55-689B5744D68D}" type="presParOf" srcId="{8AE4CEE0-D4EF-4860-AE80-E0604B3E62C9}" destId="{158C885E-645E-476B-84AD-51D57C66D051}" srcOrd="10" destOrd="0" presId="urn:microsoft.com/office/officeart/2005/8/layout/radial6"/>
    <dgm:cxn modelId="{41829949-6B03-4BF1-B337-5EE4758134E9}" type="presParOf" srcId="{8AE4CEE0-D4EF-4860-AE80-E0604B3E62C9}" destId="{6B8415BC-8BBB-4733-82A4-7F93DACECB4D}" srcOrd="11" destOrd="0" presId="urn:microsoft.com/office/officeart/2005/8/layout/radial6"/>
    <dgm:cxn modelId="{E4B748F7-6A3E-42C7-976A-AF8B992ECAFD}" type="presParOf" srcId="{8AE4CEE0-D4EF-4860-AE80-E0604B3E62C9}" destId="{7D073D70-61C1-4AC1-8197-51765BECED23}" srcOrd="12" destOrd="0" presId="urn:microsoft.com/office/officeart/2005/8/layout/radial6"/>
    <dgm:cxn modelId="{A021A370-4FAD-4F65-85C8-7DD001CBDCF9}" type="presParOf" srcId="{8AE4CEE0-D4EF-4860-AE80-E0604B3E62C9}" destId="{126084C6-EB2A-401E-BFE9-728D046C7004}" srcOrd="13" destOrd="0" presId="urn:microsoft.com/office/officeart/2005/8/layout/radial6"/>
    <dgm:cxn modelId="{DE82F3D8-B430-4423-B235-A1F4B126D198}" type="presParOf" srcId="{8AE4CEE0-D4EF-4860-AE80-E0604B3E62C9}" destId="{0084E548-788E-4550-AA8F-5960B0FA28F4}" srcOrd="14" destOrd="0" presId="urn:microsoft.com/office/officeart/2005/8/layout/radial6"/>
    <dgm:cxn modelId="{125A5DBE-67C3-484F-9D57-95A24F9F3B95}" type="presParOf" srcId="{8AE4CEE0-D4EF-4860-AE80-E0604B3E62C9}" destId="{8A9CD846-EB78-4815-9E98-943092A7670B}" srcOrd="15" destOrd="0" presId="urn:microsoft.com/office/officeart/2005/8/layout/radial6"/>
  </dgm:cxnLst>
  <dgm:bg>
    <a:noFill/>
  </dgm:bg>
  <dgm:whole>
    <a:ln>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1D8427-B7D3-4365-BCDF-E0CD283A77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A8FA50F-1EB8-44F3-A983-07E1BD0423A0}">
      <dgm:prSet phldrT="[Text]" phldr="1"/>
      <dgm:spPr>
        <a:noFill/>
        <a:ln>
          <a:noFill/>
        </a:ln>
      </dgm:spPr>
      <dgm:t>
        <a:bodyPr/>
        <a:lstStyle/>
        <a:p>
          <a:endParaRPr lang="en-US" dirty="0"/>
        </a:p>
      </dgm:t>
    </dgm:pt>
    <dgm:pt modelId="{4F4DC1BC-4ED4-4464-9D7D-1727129C7B15}" type="parTrans" cxnId="{5C754F55-9E19-48D1-A9C8-3B7B51F3136C}">
      <dgm:prSet/>
      <dgm:spPr/>
      <dgm:t>
        <a:bodyPr/>
        <a:lstStyle/>
        <a:p>
          <a:endParaRPr lang="en-US"/>
        </a:p>
      </dgm:t>
    </dgm:pt>
    <dgm:pt modelId="{92A5C648-C2C6-4829-BBFC-A3E713339AD1}" type="sibTrans" cxnId="{5C754F55-9E19-48D1-A9C8-3B7B51F3136C}">
      <dgm:prSet/>
      <dgm:spPr/>
      <dgm:t>
        <a:bodyPr/>
        <a:lstStyle/>
        <a:p>
          <a:endParaRPr lang="en-US"/>
        </a:p>
      </dgm:t>
    </dgm:pt>
    <dgm:pt modelId="{1FD7F9E9-EA98-414C-A8F4-A8D945DD8A49}">
      <dgm:prSet phldrT="[Text]" custT="1"/>
      <dgm:spPr>
        <a:ln>
          <a:solidFill>
            <a:schemeClr val="accent1">
              <a:lumMod val="50000"/>
            </a:schemeClr>
          </a:solidFill>
        </a:ln>
      </dgm:spPr>
      <dgm:t>
        <a:bodyPr/>
        <a:lstStyle/>
        <a:p>
          <a:r>
            <a:rPr lang="en-US" sz="2000" b="1" dirty="0"/>
            <a:t>Fever and rash surveillance system</a:t>
          </a:r>
        </a:p>
      </dgm:t>
    </dgm:pt>
    <dgm:pt modelId="{85A7CAA5-B6FE-4CFF-84D0-50624A42B032}" type="parTrans" cxnId="{4ED452FE-3903-42B3-A19E-45B5A3B87C82}">
      <dgm:prSet/>
      <dgm:spPr/>
      <dgm:t>
        <a:bodyPr/>
        <a:lstStyle/>
        <a:p>
          <a:endParaRPr lang="en-US"/>
        </a:p>
      </dgm:t>
    </dgm:pt>
    <dgm:pt modelId="{58CDC7F3-BE0F-4CEF-800A-B88BB1DA7451}" type="sibTrans" cxnId="{4ED452FE-3903-42B3-A19E-45B5A3B87C82}">
      <dgm:prSet/>
      <dgm:spPr/>
      <dgm:t>
        <a:bodyPr/>
        <a:lstStyle/>
        <a:p>
          <a:endParaRPr lang="en-US"/>
        </a:p>
      </dgm:t>
    </dgm:pt>
    <dgm:pt modelId="{81B5FAE7-FDF4-423F-B67A-6AEE9501BF1B}">
      <dgm:prSet phldrT="[Text]" custT="1"/>
      <dgm:spPr>
        <a:ln>
          <a:solidFill>
            <a:schemeClr val="accent1">
              <a:lumMod val="50000"/>
            </a:schemeClr>
          </a:solidFill>
        </a:ln>
      </dgm:spPr>
      <dgm:t>
        <a:bodyPr/>
        <a:lstStyle/>
        <a:p>
          <a:r>
            <a:rPr lang="en-US" sz="2000" b="1" dirty="0"/>
            <a:t>CRS surveillance system</a:t>
          </a:r>
        </a:p>
      </dgm:t>
    </dgm:pt>
    <dgm:pt modelId="{A8438079-F258-4BFF-B257-017E0B28F81F}" type="parTrans" cxnId="{00ECA672-DC0C-4A73-A276-BB83C3DFB81D}">
      <dgm:prSet/>
      <dgm:spPr/>
      <dgm:t>
        <a:bodyPr/>
        <a:lstStyle/>
        <a:p>
          <a:endParaRPr lang="en-US"/>
        </a:p>
      </dgm:t>
    </dgm:pt>
    <dgm:pt modelId="{91F9822E-E24A-4D29-8A81-4E769C06A1B8}" type="sibTrans" cxnId="{00ECA672-DC0C-4A73-A276-BB83C3DFB81D}">
      <dgm:prSet/>
      <dgm:spPr/>
      <dgm:t>
        <a:bodyPr/>
        <a:lstStyle/>
        <a:p>
          <a:endParaRPr lang="en-US"/>
        </a:p>
      </dgm:t>
    </dgm:pt>
    <dgm:pt modelId="{995371DF-E123-40BA-9D94-7539A51E821C}" type="pres">
      <dgm:prSet presAssocID="{201D8427-B7D3-4365-BCDF-E0CD283A77F9}" presName="hierChild1" presStyleCnt="0">
        <dgm:presLayoutVars>
          <dgm:orgChart val="1"/>
          <dgm:chPref val="1"/>
          <dgm:dir/>
          <dgm:animOne val="branch"/>
          <dgm:animLvl val="lvl"/>
          <dgm:resizeHandles/>
        </dgm:presLayoutVars>
      </dgm:prSet>
      <dgm:spPr/>
    </dgm:pt>
    <dgm:pt modelId="{44BB3FAD-D465-424A-B372-1823220D4B49}" type="pres">
      <dgm:prSet presAssocID="{5A8FA50F-1EB8-44F3-A983-07E1BD0423A0}" presName="hierRoot1" presStyleCnt="0">
        <dgm:presLayoutVars>
          <dgm:hierBranch val="init"/>
        </dgm:presLayoutVars>
      </dgm:prSet>
      <dgm:spPr/>
    </dgm:pt>
    <dgm:pt modelId="{FB65ACB7-065B-4C9A-8216-542A919DF84D}" type="pres">
      <dgm:prSet presAssocID="{5A8FA50F-1EB8-44F3-A983-07E1BD0423A0}" presName="rootComposite1" presStyleCnt="0"/>
      <dgm:spPr/>
    </dgm:pt>
    <dgm:pt modelId="{74E0040E-7616-4ED7-AFB1-D7BC7B562DD3}" type="pres">
      <dgm:prSet presAssocID="{5A8FA50F-1EB8-44F3-A983-07E1BD0423A0}" presName="rootText1" presStyleLbl="node0" presStyleIdx="0" presStyleCnt="1" custFlipVert="0" custScaleY="28989" custLinFactNeighborX="607" custLinFactNeighborY="-5999">
        <dgm:presLayoutVars>
          <dgm:chPref val="3"/>
        </dgm:presLayoutVars>
      </dgm:prSet>
      <dgm:spPr/>
    </dgm:pt>
    <dgm:pt modelId="{C5D78301-19C9-47D0-8546-235A55B287A5}" type="pres">
      <dgm:prSet presAssocID="{5A8FA50F-1EB8-44F3-A983-07E1BD0423A0}" presName="rootConnector1" presStyleLbl="node1" presStyleIdx="0" presStyleCnt="0"/>
      <dgm:spPr/>
    </dgm:pt>
    <dgm:pt modelId="{0857287B-F6D2-43CA-A8AA-24DD1B569227}" type="pres">
      <dgm:prSet presAssocID="{5A8FA50F-1EB8-44F3-A983-07E1BD0423A0}" presName="hierChild2" presStyleCnt="0"/>
      <dgm:spPr/>
    </dgm:pt>
    <dgm:pt modelId="{73FF8414-03FE-4335-9978-9B6396B44D90}" type="pres">
      <dgm:prSet presAssocID="{85A7CAA5-B6FE-4CFF-84D0-50624A42B032}" presName="Name37" presStyleLbl="parChTrans1D2" presStyleIdx="0" presStyleCnt="2"/>
      <dgm:spPr/>
    </dgm:pt>
    <dgm:pt modelId="{72A879C5-B759-4DEC-87A9-0D2C0E1F2454}" type="pres">
      <dgm:prSet presAssocID="{1FD7F9E9-EA98-414C-A8F4-A8D945DD8A49}" presName="hierRoot2" presStyleCnt="0">
        <dgm:presLayoutVars>
          <dgm:hierBranch val="init"/>
        </dgm:presLayoutVars>
      </dgm:prSet>
      <dgm:spPr/>
    </dgm:pt>
    <dgm:pt modelId="{CEEA6065-6A4D-49F5-8EB4-8E3CF15A4033}" type="pres">
      <dgm:prSet presAssocID="{1FD7F9E9-EA98-414C-A8F4-A8D945DD8A49}" presName="rootComposite" presStyleCnt="0"/>
      <dgm:spPr/>
    </dgm:pt>
    <dgm:pt modelId="{053F5A14-629E-4F5F-90EC-D2E7FD646225}" type="pres">
      <dgm:prSet presAssocID="{1FD7F9E9-EA98-414C-A8F4-A8D945DD8A49}" presName="rootText" presStyleLbl="node2" presStyleIdx="0" presStyleCnt="2" custScaleX="129119" custLinFactNeighborX="-42556" custLinFactNeighborY="-6413">
        <dgm:presLayoutVars>
          <dgm:chPref val="3"/>
        </dgm:presLayoutVars>
      </dgm:prSet>
      <dgm:spPr/>
    </dgm:pt>
    <dgm:pt modelId="{C736350B-41D0-4F66-A2E4-CD32D3819C98}" type="pres">
      <dgm:prSet presAssocID="{1FD7F9E9-EA98-414C-A8F4-A8D945DD8A49}" presName="rootConnector" presStyleLbl="node2" presStyleIdx="0" presStyleCnt="2"/>
      <dgm:spPr/>
    </dgm:pt>
    <dgm:pt modelId="{4750DACD-81E6-4D64-B24B-3792BC927B61}" type="pres">
      <dgm:prSet presAssocID="{1FD7F9E9-EA98-414C-A8F4-A8D945DD8A49}" presName="hierChild4" presStyleCnt="0"/>
      <dgm:spPr/>
    </dgm:pt>
    <dgm:pt modelId="{25D9E81D-E7FB-4312-A4A8-3F5269A44016}" type="pres">
      <dgm:prSet presAssocID="{1FD7F9E9-EA98-414C-A8F4-A8D945DD8A49}" presName="hierChild5" presStyleCnt="0"/>
      <dgm:spPr/>
    </dgm:pt>
    <dgm:pt modelId="{60704239-7FDF-4405-9740-5B1D17DC8A1C}" type="pres">
      <dgm:prSet presAssocID="{A8438079-F258-4BFF-B257-017E0B28F81F}" presName="Name37" presStyleLbl="parChTrans1D2" presStyleIdx="1" presStyleCnt="2"/>
      <dgm:spPr/>
    </dgm:pt>
    <dgm:pt modelId="{AF63B286-DFE4-4066-825E-862CB9EF08B2}" type="pres">
      <dgm:prSet presAssocID="{81B5FAE7-FDF4-423F-B67A-6AEE9501BF1B}" presName="hierRoot2" presStyleCnt="0">
        <dgm:presLayoutVars>
          <dgm:hierBranch val="init"/>
        </dgm:presLayoutVars>
      </dgm:prSet>
      <dgm:spPr/>
    </dgm:pt>
    <dgm:pt modelId="{7E115B0A-497B-492D-987A-6B283F38C1AB}" type="pres">
      <dgm:prSet presAssocID="{81B5FAE7-FDF4-423F-B67A-6AEE9501BF1B}" presName="rootComposite" presStyleCnt="0"/>
      <dgm:spPr/>
    </dgm:pt>
    <dgm:pt modelId="{BDF63CC5-E6A0-4BD6-91B3-89AFC8719921}" type="pres">
      <dgm:prSet presAssocID="{81B5FAE7-FDF4-423F-B67A-6AEE9501BF1B}" presName="rootText" presStyleLbl="node2" presStyleIdx="1" presStyleCnt="2" custScaleX="128544" custLinFactNeighborX="-4942" custLinFactNeighborY="-7091">
        <dgm:presLayoutVars>
          <dgm:chPref val="3"/>
        </dgm:presLayoutVars>
      </dgm:prSet>
      <dgm:spPr/>
    </dgm:pt>
    <dgm:pt modelId="{EAD16F33-A05E-475E-847E-27A5CE20270E}" type="pres">
      <dgm:prSet presAssocID="{81B5FAE7-FDF4-423F-B67A-6AEE9501BF1B}" presName="rootConnector" presStyleLbl="node2" presStyleIdx="1" presStyleCnt="2"/>
      <dgm:spPr/>
    </dgm:pt>
    <dgm:pt modelId="{1FD54A96-3417-452D-8FE7-61147736DAD5}" type="pres">
      <dgm:prSet presAssocID="{81B5FAE7-FDF4-423F-B67A-6AEE9501BF1B}" presName="hierChild4" presStyleCnt="0"/>
      <dgm:spPr/>
    </dgm:pt>
    <dgm:pt modelId="{6FDE1D93-A4FA-40C0-8178-798CAC895D24}" type="pres">
      <dgm:prSet presAssocID="{81B5FAE7-FDF4-423F-B67A-6AEE9501BF1B}" presName="hierChild5" presStyleCnt="0"/>
      <dgm:spPr/>
    </dgm:pt>
    <dgm:pt modelId="{9532A5F2-4718-4331-AD6E-C91D6AE1C7AC}" type="pres">
      <dgm:prSet presAssocID="{5A8FA50F-1EB8-44F3-A983-07E1BD0423A0}" presName="hierChild3" presStyleCnt="0"/>
      <dgm:spPr/>
    </dgm:pt>
  </dgm:ptLst>
  <dgm:cxnLst>
    <dgm:cxn modelId="{A5B3D607-20D1-4E75-BF02-8CA40E37988F}" type="presOf" srcId="{5A8FA50F-1EB8-44F3-A983-07E1BD0423A0}" destId="{74E0040E-7616-4ED7-AFB1-D7BC7B562DD3}" srcOrd="0" destOrd="0" presId="urn:microsoft.com/office/officeart/2005/8/layout/orgChart1"/>
    <dgm:cxn modelId="{2695C63A-5F20-46F3-9AC6-5495FDCF8EDB}" type="presOf" srcId="{1FD7F9E9-EA98-414C-A8F4-A8D945DD8A49}" destId="{053F5A14-629E-4F5F-90EC-D2E7FD646225}" srcOrd="0" destOrd="0" presId="urn:microsoft.com/office/officeart/2005/8/layout/orgChart1"/>
    <dgm:cxn modelId="{601D024C-2B5B-44DB-93DE-C1C9A95DC070}" type="presOf" srcId="{85A7CAA5-B6FE-4CFF-84D0-50624A42B032}" destId="{73FF8414-03FE-4335-9978-9B6396B44D90}" srcOrd="0" destOrd="0" presId="urn:microsoft.com/office/officeart/2005/8/layout/orgChart1"/>
    <dgm:cxn modelId="{72D17E4D-3B7A-4920-A47A-F521C37D3DD2}" type="presOf" srcId="{5A8FA50F-1EB8-44F3-A983-07E1BD0423A0}" destId="{C5D78301-19C9-47D0-8546-235A55B287A5}" srcOrd="1" destOrd="0" presId="urn:microsoft.com/office/officeart/2005/8/layout/orgChart1"/>
    <dgm:cxn modelId="{00ECA672-DC0C-4A73-A276-BB83C3DFB81D}" srcId="{5A8FA50F-1EB8-44F3-A983-07E1BD0423A0}" destId="{81B5FAE7-FDF4-423F-B67A-6AEE9501BF1B}" srcOrd="1" destOrd="0" parTransId="{A8438079-F258-4BFF-B257-017E0B28F81F}" sibTransId="{91F9822E-E24A-4D29-8A81-4E769C06A1B8}"/>
    <dgm:cxn modelId="{89DF1873-7AD8-4501-8649-6CB680CAC6C4}" type="presOf" srcId="{81B5FAE7-FDF4-423F-B67A-6AEE9501BF1B}" destId="{BDF63CC5-E6A0-4BD6-91B3-89AFC8719921}" srcOrd="0" destOrd="0" presId="urn:microsoft.com/office/officeart/2005/8/layout/orgChart1"/>
    <dgm:cxn modelId="{5C754F55-9E19-48D1-A9C8-3B7B51F3136C}" srcId="{201D8427-B7D3-4365-BCDF-E0CD283A77F9}" destId="{5A8FA50F-1EB8-44F3-A983-07E1BD0423A0}" srcOrd="0" destOrd="0" parTransId="{4F4DC1BC-4ED4-4464-9D7D-1727129C7B15}" sibTransId="{92A5C648-C2C6-4829-BBFC-A3E713339AD1}"/>
    <dgm:cxn modelId="{447446BA-DB4B-41DC-8913-5D104397DFAE}" type="presOf" srcId="{1FD7F9E9-EA98-414C-A8F4-A8D945DD8A49}" destId="{C736350B-41D0-4F66-A2E4-CD32D3819C98}" srcOrd="1" destOrd="0" presId="urn:microsoft.com/office/officeart/2005/8/layout/orgChart1"/>
    <dgm:cxn modelId="{D4B8D9F0-556E-4173-9E32-7A2188B66E89}" type="presOf" srcId="{A8438079-F258-4BFF-B257-017E0B28F81F}" destId="{60704239-7FDF-4405-9740-5B1D17DC8A1C}" srcOrd="0" destOrd="0" presId="urn:microsoft.com/office/officeart/2005/8/layout/orgChart1"/>
    <dgm:cxn modelId="{573628F2-734F-46E3-89A7-CB91042D3C16}" type="presOf" srcId="{81B5FAE7-FDF4-423F-B67A-6AEE9501BF1B}" destId="{EAD16F33-A05E-475E-847E-27A5CE20270E}" srcOrd="1" destOrd="0" presId="urn:microsoft.com/office/officeart/2005/8/layout/orgChart1"/>
    <dgm:cxn modelId="{4ED452FE-3903-42B3-A19E-45B5A3B87C82}" srcId="{5A8FA50F-1EB8-44F3-A983-07E1BD0423A0}" destId="{1FD7F9E9-EA98-414C-A8F4-A8D945DD8A49}" srcOrd="0" destOrd="0" parTransId="{85A7CAA5-B6FE-4CFF-84D0-50624A42B032}" sibTransId="{58CDC7F3-BE0F-4CEF-800A-B88BB1DA7451}"/>
    <dgm:cxn modelId="{CE5080FF-1612-471F-8CC1-7E0B52F5BC29}" type="presOf" srcId="{201D8427-B7D3-4365-BCDF-E0CD283A77F9}" destId="{995371DF-E123-40BA-9D94-7539A51E821C}" srcOrd="0" destOrd="0" presId="urn:microsoft.com/office/officeart/2005/8/layout/orgChart1"/>
    <dgm:cxn modelId="{486F3F95-B174-4A4F-95D6-1BEE91AD0D14}" type="presParOf" srcId="{995371DF-E123-40BA-9D94-7539A51E821C}" destId="{44BB3FAD-D465-424A-B372-1823220D4B49}" srcOrd="0" destOrd="0" presId="urn:microsoft.com/office/officeart/2005/8/layout/orgChart1"/>
    <dgm:cxn modelId="{877E5C6E-36FC-4BA8-AB63-2315E3B16EB9}" type="presParOf" srcId="{44BB3FAD-D465-424A-B372-1823220D4B49}" destId="{FB65ACB7-065B-4C9A-8216-542A919DF84D}" srcOrd="0" destOrd="0" presId="urn:microsoft.com/office/officeart/2005/8/layout/orgChart1"/>
    <dgm:cxn modelId="{39A8EC60-54E7-4802-8F54-BA3C21CCC320}" type="presParOf" srcId="{FB65ACB7-065B-4C9A-8216-542A919DF84D}" destId="{74E0040E-7616-4ED7-AFB1-D7BC7B562DD3}" srcOrd="0" destOrd="0" presId="urn:microsoft.com/office/officeart/2005/8/layout/orgChart1"/>
    <dgm:cxn modelId="{77570100-669F-4A7A-B344-5A69DDDA8BC4}" type="presParOf" srcId="{FB65ACB7-065B-4C9A-8216-542A919DF84D}" destId="{C5D78301-19C9-47D0-8546-235A55B287A5}" srcOrd="1" destOrd="0" presId="urn:microsoft.com/office/officeart/2005/8/layout/orgChart1"/>
    <dgm:cxn modelId="{21BF32D0-3270-43D3-B57A-5F852740A43A}" type="presParOf" srcId="{44BB3FAD-D465-424A-B372-1823220D4B49}" destId="{0857287B-F6D2-43CA-A8AA-24DD1B569227}" srcOrd="1" destOrd="0" presId="urn:microsoft.com/office/officeart/2005/8/layout/orgChart1"/>
    <dgm:cxn modelId="{0D6499F4-D813-4824-B937-BFACAA59D1E5}" type="presParOf" srcId="{0857287B-F6D2-43CA-A8AA-24DD1B569227}" destId="{73FF8414-03FE-4335-9978-9B6396B44D90}" srcOrd="0" destOrd="0" presId="urn:microsoft.com/office/officeart/2005/8/layout/orgChart1"/>
    <dgm:cxn modelId="{4CBD6472-74A0-4588-B084-6F791CB21519}" type="presParOf" srcId="{0857287B-F6D2-43CA-A8AA-24DD1B569227}" destId="{72A879C5-B759-4DEC-87A9-0D2C0E1F2454}" srcOrd="1" destOrd="0" presId="urn:microsoft.com/office/officeart/2005/8/layout/orgChart1"/>
    <dgm:cxn modelId="{53B582C1-7F22-4409-AC41-7DE62283EEB6}" type="presParOf" srcId="{72A879C5-B759-4DEC-87A9-0D2C0E1F2454}" destId="{CEEA6065-6A4D-49F5-8EB4-8E3CF15A4033}" srcOrd="0" destOrd="0" presId="urn:microsoft.com/office/officeart/2005/8/layout/orgChart1"/>
    <dgm:cxn modelId="{98BC339B-697E-4BAD-AE08-35ED1C30A9FB}" type="presParOf" srcId="{CEEA6065-6A4D-49F5-8EB4-8E3CF15A4033}" destId="{053F5A14-629E-4F5F-90EC-D2E7FD646225}" srcOrd="0" destOrd="0" presId="urn:microsoft.com/office/officeart/2005/8/layout/orgChart1"/>
    <dgm:cxn modelId="{AD8D2593-61A8-4D39-BCBB-D49011F49388}" type="presParOf" srcId="{CEEA6065-6A4D-49F5-8EB4-8E3CF15A4033}" destId="{C736350B-41D0-4F66-A2E4-CD32D3819C98}" srcOrd="1" destOrd="0" presId="urn:microsoft.com/office/officeart/2005/8/layout/orgChart1"/>
    <dgm:cxn modelId="{57291EEE-95ED-4BC9-9543-8D4B05169173}" type="presParOf" srcId="{72A879C5-B759-4DEC-87A9-0D2C0E1F2454}" destId="{4750DACD-81E6-4D64-B24B-3792BC927B61}" srcOrd="1" destOrd="0" presId="urn:microsoft.com/office/officeart/2005/8/layout/orgChart1"/>
    <dgm:cxn modelId="{F5E2A88E-6830-4FD0-9A2E-23E353B7D4C4}" type="presParOf" srcId="{72A879C5-B759-4DEC-87A9-0D2C0E1F2454}" destId="{25D9E81D-E7FB-4312-A4A8-3F5269A44016}" srcOrd="2" destOrd="0" presId="urn:microsoft.com/office/officeart/2005/8/layout/orgChart1"/>
    <dgm:cxn modelId="{C08947D9-004D-4D60-8519-D60BD2346C7E}" type="presParOf" srcId="{0857287B-F6D2-43CA-A8AA-24DD1B569227}" destId="{60704239-7FDF-4405-9740-5B1D17DC8A1C}" srcOrd="2" destOrd="0" presId="urn:microsoft.com/office/officeart/2005/8/layout/orgChart1"/>
    <dgm:cxn modelId="{D06EFACA-5F8C-4557-813E-FC343A88EF49}" type="presParOf" srcId="{0857287B-F6D2-43CA-A8AA-24DD1B569227}" destId="{AF63B286-DFE4-4066-825E-862CB9EF08B2}" srcOrd="3" destOrd="0" presId="urn:microsoft.com/office/officeart/2005/8/layout/orgChart1"/>
    <dgm:cxn modelId="{548D83A3-2ACD-44A7-92A8-287F271C8E0A}" type="presParOf" srcId="{AF63B286-DFE4-4066-825E-862CB9EF08B2}" destId="{7E115B0A-497B-492D-987A-6B283F38C1AB}" srcOrd="0" destOrd="0" presId="urn:microsoft.com/office/officeart/2005/8/layout/orgChart1"/>
    <dgm:cxn modelId="{35176E67-61B4-45A0-A0D1-BF00C3AC904E}" type="presParOf" srcId="{7E115B0A-497B-492D-987A-6B283F38C1AB}" destId="{BDF63CC5-E6A0-4BD6-91B3-89AFC8719921}" srcOrd="0" destOrd="0" presId="urn:microsoft.com/office/officeart/2005/8/layout/orgChart1"/>
    <dgm:cxn modelId="{334F2A1C-DD33-40CF-88FF-04EC2E4A7D75}" type="presParOf" srcId="{7E115B0A-497B-492D-987A-6B283F38C1AB}" destId="{EAD16F33-A05E-475E-847E-27A5CE20270E}" srcOrd="1" destOrd="0" presId="urn:microsoft.com/office/officeart/2005/8/layout/orgChart1"/>
    <dgm:cxn modelId="{1FF5D56E-207F-4267-A386-BD2CD28F5046}" type="presParOf" srcId="{AF63B286-DFE4-4066-825E-862CB9EF08B2}" destId="{1FD54A96-3417-452D-8FE7-61147736DAD5}" srcOrd="1" destOrd="0" presId="urn:microsoft.com/office/officeart/2005/8/layout/orgChart1"/>
    <dgm:cxn modelId="{51131E75-8E35-4E34-93FC-C4E37A60AA13}" type="presParOf" srcId="{AF63B286-DFE4-4066-825E-862CB9EF08B2}" destId="{6FDE1D93-A4FA-40C0-8178-798CAC895D24}" srcOrd="2" destOrd="0" presId="urn:microsoft.com/office/officeart/2005/8/layout/orgChart1"/>
    <dgm:cxn modelId="{6C1FE13E-7BBD-4230-9430-DF5161BADD54}" type="presParOf" srcId="{44BB3FAD-D465-424A-B372-1823220D4B49}" destId="{9532A5F2-4718-4331-AD6E-C91D6AE1C7A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E4649F-2DF4-46D7-BD1D-4ABA33F43DF9}" type="doc">
      <dgm:prSet loTypeId="urn:microsoft.com/office/officeart/2005/8/layout/process2" loCatId="process" qsTypeId="urn:microsoft.com/office/officeart/2005/8/quickstyle/simple1" qsCatId="simple" csTypeId="urn:microsoft.com/office/officeart/2005/8/colors/accent0_2" csCatId="mainScheme" phldr="1"/>
      <dgm:spPr/>
    </dgm:pt>
    <dgm:pt modelId="{EF678929-1468-438B-8A33-F623A7FCCB83}">
      <dgm:prSet phldrT="[Text]"/>
      <dgm:spPr>
        <a:ln>
          <a:solidFill>
            <a:schemeClr val="accent1">
              <a:lumMod val="50000"/>
            </a:schemeClr>
          </a:solidFill>
        </a:ln>
      </dgm:spPr>
      <dgm:t>
        <a:bodyPr/>
        <a:lstStyle/>
        <a:p>
          <a:r>
            <a:rPr lang="en-US" b="1" dirty="0">
              <a:solidFill>
                <a:schemeClr val="accent1">
                  <a:lumMod val="50000"/>
                </a:schemeClr>
              </a:solidFill>
            </a:rPr>
            <a:t>Identify cases (lab based)</a:t>
          </a:r>
        </a:p>
      </dgm:t>
    </dgm:pt>
    <dgm:pt modelId="{09F908A3-D104-4CB7-93E2-278E67482482}" type="parTrans" cxnId="{536A30BC-F2A2-4667-8157-6FFC63FEAA3F}">
      <dgm:prSet/>
      <dgm:spPr/>
      <dgm:t>
        <a:bodyPr/>
        <a:lstStyle/>
        <a:p>
          <a:endParaRPr lang="en-US" b="1">
            <a:solidFill>
              <a:schemeClr val="tx1"/>
            </a:solidFill>
          </a:endParaRPr>
        </a:p>
      </dgm:t>
    </dgm:pt>
    <dgm:pt modelId="{412348A7-B42A-4D60-9F4C-8EF6E9529876}" type="sibTrans" cxnId="{536A30BC-F2A2-4667-8157-6FFC63FEAA3F}">
      <dgm:prSet/>
      <dgm:spPr>
        <a:solidFill>
          <a:srgbClr val="C00000"/>
        </a:solidFill>
      </dgm:spPr>
      <dgm:t>
        <a:bodyPr/>
        <a:lstStyle/>
        <a:p>
          <a:endParaRPr lang="en-US" b="1">
            <a:solidFill>
              <a:schemeClr val="tx1"/>
            </a:solidFill>
          </a:endParaRPr>
        </a:p>
      </dgm:t>
    </dgm:pt>
    <dgm:pt modelId="{D41EDF34-8080-4F7D-9859-968031BEF24F}">
      <dgm:prSet phldrT="[Text]"/>
      <dgm:spPr>
        <a:ln>
          <a:solidFill>
            <a:schemeClr val="accent1">
              <a:lumMod val="50000"/>
            </a:schemeClr>
          </a:solidFill>
        </a:ln>
      </dgm:spPr>
      <dgm:t>
        <a:bodyPr/>
        <a:lstStyle/>
        <a:p>
          <a:r>
            <a:rPr lang="en-US" b="1" dirty="0">
              <a:solidFill>
                <a:schemeClr val="accent1">
                  <a:lumMod val="50000"/>
                </a:schemeClr>
              </a:solidFill>
            </a:rPr>
            <a:t>Report/Confirm</a:t>
          </a:r>
        </a:p>
        <a:p>
          <a:r>
            <a:rPr lang="en-US" b="1" dirty="0">
              <a:solidFill>
                <a:schemeClr val="accent1">
                  <a:lumMod val="50000"/>
                </a:schemeClr>
              </a:solidFill>
            </a:rPr>
            <a:t> Cases</a:t>
          </a:r>
        </a:p>
      </dgm:t>
    </dgm:pt>
    <dgm:pt modelId="{11F2FC84-C2EE-45FE-B108-6C8031AFE287}" type="parTrans" cxnId="{E927857B-2103-4607-8D49-048CBF9213D0}">
      <dgm:prSet/>
      <dgm:spPr/>
      <dgm:t>
        <a:bodyPr/>
        <a:lstStyle/>
        <a:p>
          <a:endParaRPr lang="en-US" b="1">
            <a:solidFill>
              <a:schemeClr val="tx1"/>
            </a:solidFill>
          </a:endParaRPr>
        </a:p>
      </dgm:t>
    </dgm:pt>
    <dgm:pt modelId="{75607F39-5E54-438A-9702-7327C47A8270}" type="sibTrans" cxnId="{E927857B-2103-4607-8D49-048CBF9213D0}">
      <dgm:prSet/>
      <dgm:spPr>
        <a:solidFill>
          <a:srgbClr val="C00000"/>
        </a:solidFill>
      </dgm:spPr>
      <dgm:t>
        <a:bodyPr/>
        <a:lstStyle/>
        <a:p>
          <a:endParaRPr lang="en-US" b="1">
            <a:solidFill>
              <a:schemeClr val="tx1"/>
            </a:solidFill>
          </a:endParaRPr>
        </a:p>
      </dgm:t>
    </dgm:pt>
    <dgm:pt modelId="{ADF600E8-4CE2-40B3-938A-1453579FC7B0}">
      <dgm:prSet phldrT="[Text]"/>
      <dgm:spPr>
        <a:ln>
          <a:solidFill>
            <a:schemeClr val="accent1">
              <a:lumMod val="50000"/>
            </a:schemeClr>
          </a:solidFill>
        </a:ln>
      </dgm:spPr>
      <dgm:t>
        <a:bodyPr/>
        <a:lstStyle/>
        <a:p>
          <a:r>
            <a:rPr lang="en-US" b="1" dirty="0">
              <a:solidFill>
                <a:schemeClr val="accent1">
                  <a:lumMod val="50000"/>
                </a:schemeClr>
              </a:solidFill>
            </a:rPr>
            <a:t>Compile data</a:t>
          </a:r>
        </a:p>
      </dgm:t>
    </dgm:pt>
    <dgm:pt modelId="{E8A28A2A-5F15-4EFA-8935-CFFA629E60B4}" type="parTrans" cxnId="{8A009656-D32F-4D1E-A5F3-3EDF9B7E46AA}">
      <dgm:prSet/>
      <dgm:spPr/>
      <dgm:t>
        <a:bodyPr/>
        <a:lstStyle/>
        <a:p>
          <a:endParaRPr lang="en-US" b="1">
            <a:solidFill>
              <a:schemeClr val="tx1"/>
            </a:solidFill>
          </a:endParaRPr>
        </a:p>
      </dgm:t>
    </dgm:pt>
    <dgm:pt modelId="{545461EE-E49B-4CA4-B6D7-354AFABA5125}" type="sibTrans" cxnId="{8A009656-D32F-4D1E-A5F3-3EDF9B7E46AA}">
      <dgm:prSet/>
      <dgm:spPr>
        <a:solidFill>
          <a:srgbClr val="C00000"/>
        </a:solidFill>
      </dgm:spPr>
      <dgm:t>
        <a:bodyPr/>
        <a:lstStyle/>
        <a:p>
          <a:endParaRPr lang="en-US" b="1">
            <a:solidFill>
              <a:schemeClr val="tx1"/>
            </a:solidFill>
          </a:endParaRPr>
        </a:p>
      </dgm:t>
    </dgm:pt>
    <dgm:pt modelId="{2CE75BA1-D666-4E9E-AE8B-4F2DF987869D}">
      <dgm:prSet/>
      <dgm:spPr>
        <a:ln>
          <a:solidFill>
            <a:schemeClr val="accent1">
              <a:lumMod val="50000"/>
            </a:schemeClr>
          </a:solidFill>
        </a:ln>
      </dgm:spPr>
      <dgm:t>
        <a:bodyPr/>
        <a:lstStyle/>
        <a:p>
          <a:r>
            <a:rPr lang="en-US" b="1" dirty="0">
              <a:solidFill>
                <a:schemeClr val="accent1">
                  <a:lumMod val="50000"/>
                </a:schemeClr>
              </a:solidFill>
            </a:rPr>
            <a:t>Analyze data</a:t>
          </a:r>
        </a:p>
      </dgm:t>
    </dgm:pt>
    <dgm:pt modelId="{5B05649F-3905-42B2-9F01-CB169DFCEC20}" type="parTrans" cxnId="{D3116AC6-8B18-44F8-BCC2-F862E49AD90E}">
      <dgm:prSet/>
      <dgm:spPr/>
      <dgm:t>
        <a:bodyPr/>
        <a:lstStyle/>
        <a:p>
          <a:endParaRPr lang="en-US" b="1">
            <a:solidFill>
              <a:schemeClr val="tx1"/>
            </a:solidFill>
          </a:endParaRPr>
        </a:p>
      </dgm:t>
    </dgm:pt>
    <dgm:pt modelId="{0646AFF2-89C7-4BF0-BAA9-CE638BC17BEA}" type="sibTrans" cxnId="{D3116AC6-8B18-44F8-BCC2-F862E49AD90E}">
      <dgm:prSet/>
      <dgm:spPr>
        <a:solidFill>
          <a:srgbClr val="C00000"/>
        </a:solidFill>
      </dgm:spPr>
      <dgm:t>
        <a:bodyPr/>
        <a:lstStyle/>
        <a:p>
          <a:endParaRPr lang="en-US" b="1">
            <a:solidFill>
              <a:schemeClr val="tx1"/>
            </a:solidFill>
          </a:endParaRPr>
        </a:p>
      </dgm:t>
    </dgm:pt>
    <dgm:pt modelId="{90A52968-B231-41EE-8F06-BD6A5B2189A0}">
      <dgm:prSet/>
      <dgm:spPr>
        <a:ln>
          <a:solidFill>
            <a:schemeClr val="accent1">
              <a:lumMod val="50000"/>
            </a:schemeClr>
          </a:solidFill>
        </a:ln>
      </dgm:spPr>
      <dgm:t>
        <a:bodyPr/>
        <a:lstStyle/>
        <a:p>
          <a:r>
            <a:rPr lang="en-US" b="1" dirty="0">
              <a:solidFill>
                <a:schemeClr val="accent1">
                  <a:lumMod val="50000"/>
                </a:schemeClr>
              </a:solidFill>
            </a:rPr>
            <a:t>Report Findings</a:t>
          </a:r>
        </a:p>
      </dgm:t>
    </dgm:pt>
    <dgm:pt modelId="{36E000FF-95EF-4455-868E-035298174287}" type="parTrans" cxnId="{64B3FFFB-DAB2-45D8-B8BF-3BBE5427A281}">
      <dgm:prSet/>
      <dgm:spPr/>
      <dgm:t>
        <a:bodyPr/>
        <a:lstStyle/>
        <a:p>
          <a:endParaRPr lang="en-US" b="1">
            <a:solidFill>
              <a:schemeClr val="tx1"/>
            </a:solidFill>
          </a:endParaRPr>
        </a:p>
      </dgm:t>
    </dgm:pt>
    <dgm:pt modelId="{0E0E9401-0570-4B8D-9141-E261D721C60C}" type="sibTrans" cxnId="{64B3FFFB-DAB2-45D8-B8BF-3BBE5427A281}">
      <dgm:prSet/>
      <dgm:spPr/>
      <dgm:t>
        <a:bodyPr/>
        <a:lstStyle/>
        <a:p>
          <a:endParaRPr lang="en-US" b="1">
            <a:solidFill>
              <a:schemeClr val="tx1"/>
            </a:solidFill>
          </a:endParaRPr>
        </a:p>
      </dgm:t>
    </dgm:pt>
    <dgm:pt modelId="{7C55ACDF-30A0-4553-840C-AE74D64A4EF4}" type="pres">
      <dgm:prSet presAssocID="{68E4649F-2DF4-46D7-BD1D-4ABA33F43DF9}" presName="linearFlow" presStyleCnt="0">
        <dgm:presLayoutVars>
          <dgm:resizeHandles val="exact"/>
        </dgm:presLayoutVars>
      </dgm:prSet>
      <dgm:spPr/>
    </dgm:pt>
    <dgm:pt modelId="{5695F4BD-B75D-4A33-A0A1-0A622FCBC0B1}" type="pres">
      <dgm:prSet presAssocID="{EF678929-1468-438B-8A33-F623A7FCCB83}" presName="node" presStyleLbl="node1" presStyleIdx="0" presStyleCnt="5">
        <dgm:presLayoutVars>
          <dgm:bulletEnabled val="1"/>
        </dgm:presLayoutVars>
      </dgm:prSet>
      <dgm:spPr/>
    </dgm:pt>
    <dgm:pt modelId="{98C3AC73-340B-450F-AAD7-15FFE6124787}" type="pres">
      <dgm:prSet presAssocID="{412348A7-B42A-4D60-9F4C-8EF6E9529876}" presName="sibTrans" presStyleLbl="sibTrans2D1" presStyleIdx="0" presStyleCnt="4"/>
      <dgm:spPr/>
    </dgm:pt>
    <dgm:pt modelId="{5643CDF5-89D6-4C04-B5CD-DD690CF25BDB}" type="pres">
      <dgm:prSet presAssocID="{412348A7-B42A-4D60-9F4C-8EF6E9529876}" presName="connectorText" presStyleLbl="sibTrans2D1" presStyleIdx="0" presStyleCnt="4"/>
      <dgm:spPr/>
    </dgm:pt>
    <dgm:pt modelId="{76D25692-2F0F-4D9F-AC56-15FEC587CAA1}" type="pres">
      <dgm:prSet presAssocID="{D41EDF34-8080-4F7D-9859-968031BEF24F}" presName="node" presStyleLbl="node1" presStyleIdx="1" presStyleCnt="5">
        <dgm:presLayoutVars>
          <dgm:bulletEnabled val="1"/>
        </dgm:presLayoutVars>
      </dgm:prSet>
      <dgm:spPr/>
    </dgm:pt>
    <dgm:pt modelId="{E12372F5-B7B8-42BF-B7DC-29E6330EF335}" type="pres">
      <dgm:prSet presAssocID="{75607F39-5E54-438A-9702-7327C47A8270}" presName="sibTrans" presStyleLbl="sibTrans2D1" presStyleIdx="1" presStyleCnt="4"/>
      <dgm:spPr/>
    </dgm:pt>
    <dgm:pt modelId="{51329FBC-8274-4AB9-8E69-C8B2238B3094}" type="pres">
      <dgm:prSet presAssocID="{75607F39-5E54-438A-9702-7327C47A8270}" presName="connectorText" presStyleLbl="sibTrans2D1" presStyleIdx="1" presStyleCnt="4"/>
      <dgm:spPr/>
    </dgm:pt>
    <dgm:pt modelId="{00635D98-E3FD-461A-8F7E-82738623D360}" type="pres">
      <dgm:prSet presAssocID="{ADF600E8-4CE2-40B3-938A-1453579FC7B0}" presName="node" presStyleLbl="node1" presStyleIdx="2" presStyleCnt="5">
        <dgm:presLayoutVars>
          <dgm:bulletEnabled val="1"/>
        </dgm:presLayoutVars>
      </dgm:prSet>
      <dgm:spPr/>
    </dgm:pt>
    <dgm:pt modelId="{376F5BAB-193B-4E1E-AB9E-734F3BA02F3F}" type="pres">
      <dgm:prSet presAssocID="{545461EE-E49B-4CA4-B6D7-354AFABA5125}" presName="sibTrans" presStyleLbl="sibTrans2D1" presStyleIdx="2" presStyleCnt="4"/>
      <dgm:spPr/>
    </dgm:pt>
    <dgm:pt modelId="{D65DCAB5-059A-4FCC-A4F5-B7918D820DD5}" type="pres">
      <dgm:prSet presAssocID="{545461EE-E49B-4CA4-B6D7-354AFABA5125}" presName="connectorText" presStyleLbl="sibTrans2D1" presStyleIdx="2" presStyleCnt="4"/>
      <dgm:spPr/>
    </dgm:pt>
    <dgm:pt modelId="{97C01B2A-80F3-4F88-979D-21297ADDE249}" type="pres">
      <dgm:prSet presAssocID="{2CE75BA1-D666-4E9E-AE8B-4F2DF987869D}" presName="node" presStyleLbl="node1" presStyleIdx="3" presStyleCnt="5">
        <dgm:presLayoutVars>
          <dgm:bulletEnabled val="1"/>
        </dgm:presLayoutVars>
      </dgm:prSet>
      <dgm:spPr/>
    </dgm:pt>
    <dgm:pt modelId="{920D44E7-76B0-4107-AB08-E5F66BB495D4}" type="pres">
      <dgm:prSet presAssocID="{0646AFF2-89C7-4BF0-BAA9-CE638BC17BEA}" presName="sibTrans" presStyleLbl="sibTrans2D1" presStyleIdx="3" presStyleCnt="4"/>
      <dgm:spPr/>
    </dgm:pt>
    <dgm:pt modelId="{F91F5C0F-2372-49B5-9E58-1D8CBEB783B3}" type="pres">
      <dgm:prSet presAssocID="{0646AFF2-89C7-4BF0-BAA9-CE638BC17BEA}" presName="connectorText" presStyleLbl="sibTrans2D1" presStyleIdx="3" presStyleCnt="4"/>
      <dgm:spPr/>
    </dgm:pt>
    <dgm:pt modelId="{33316BFC-BC85-4A79-A461-E22B7575A485}" type="pres">
      <dgm:prSet presAssocID="{90A52968-B231-41EE-8F06-BD6A5B2189A0}" presName="node" presStyleLbl="node1" presStyleIdx="4" presStyleCnt="5">
        <dgm:presLayoutVars>
          <dgm:bulletEnabled val="1"/>
        </dgm:presLayoutVars>
      </dgm:prSet>
      <dgm:spPr/>
    </dgm:pt>
  </dgm:ptLst>
  <dgm:cxnLst>
    <dgm:cxn modelId="{50125E20-24C3-468D-8E74-FE8C6F9F7F5E}" type="presOf" srcId="{2CE75BA1-D666-4E9E-AE8B-4F2DF987869D}" destId="{97C01B2A-80F3-4F88-979D-21297ADDE249}" srcOrd="0" destOrd="0" presId="urn:microsoft.com/office/officeart/2005/8/layout/process2"/>
    <dgm:cxn modelId="{78EDBE23-4ADD-4227-A3B4-C7DA61A44177}" type="presOf" srcId="{D41EDF34-8080-4F7D-9859-968031BEF24F}" destId="{76D25692-2F0F-4D9F-AC56-15FEC587CAA1}" srcOrd="0" destOrd="0" presId="urn:microsoft.com/office/officeart/2005/8/layout/process2"/>
    <dgm:cxn modelId="{501B2F5C-3E1D-46A6-9F1F-E5103700887E}" type="presOf" srcId="{0646AFF2-89C7-4BF0-BAA9-CE638BC17BEA}" destId="{F91F5C0F-2372-49B5-9E58-1D8CBEB783B3}" srcOrd="1" destOrd="0" presId="urn:microsoft.com/office/officeart/2005/8/layout/process2"/>
    <dgm:cxn modelId="{D3577C66-58A5-458B-A1CB-0C36E6181BAD}" type="presOf" srcId="{545461EE-E49B-4CA4-B6D7-354AFABA5125}" destId="{376F5BAB-193B-4E1E-AB9E-734F3BA02F3F}" srcOrd="0" destOrd="0" presId="urn:microsoft.com/office/officeart/2005/8/layout/process2"/>
    <dgm:cxn modelId="{8A009656-D32F-4D1E-A5F3-3EDF9B7E46AA}" srcId="{68E4649F-2DF4-46D7-BD1D-4ABA33F43DF9}" destId="{ADF600E8-4CE2-40B3-938A-1453579FC7B0}" srcOrd="2" destOrd="0" parTransId="{E8A28A2A-5F15-4EFA-8935-CFFA629E60B4}" sibTransId="{545461EE-E49B-4CA4-B6D7-354AFABA5125}"/>
    <dgm:cxn modelId="{E927857B-2103-4607-8D49-048CBF9213D0}" srcId="{68E4649F-2DF4-46D7-BD1D-4ABA33F43DF9}" destId="{D41EDF34-8080-4F7D-9859-968031BEF24F}" srcOrd="1" destOrd="0" parTransId="{11F2FC84-C2EE-45FE-B108-6C8031AFE287}" sibTransId="{75607F39-5E54-438A-9702-7327C47A8270}"/>
    <dgm:cxn modelId="{124B0CB6-601A-4D36-B70E-776296E8C28B}" type="presOf" srcId="{412348A7-B42A-4D60-9F4C-8EF6E9529876}" destId="{98C3AC73-340B-450F-AAD7-15FFE6124787}" srcOrd="0" destOrd="0" presId="urn:microsoft.com/office/officeart/2005/8/layout/process2"/>
    <dgm:cxn modelId="{536A30BC-F2A2-4667-8157-6FFC63FEAA3F}" srcId="{68E4649F-2DF4-46D7-BD1D-4ABA33F43DF9}" destId="{EF678929-1468-438B-8A33-F623A7FCCB83}" srcOrd="0" destOrd="0" parTransId="{09F908A3-D104-4CB7-93E2-278E67482482}" sibTransId="{412348A7-B42A-4D60-9F4C-8EF6E9529876}"/>
    <dgm:cxn modelId="{3C02B3C1-43C4-4C00-A3BD-0200627D3987}" type="presOf" srcId="{412348A7-B42A-4D60-9F4C-8EF6E9529876}" destId="{5643CDF5-89D6-4C04-B5CD-DD690CF25BDB}" srcOrd="1" destOrd="0" presId="urn:microsoft.com/office/officeart/2005/8/layout/process2"/>
    <dgm:cxn modelId="{D3116AC6-8B18-44F8-BCC2-F862E49AD90E}" srcId="{68E4649F-2DF4-46D7-BD1D-4ABA33F43DF9}" destId="{2CE75BA1-D666-4E9E-AE8B-4F2DF987869D}" srcOrd="3" destOrd="0" parTransId="{5B05649F-3905-42B2-9F01-CB169DFCEC20}" sibTransId="{0646AFF2-89C7-4BF0-BAA9-CE638BC17BEA}"/>
    <dgm:cxn modelId="{9E0151C7-6478-45BF-9BFF-CA0F66F55578}" type="presOf" srcId="{68E4649F-2DF4-46D7-BD1D-4ABA33F43DF9}" destId="{7C55ACDF-30A0-4553-840C-AE74D64A4EF4}" srcOrd="0" destOrd="0" presId="urn:microsoft.com/office/officeart/2005/8/layout/process2"/>
    <dgm:cxn modelId="{E49658C7-D0E9-4027-84F7-0DBF91D2D2F8}" type="presOf" srcId="{EF678929-1468-438B-8A33-F623A7FCCB83}" destId="{5695F4BD-B75D-4A33-A0A1-0A622FCBC0B1}" srcOrd="0" destOrd="0" presId="urn:microsoft.com/office/officeart/2005/8/layout/process2"/>
    <dgm:cxn modelId="{7C066ECB-F0BC-4170-BD35-9462599D871E}" type="presOf" srcId="{75607F39-5E54-438A-9702-7327C47A8270}" destId="{E12372F5-B7B8-42BF-B7DC-29E6330EF335}" srcOrd="0" destOrd="0" presId="urn:microsoft.com/office/officeart/2005/8/layout/process2"/>
    <dgm:cxn modelId="{E2B17AD3-83A9-4CB1-BEB8-97D7B8AC7C77}" type="presOf" srcId="{90A52968-B231-41EE-8F06-BD6A5B2189A0}" destId="{33316BFC-BC85-4A79-A461-E22B7575A485}" srcOrd="0" destOrd="0" presId="urn:microsoft.com/office/officeart/2005/8/layout/process2"/>
    <dgm:cxn modelId="{F4C502D8-2D88-4795-8B77-FBFA396806E0}" type="presOf" srcId="{545461EE-E49B-4CA4-B6D7-354AFABA5125}" destId="{D65DCAB5-059A-4FCC-A4F5-B7918D820DD5}" srcOrd="1" destOrd="0" presId="urn:microsoft.com/office/officeart/2005/8/layout/process2"/>
    <dgm:cxn modelId="{0A89B4E3-F570-48B2-AF0F-8E4CAF6BC0D5}" type="presOf" srcId="{75607F39-5E54-438A-9702-7327C47A8270}" destId="{51329FBC-8274-4AB9-8E69-C8B2238B3094}" srcOrd="1" destOrd="0" presId="urn:microsoft.com/office/officeart/2005/8/layout/process2"/>
    <dgm:cxn modelId="{22DD74EB-4973-432C-9C99-4CFC655C1819}" type="presOf" srcId="{ADF600E8-4CE2-40B3-938A-1453579FC7B0}" destId="{00635D98-E3FD-461A-8F7E-82738623D360}" srcOrd="0" destOrd="0" presId="urn:microsoft.com/office/officeart/2005/8/layout/process2"/>
    <dgm:cxn modelId="{F642A6F0-0C05-413D-96A4-C355D7DCF35F}" type="presOf" srcId="{0646AFF2-89C7-4BF0-BAA9-CE638BC17BEA}" destId="{920D44E7-76B0-4107-AB08-E5F66BB495D4}" srcOrd="0" destOrd="0" presId="urn:microsoft.com/office/officeart/2005/8/layout/process2"/>
    <dgm:cxn modelId="{64B3FFFB-DAB2-45D8-B8BF-3BBE5427A281}" srcId="{68E4649F-2DF4-46D7-BD1D-4ABA33F43DF9}" destId="{90A52968-B231-41EE-8F06-BD6A5B2189A0}" srcOrd="4" destOrd="0" parTransId="{36E000FF-95EF-4455-868E-035298174287}" sibTransId="{0E0E9401-0570-4B8D-9141-E261D721C60C}"/>
    <dgm:cxn modelId="{1E867435-42EB-4B28-BB9F-16378A90A611}" type="presParOf" srcId="{7C55ACDF-30A0-4553-840C-AE74D64A4EF4}" destId="{5695F4BD-B75D-4A33-A0A1-0A622FCBC0B1}" srcOrd="0" destOrd="0" presId="urn:microsoft.com/office/officeart/2005/8/layout/process2"/>
    <dgm:cxn modelId="{20836264-02FA-4222-9C46-D9652785EBAF}" type="presParOf" srcId="{7C55ACDF-30A0-4553-840C-AE74D64A4EF4}" destId="{98C3AC73-340B-450F-AAD7-15FFE6124787}" srcOrd="1" destOrd="0" presId="urn:microsoft.com/office/officeart/2005/8/layout/process2"/>
    <dgm:cxn modelId="{C28636EE-540C-4AB3-8398-775265737A6C}" type="presParOf" srcId="{98C3AC73-340B-450F-AAD7-15FFE6124787}" destId="{5643CDF5-89D6-4C04-B5CD-DD690CF25BDB}" srcOrd="0" destOrd="0" presId="urn:microsoft.com/office/officeart/2005/8/layout/process2"/>
    <dgm:cxn modelId="{97E5FDEF-33CA-46CF-9C82-554E9FC93304}" type="presParOf" srcId="{7C55ACDF-30A0-4553-840C-AE74D64A4EF4}" destId="{76D25692-2F0F-4D9F-AC56-15FEC587CAA1}" srcOrd="2" destOrd="0" presId="urn:microsoft.com/office/officeart/2005/8/layout/process2"/>
    <dgm:cxn modelId="{B69B0F5B-30F2-4884-AD19-4BA811E73E32}" type="presParOf" srcId="{7C55ACDF-30A0-4553-840C-AE74D64A4EF4}" destId="{E12372F5-B7B8-42BF-B7DC-29E6330EF335}" srcOrd="3" destOrd="0" presId="urn:microsoft.com/office/officeart/2005/8/layout/process2"/>
    <dgm:cxn modelId="{9C847666-5BEC-4209-9773-3EA98E62E7C6}" type="presParOf" srcId="{E12372F5-B7B8-42BF-B7DC-29E6330EF335}" destId="{51329FBC-8274-4AB9-8E69-C8B2238B3094}" srcOrd="0" destOrd="0" presId="urn:microsoft.com/office/officeart/2005/8/layout/process2"/>
    <dgm:cxn modelId="{F2C9C121-293A-476D-AC9E-2B1A9E8C7282}" type="presParOf" srcId="{7C55ACDF-30A0-4553-840C-AE74D64A4EF4}" destId="{00635D98-E3FD-461A-8F7E-82738623D360}" srcOrd="4" destOrd="0" presId="urn:microsoft.com/office/officeart/2005/8/layout/process2"/>
    <dgm:cxn modelId="{76FA7B2A-9486-4265-A60B-CF24AA722C7A}" type="presParOf" srcId="{7C55ACDF-30A0-4553-840C-AE74D64A4EF4}" destId="{376F5BAB-193B-4E1E-AB9E-734F3BA02F3F}" srcOrd="5" destOrd="0" presId="urn:microsoft.com/office/officeart/2005/8/layout/process2"/>
    <dgm:cxn modelId="{7C17804E-0ADE-4920-A811-91F2F47A0135}" type="presParOf" srcId="{376F5BAB-193B-4E1E-AB9E-734F3BA02F3F}" destId="{D65DCAB5-059A-4FCC-A4F5-B7918D820DD5}" srcOrd="0" destOrd="0" presId="urn:microsoft.com/office/officeart/2005/8/layout/process2"/>
    <dgm:cxn modelId="{7A66CAD5-CE56-4223-A980-284F0DD84F9F}" type="presParOf" srcId="{7C55ACDF-30A0-4553-840C-AE74D64A4EF4}" destId="{97C01B2A-80F3-4F88-979D-21297ADDE249}" srcOrd="6" destOrd="0" presId="urn:microsoft.com/office/officeart/2005/8/layout/process2"/>
    <dgm:cxn modelId="{413DA5C0-2415-4077-AA41-0AE40213FAAC}" type="presParOf" srcId="{7C55ACDF-30A0-4553-840C-AE74D64A4EF4}" destId="{920D44E7-76B0-4107-AB08-E5F66BB495D4}" srcOrd="7" destOrd="0" presId="urn:microsoft.com/office/officeart/2005/8/layout/process2"/>
    <dgm:cxn modelId="{997DF0BB-7F85-4544-AEDF-D00C5C72984C}" type="presParOf" srcId="{920D44E7-76B0-4107-AB08-E5F66BB495D4}" destId="{F91F5C0F-2372-49B5-9E58-1D8CBEB783B3}" srcOrd="0" destOrd="0" presId="urn:microsoft.com/office/officeart/2005/8/layout/process2"/>
    <dgm:cxn modelId="{ED75722B-A329-48EC-B59F-3FBDD36A9322}" type="presParOf" srcId="{7C55ACDF-30A0-4553-840C-AE74D64A4EF4}" destId="{33316BFC-BC85-4A79-A461-E22B7575A485}"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13160-9D3B-437C-BA86-3506EBC5CA80}">
      <dsp:nvSpPr>
        <dsp:cNvPr id="0" name=""/>
        <dsp:cNvSpPr/>
      </dsp:nvSpPr>
      <dsp:spPr>
        <a:xfrm>
          <a:off x="0" y="314958"/>
          <a:ext cx="2052432" cy="820193"/>
        </a:xfrm>
        <a:prstGeom prst="rect">
          <a:avLst/>
        </a:prstGeom>
        <a:solidFill>
          <a:srgbClr val="6CE7F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Vaccination </a:t>
          </a:r>
        </a:p>
      </dsp:txBody>
      <dsp:txXfrm>
        <a:off x="0" y="314958"/>
        <a:ext cx="2052432" cy="820193"/>
      </dsp:txXfrm>
    </dsp:sp>
    <dsp:sp modelId="{4FC78740-00CF-4DBF-9EEB-7A51B6A91E6F}">
      <dsp:nvSpPr>
        <dsp:cNvPr id="0" name=""/>
        <dsp:cNvSpPr/>
      </dsp:nvSpPr>
      <dsp:spPr>
        <a:xfrm>
          <a:off x="0" y="1119447"/>
          <a:ext cx="2050484" cy="4214424"/>
        </a:xfrm>
        <a:prstGeom prst="rect">
          <a:avLst/>
        </a:prstGeom>
        <a:solidFill>
          <a:schemeClr val="accent5">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Improve vaccination coverage of routine MMR1 &amp;2 to reach more than 95% at all levels.</a:t>
          </a:r>
        </a:p>
        <a:p>
          <a:pPr marL="171450" lvl="1" indent="-171450" algn="l" defTabSz="711200">
            <a:lnSpc>
              <a:spcPct val="90000"/>
            </a:lnSpc>
            <a:spcBef>
              <a:spcPct val="0"/>
            </a:spcBef>
            <a:spcAft>
              <a:spcPct val="15000"/>
            </a:spcAft>
            <a:buChar char="•"/>
          </a:pPr>
          <a:r>
            <a:rPr lang="en-US" sz="1600" b="1" kern="1200" dirty="0">
              <a:solidFill>
                <a:schemeClr val="bg1"/>
              </a:solidFill>
            </a:rPr>
            <a:t>Conduct SIAs at the national and sub-national levels for high-risk groups based on epidemiological situation.</a:t>
          </a:r>
        </a:p>
        <a:p>
          <a:pPr marL="171450" lvl="1" indent="-171450" algn="l" defTabSz="711200">
            <a:lnSpc>
              <a:spcPct val="90000"/>
            </a:lnSpc>
            <a:spcBef>
              <a:spcPct val="0"/>
            </a:spcBef>
            <a:spcAft>
              <a:spcPct val="15000"/>
            </a:spcAft>
            <a:buChar char="•"/>
          </a:pPr>
          <a:endParaRPr lang="en-US" sz="1600" b="1" kern="1200" dirty="0">
            <a:solidFill>
              <a:schemeClr val="bg1"/>
            </a:solidFill>
          </a:endParaRPr>
        </a:p>
      </dsp:txBody>
      <dsp:txXfrm>
        <a:off x="0" y="1119447"/>
        <a:ext cx="2050484" cy="4214424"/>
      </dsp:txXfrm>
    </dsp:sp>
    <dsp:sp modelId="{46F305A5-9F38-43FE-92E6-F36B64F1AF11}">
      <dsp:nvSpPr>
        <dsp:cNvPr id="0" name=""/>
        <dsp:cNvSpPr/>
      </dsp:nvSpPr>
      <dsp:spPr>
        <a:xfrm>
          <a:off x="2306646" y="314958"/>
          <a:ext cx="2050484" cy="820193"/>
        </a:xfrm>
        <a:prstGeom prst="rect">
          <a:avLst/>
        </a:prstGeom>
        <a:solidFill>
          <a:srgbClr val="6CE7F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2. </a:t>
          </a:r>
          <a:r>
            <a:rPr lang="en-US" sz="1800" b="1" u="none" kern="1200" dirty="0">
              <a:solidFill>
                <a:schemeClr val="tx1"/>
              </a:solidFill>
            </a:rPr>
            <a:t>Surveillance</a:t>
          </a:r>
        </a:p>
      </dsp:txBody>
      <dsp:txXfrm>
        <a:off x="2306646" y="314958"/>
        <a:ext cx="2050484" cy="820193"/>
      </dsp:txXfrm>
    </dsp:sp>
    <dsp:sp modelId="{A2A741DC-E58D-47A0-B059-D868CFF66EDF}">
      <dsp:nvSpPr>
        <dsp:cNvPr id="0" name=""/>
        <dsp:cNvSpPr/>
      </dsp:nvSpPr>
      <dsp:spPr>
        <a:xfrm>
          <a:off x="2313351" y="1119447"/>
          <a:ext cx="2050484" cy="4214424"/>
        </a:xfrm>
        <a:prstGeom prst="rect">
          <a:avLst/>
        </a:prstGeom>
        <a:solidFill>
          <a:schemeClr val="accent5">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Strengthen case-based surveillance.</a:t>
          </a:r>
        </a:p>
        <a:p>
          <a:pPr marL="171450" lvl="1" indent="-171450" algn="l" defTabSz="711200">
            <a:lnSpc>
              <a:spcPct val="90000"/>
            </a:lnSpc>
            <a:spcBef>
              <a:spcPct val="0"/>
            </a:spcBef>
            <a:spcAft>
              <a:spcPct val="15000"/>
            </a:spcAft>
            <a:buChar char="•"/>
          </a:pPr>
          <a:endParaRPr lang="en-US" sz="1600" b="1" kern="1200" dirty="0">
            <a:solidFill>
              <a:schemeClr val="bg1"/>
            </a:solidFill>
          </a:endParaRPr>
        </a:p>
        <a:p>
          <a:pPr marL="171450" lvl="1" indent="-171450" algn="l" defTabSz="711200">
            <a:lnSpc>
              <a:spcPct val="90000"/>
            </a:lnSpc>
            <a:spcBef>
              <a:spcPct val="0"/>
            </a:spcBef>
            <a:spcAft>
              <a:spcPct val="15000"/>
            </a:spcAft>
            <a:buChar char="•"/>
          </a:pPr>
          <a:r>
            <a:rPr lang="en-US" sz="1600" b="1" kern="1200" dirty="0">
              <a:solidFill>
                <a:schemeClr val="bg1"/>
              </a:solidFill>
            </a:rPr>
            <a:t>Improve all surveillance indicators.</a:t>
          </a:r>
        </a:p>
      </dsp:txBody>
      <dsp:txXfrm>
        <a:off x="2313351" y="1119447"/>
        <a:ext cx="2050484" cy="4214424"/>
      </dsp:txXfrm>
    </dsp:sp>
    <dsp:sp modelId="{1E26ECDE-ECA8-4748-BC3F-B53371A9E5C3}">
      <dsp:nvSpPr>
        <dsp:cNvPr id="0" name=""/>
        <dsp:cNvSpPr/>
      </dsp:nvSpPr>
      <dsp:spPr>
        <a:xfrm>
          <a:off x="4650657" y="328590"/>
          <a:ext cx="2326376" cy="820193"/>
        </a:xfrm>
        <a:prstGeom prst="rect">
          <a:avLst/>
        </a:prstGeom>
        <a:solidFill>
          <a:srgbClr val="6CE7F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chemeClr val="tx1"/>
              </a:solidFill>
            </a:rPr>
            <a:t>3. </a:t>
          </a:r>
          <a:r>
            <a:rPr lang="en-US" sz="1800" b="1" u="none" kern="1200" dirty="0">
              <a:solidFill>
                <a:schemeClr val="tx1"/>
              </a:solidFill>
            </a:rPr>
            <a:t>Laboratory </a:t>
          </a:r>
        </a:p>
        <a:p>
          <a:pPr marL="0" lvl="0" indent="0" algn="ctr" defTabSz="800100">
            <a:lnSpc>
              <a:spcPct val="100000"/>
            </a:lnSpc>
            <a:spcBef>
              <a:spcPct val="0"/>
            </a:spcBef>
            <a:spcAft>
              <a:spcPct val="35000"/>
            </a:spcAft>
            <a:buNone/>
          </a:pPr>
          <a:r>
            <a:rPr lang="en-US" sz="1800" b="1" u="none" kern="1200" dirty="0">
              <a:solidFill>
                <a:schemeClr val="tx1"/>
              </a:solidFill>
            </a:rPr>
            <a:t>      surveillance </a:t>
          </a:r>
        </a:p>
      </dsp:txBody>
      <dsp:txXfrm>
        <a:off x="4650657" y="328590"/>
        <a:ext cx="2326376" cy="820193"/>
      </dsp:txXfrm>
    </dsp:sp>
    <dsp:sp modelId="{4B00BA27-B8B6-4AEB-8B7B-4B82809C298F}">
      <dsp:nvSpPr>
        <dsp:cNvPr id="0" name=""/>
        <dsp:cNvSpPr/>
      </dsp:nvSpPr>
      <dsp:spPr>
        <a:xfrm>
          <a:off x="4651938" y="1119447"/>
          <a:ext cx="2324305" cy="4214424"/>
        </a:xfrm>
        <a:prstGeom prst="rect">
          <a:avLst/>
        </a:prstGeom>
        <a:solidFill>
          <a:schemeClr val="accent5">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prstClr val="white"/>
              </a:solidFill>
              <a:latin typeface="Calibri"/>
              <a:ea typeface="+mn-ea"/>
              <a:cs typeface="+mn-cs"/>
            </a:rPr>
            <a:t>Strengthen lab confirmation of each suspected cases </a:t>
          </a:r>
        </a:p>
        <a:p>
          <a:pPr marL="171450" lvl="1" indent="-171450" algn="l" defTabSz="711200">
            <a:lnSpc>
              <a:spcPct val="90000"/>
            </a:lnSpc>
            <a:spcBef>
              <a:spcPct val="0"/>
            </a:spcBef>
            <a:spcAft>
              <a:spcPct val="15000"/>
            </a:spcAft>
            <a:buChar char="•"/>
          </a:pPr>
          <a:endParaRPr lang="en-US" sz="1600" b="1" kern="1200" dirty="0">
            <a:solidFill>
              <a:prstClr val="white"/>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b="1" kern="1200" dirty="0">
            <a:solidFill>
              <a:prstClr val="white"/>
            </a:solidFill>
            <a:latin typeface="Calibri"/>
            <a:ea typeface="+mn-ea"/>
            <a:cs typeface="+mn-cs"/>
          </a:endParaRPr>
        </a:p>
        <a:p>
          <a:pPr marL="171450" lvl="1" indent="-171450" algn="l" defTabSz="711200">
            <a:lnSpc>
              <a:spcPct val="90000"/>
            </a:lnSpc>
            <a:spcBef>
              <a:spcPct val="0"/>
            </a:spcBef>
            <a:spcAft>
              <a:spcPct val="15000"/>
            </a:spcAft>
            <a:buChar char="•"/>
          </a:pPr>
          <a:r>
            <a:rPr lang="en-US" sz="1600" b="1" kern="1200" dirty="0">
              <a:solidFill>
                <a:prstClr val="white"/>
              </a:solidFill>
              <a:latin typeface="Calibri"/>
              <a:ea typeface="+mn-ea"/>
              <a:cs typeface="+mn-cs"/>
            </a:rPr>
            <a:t>Strengthen the genotyping and sequences</a:t>
          </a:r>
        </a:p>
      </dsp:txBody>
      <dsp:txXfrm>
        <a:off x="4651938" y="1119447"/>
        <a:ext cx="2324305" cy="4214424"/>
      </dsp:txXfrm>
    </dsp:sp>
    <dsp:sp modelId="{E3E2D3D3-1E2C-4942-B812-A7B54C61F56E}">
      <dsp:nvSpPr>
        <dsp:cNvPr id="0" name=""/>
        <dsp:cNvSpPr/>
      </dsp:nvSpPr>
      <dsp:spPr>
        <a:xfrm>
          <a:off x="7265331" y="301310"/>
          <a:ext cx="2050484" cy="820193"/>
        </a:xfrm>
        <a:prstGeom prst="rect">
          <a:avLst/>
        </a:prstGeom>
        <a:solidFill>
          <a:srgbClr val="6CE7F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4. </a:t>
          </a:r>
          <a:r>
            <a:rPr lang="en-US" sz="1800" b="1" u="none" kern="1200" dirty="0">
              <a:solidFill>
                <a:schemeClr val="tx1"/>
              </a:solidFill>
            </a:rPr>
            <a:t>Rapid response to confirmed cases and outbreaks</a:t>
          </a:r>
        </a:p>
      </dsp:txBody>
      <dsp:txXfrm>
        <a:off x="7265331" y="301310"/>
        <a:ext cx="2050484" cy="820193"/>
      </dsp:txXfrm>
    </dsp:sp>
    <dsp:sp modelId="{FF79DA7F-E2E7-4D83-B02B-533722152D5B}">
      <dsp:nvSpPr>
        <dsp:cNvPr id="0" name=""/>
        <dsp:cNvSpPr/>
      </dsp:nvSpPr>
      <dsp:spPr>
        <a:xfrm>
          <a:off x="7264347" y="1119447"/>
          <a:ext cx="2067216" cy="4214424"/>
        </a:xfrm>
        <a:prstGeom prst="rect">
          <a:avLst/>
        </a:prstGeom>
        <a:solidFill>
          <a:schemeClr val="accent5">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Perform best practices and rapid response toward confirmed measles and rubella cases and managing suspected outbreaks</a:t>
          </a:r>
        </a:p>
        <a:p>
          <a:pPr marL="171450" lvl="1" indent="-171450" algn="l" defTabSz="711200">
            <a:lnSpc>
              <a:spcPct val="90000"/>
            </a:lnSpc>
            <a:spcBef>
              <a:spcPct val="0"/>
            </a:spcBef>
            <a:spcAft>
              <a:spcPct val="15000"/>
            </a:spcAft>
            <a:buChar char="•"/>
          </a:pPr>
          <a:endParaRPr lang="en-US" sz="1600" b="1" kern="1200" dirty="0">
            <a:solidFill>
              <a:schemeClr val="bg1"/>
            </a:solidFill>
          </a:endParaRPr>
        </a:p>
      </dsp:txBody>
      <dsp:txXfrm>
        <a:off x="7264347" y="1119447"/>
        <a:ext cx="2067216" cy="4214424"/>
      </dsp:txXfrm>
    </dsp:sp>
    <dsp:sp modelId="{571D5C5B-58E4-44FF-A621-8A32FEF1D54D}">
      <dsp:nvSpPr>
        <dsp:cNvPr id="0" name=""/>
        <dsp:cNvSpPr/>
      </dsp:nvSpPr>
      <dsp:spPr>
        <a:xfrm>
          <a:off x="9597860" y="301326"/>
          <a:ext cx="2050484" cy="820193"/>
        </a:xfrm>
        <a:prstGeom prst="rect">
          <a:avLst/>
        </a:prstGeom>
        <a:solidFill>
          <a:srgbClr val="6CE7F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5. </a:t>
          </a:r>
          <a:r>
            <a:rPr lang="en-US" sz="1800" b="1" u="none" kern="1200" dirty="0">
              <a:solidFill>
                <a:schemeClr val="tx1"/>
              </a:solidFill>
            </a:rPr>
            <a:t>Community awareness</a:t>
          </a:r>
          <a:endParaRPr lang="en-US" sz="1800" b="1" kern="1200" dirty="0">
            <a:solidFill>
              <a:schemeClr val="tx1"/>
            </a:solidFill>
          </a:endParaRPr>
        </a:p>
      </dsp:txBody>
      <dsp:txXfrm>
        <a:off x="9597860" y="301326"/>
        <a:ext cx="2050484" cy="820193"/>
      </dsp:txXfrm>
    </dsp:sp>
    <dsp:sp modelId="{F0619D09-5205-4442-88B9-885030CFA8CC}">
      <dsp:nvSpPr>
        <dsp:cNvPr id="0" name=""/>
        <dsp:cNvSpPr/>
      </dsp:nvSpPr>
      <dsp:spPr>
        <a:xfrm>
          <a:off x="9618631" y="1119447"/>
          <a:ext cx="2050484" cy="4214424"/>
        </a:xfrm>
        <a:prstGeom prst="rect">
          <a:avLst/>
        </a:prstGeom>
        <a:solidFill>
          <a:schemeClr val="accent5">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Enhance community participation and involvement</a:t>
          </a:r>
        </a:p>
        <a:p>
          <a:pPr marL="171450" lvl="1" indent="-171450" algn="l" defTabSz="711200">
            <a:lnSpc>
              <a:spcPct val="90000"/>
            </a:lnSpc>
            <a:spcBef>
              <a:spcPct val="0"/>
            </a:spcBef>
            <a:spcAft>
              <a:spcPct val="15000"/>
            </a:spcAft>
            <a:buChar char="•"/>
          </a:pPr>
          <a:r>
            <a:rPr lang="en-US" sz="1600" b="1" kern="1200" dirty="0">
              <a:solidFill>
                <a:schemeClr val="bg1"/>
              </a:solidFill>
            </a:rPr>
            <a:t> Raise the awareness on the demand of vaccinations.</a:t>
          </a:r>
        </a:p>
        <a:p>
          <a:pPr marL="171450" lvl="1" indent="-171450" algn="l" defTabSz="711200">
            <a:lnSpc>
              <a:spcPct val="90000"/>
            </a:lnSpc>
            <a:spcBef>
              <a:spcPct val="0"/>
            </a:spcBef>
            <a:spcAft>
              <a:spcPct val="15000"/>
            </a:spcAft>
            <a:buChar char="•"/>
          </a:pPr>
          <a:endParaRPr lang="en-US" sz="1600" b="1" kern="1200" dirty="0">
            <a:solidFill>
              <a:schemeClr val="bg1"/>
            </a:solidFill>
          </a:endParaRPr>
        </a:p>
        <a:p>
          <a:pPr marL="171450" lvl="1" indent="-171450" algn="l" defTabSz="711200">
            <a:lnSpc>
              <a:spcPct val="90000"/>
            </a:lnSpc>
            <a:spcBef>
              <a:spcPct val="0"/>
            </a:spcBef>
            <a:spcAft>
              <a:spcPct val="15000"/>
            </a:spcAft>
            <a:buChar char="•"/>
          </a:pPr>
          <a:endParaRPr lang="en-US" sz="1600" b="1" kern="1200" dirty="0">
            <a:solidFill>
              <a:schemeClr val="bg1"/>
            </a:solidFill>
          </a:endParaRPr>
        </a:p>
      </dsp:txBody>
      <dsp:txXfrm>
        <a:off x="9618631" y="1119447"/>
        <a:ext cx="2050484" cy="421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A47B-D4F5-4C26-A5EA-BEA6444DD68A}">
      <dsp:nvSpPr>
        <dsp:cNvPr id="0" name=""/>
        <dsp:cNvSpPr/>
      </dsp:nvSpPr>
      <dsp:spPr>
        <a:xfrm>
          <a:off x="0" y="0"/>
          <a:ext cx="11518778" cy="5581939"/>
        </a:xfrm>
        <a:prstGeom prst="rightArrow">
          <a:avLst/>
        </a:prstGeom>
        <a:solidFill>
          <a:srgbClr val="6CE7F4"/>
        </a:solidFill>
        <a:ln>
          <a:noFill/>
        </a:ln>
        <a:effectLst/>
      </dsp:spPr>
      <dsp:style>
        <a:lnRef idx="0">
          <a:scrgbClr r="0" g="0" b="0"/>
        </a:lnRef>
        <a:fillRef idx="1">
          <a:scrgbClr r="0" g="0" b="0"/>
        </a:fillRef>
        <a:effectRef idx="0">
          <a:scrgbClr r="0" g="0" b="0"/>
        </a:effectRef>
        <a:fontRef idx="minor"/>
      </dsp:style>
    </dsp:sp>
    <dsp:sp modelId="{2E5778A2-D9D5-4A8B-BF96-89407FB92736}">
      <dsp:nvSpPr>
        <dsp:cNvPr id="0" name=""/>
        <dsp:cNvSpPr/>
      </dsp:nvSpPr>
      <dsp:spPr>
        <a:xfrm>
          <a:off x="399204" y="2071457"/>
          <a:ext cx="2923189" cy="1156801"/>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u="sng" kern="1200" dirty="0">
              <a:solidFill>
                <a:schemeClr val="tx1"/>
              </a:solidFill>
            </a:rPr>
            <a:t>1977</a:t>
          </a:r>
        </a:p>
        <a:p>
          <a:pPr marL="0" lvl="0" indent="0" algn="ctr" defTabSz="800100">
            <a:lnSpc>
              <a:spcPct val="100000"/>
            </a:lnSpc>
            <a:spcBef>
              <a:spcPct val="0"/>
            </a:spcBef>
            <a:spcAft>
              <a:spcPct val="35000"/>
            </a:spcAft>
            <a:buNone/>
          </a:pPr>
          <a:r>
            <a:rPr lang="en-US" sz="1800" b="1" kern="1200" dirty="0">
              <a:solidFill>
                <a:schemeClr val="tx1"/>
              </a:solidFill>
            </a:rPr>
            <a:t>Introduction of MCV at 9m</a:t>
          </a:r>
        </a:p>
      </dsp:txBody>
      <dsp:txXfrm>
        <a:off x="455674" y="2127927"/>
        <a:ext cx="2810249" cy="1043861"/>
      </dsp:txXfrm>
    </dsp:sp>
    <dsp:sp modelId="{515CAA80-895D-4C3B-8DD1-48FD7A9F778B}">
      <dsp:nvSpPr>
        <dsp:cNvPr id="0" name=""/>
        <dsp:cNvSpPr/>
      </dsp:nvSpPr>
      <dsp:spPr>
        <a:xfrm>
          <a:off x="3547046" y="1877607"/>
          <a:ext cx="3291842" cy="1620816"/>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1999</a:t>
          </a:r>
        </a:p>
        <a:p>
          <a:pPr marL="0" lvl="0" indent="0" algn="ctr" defTabSz="800100">
            <a:lnSpc>
              <a:spcPct val="90000"/>
            </a:lnSpc>
            <a:spcBef>
              <a:spcPct val="0"/>
            </a:spcBef>
            <a:spcAft>
              <a:spcPct val="35000"/>
            </a:spcAft>
            <a:buNone/>
          </a:pPr>
          <a:r>
            <a:rPr lang="en-US" sz="1800" b="1" kern="1200" dirty="0">
              <a:solidFill>
                <a:schemeClr val="tx1"/>
              </a:solidFill>
            </a:rPr>
            <a:t>Introduction of  MMR at 18 m, </a:t>
          </a:r>
        </a:p>
        <a:p>
          <a:pPr marL="0" lvl="0" indent="0" algn="ctr" defTabSz="800100">
            <a:lnSpc>
              <a:spcPct val="90000"/>
            </a:lnSpc>
            <a:spcBef>
              <a:spcPct val="0"/>
            </a:spcBef>
            <a:spcAft>
              <a:spcPct val="35000"/>
            </a:spcAft>
            <a:buNone/>
          </a:pPr>
          <a:r>
            <a:rPr lang="en-US" sz="1800" b="1" kern="1200" dirty="0">
              <a:solidFill>
                <a:schemeClr val="tx1"/>
              </a:solidFill>
            </a:rPr>
            <a:t>2nd MCV and 1st RVC</a:t>
          </a:r>
        </a:p>
        <a:p>
          <a:pPr marL="0" lvl="0" indent="0" algn="ctr" defTabSz="800100">
            <a:lnSpc>
              <a:spcPct val="90000"/>
            </a:lnSpc>
            <a:spcBef>
              <a:spcPct val="0"/>
            </a:spcBef>
            <a:spcAft>
              <a:spcPct val="35000"/>
            </a:spcAft>
            <a:buNone/>
          </a:pPr>
          <a:endParaRPr lang="en-US" sz="1800" b="1" kern="1200" dirty="0">
            <a:solidFill>
              <a:schemeClr val="tx1"/>
            </a:solidFill>
          </a:endParaRPr>
        </a:p>
      </dsp:txBody>
      <dsp:txXfrm>
        <a:off x="3626168" y="1956729"/>
        <a:ext cx="3133598" cy="1462572"/>
      </dsp:txXfrm>
    </dsp:sp>
    <dsp:sp modelId="{75541766-CF49-4742-B928-D4A2289673F4}">
      <dsp:nvSpPr>
        <dsp:cNvPr id="0" name=""/>
        <dsp:cNvSpPr/>
      </dsp:nvSpPr>
      <dsp:spPr>
        <a:xfrm>
          <a:off x="7041597" y="1847499"/>
          <a:ext cx="4675798" cy="1727788"/>
        </a:xfrm>
        <a:prstGeom prst="round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b="1" u="sng" kern="1200" dirty="0"/>
            <a:t>2008</a:t>
          </a:r>
        </a:p>
        <a:p>
          <a:pPr marL="0" lvl="0" indent="0" algn="ctr" defTabSz="711200">
            <a:lnSpc>
              <a:spcPct val="100000"/>
            </a:lnSpc>
            <a:spcBef>
              <a:spcPct val="0"/>
            </a:spcBef>
            <a:spcAft>
              <a:spcPts val="0"/>
            </a:spcAft>
            <a:buNone/>
          </a:pPr>
          <a:r>
            <a:rPr lang="en-US" sz="1600" b="1" kern="1200" dirty="0"/>
            <a:t>Introduction of MMR dose at 12 m replacing MCV at 9 m</a:t>
          </a:r>
        </a:p>
        <a:p>
          <a:pPr marL="0" lvl="0" indent="0" algn="ctr" defTabSz="711200">
            <a:lnSpc>
              <a:spcPct val="100000"/>
            </a:lnSpc>
            <a:spcBef>
              <a:spcPct val="0"/>
            </a:spcBef>
            <a:spcAft>
              <a:spcPts val="0"/>
            </a:spcAft>
            <a:buNone/>
          </a:pPr>
          <a:r>
            <a:rPr lang="en-US" sz="1600" b="1" kern="1200" dirty="0"/>
            <a:t>MCV 1 &amp; RCV1 at 12 m and second dose at 18 m </a:t>
          </a:r>
        </a:p>
        <a:p>
          <a:pPr marL="0" lvl="0" indent="0" algn="ctr" defTabSz="711200">
            <a:lnSpc>
              <a:spcPct val="100000"/>
            </a:lnSpc>
            <a:spcBef>
              <a:spcPct val="0"/>
            </a:spcBef>
            <a:spcAft>
              <a:spcPts val="0"/>
            </a:spcAft>
            <a:buNone/>
          </a:pPr>
          <a:endParaRPr lang="en-US" sz="1600" b="1" kern="1200" dirty="0"/>
        </a:p>
      </dsp:txBody>
      <dsp:txXfrm>
        <a:off x="7125941" y="1931843"/>
        <a:ext cx="4507110" cy="1559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13160-9D3B-437C-BA86-3506EBC5CA80}">
      <dsp:nvSpPr>
        <dsp:cNvPr id="0" name=""/>
        <dsp:cNvSpPr/>
      </dsp:nvSpPr>
      <dsp:spPr>
        <a:xfrm>
          <a:off x="3371" y="517401"/>
          <a:ext cx="1791518" cy="547621"/>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1. Training</a:t>
          </a:r>
          <a:endParaRPr lang="en-US" sz="1500" b="1" kern="1200" dirty="0"/>
        </a:p>
      </dsp:txBody>
      <dsp:txXfrm>
        <a:off x="3371" y="517401"/>
        <a:ext cx="1791518" cy="547621"/>
      </dsp:txXfrm>
    </dsp:sp>
    <dsp:sp modelId="{4FC78740-00CF-4DBF-9EEB-7A51B6A91E6F}">
      <dsp:nvSpPr>
        <dsp:cNvPr id="0" name=""/>
        <dsp:cNvSpPr/>
      </dsp:nvSpPr>
      <dsp:spPr>
        <a:xfrm>
          <a:off x="3" y="1140430"/>
          <a:ext cx="1791518" cy="4143234"/>
        </a:xfrm>
        <a:prstGeom prst="rect">
          <a:avLst/>
        </a:prstGeom>
        <a:solidFill>
          <a:schemeClr val="accent1">
            <a:alpha val="90000"/>
            <a:tint val="40000"/>
            <a:hueOff val="0"/>
            <a:satOff val="0"/>
            <a:lumOff val="0"/>
            <a:alphaOff val="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Central staff</a:t>
          </a:r>
          <a:endParaRPr lang="en-US" sz="1500" kern="1200" dirty="0"/>
        </a:p>
        <a:p>
          <a:pPr marL="114300" lvl="1" indent="-114300" algn="l" defTabSz="666750">
            <a:lnSpc>
              <a:spcPct val="90000"/>
            </a:lnSpc>
            <a:spcBef>
              <a:spcPct val="0"/>
            </a:spcBef>
            <a:spcAft>
              <a:spcPct val="15000"/>
            </a:spcAft>
            <a:buChar char="•"/>
          </a:pPr>
          <a:r>
            <a:rPr lang="en-US" sz="1500" kern="1200"/>
            <a:t>Province: 27</a:t>
          </a:r>
          <a:endParaRPr lang="en-US" sz="1500" kern="1200" dirty="0"/>
        </a:p>
        <a:p>
          <a:pPr marL="114300" lvl="1" indent="-114300" algn="l" defTabSz="666750">
            <a:lnSpc>
              <a:spcPct val="90000"/>
            </a:lnSpc>
            <a:spcBef>
              <a:spcPct val="0"/>
            </a:spcBef>
            <a:spcAft>
              <a:spcPct val="15000"/>
            </a:spcAft>
            <a:buChar char="•"/>
          </a:pPr>
          <a:r>
            <a:rPr lang="en-US" sz="1500" kern="1200"/>
            <a:t>Districts: 286</a:t>
          </a:r>
          <a:endParaRPr lang="en-US" sz="1500" kern="1200" dirty="0"/>
        </a:p>
        <a:p>
          <a:pPr marL="114300" lvl="1" indent="-114300" algn="l" defTabSz="666750">
            <a:lnSpc>
              <a:spcPct val="90000"/>
            </a:lnSpc>
            <a:spcBef>
              <a:spcPct val="0"/>
            </a:spcBef>
            <a:spcAft>
              <a:spcPct val="15000"/>
            </a:spcAft>
            <a:buChar char="•"/>
          </a:pPr>
          <a:r>
            <a:rPr lang="en-US" sz="1500" kern="1200"/>
            <a:t>HCU: 5000</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a:t>Doctors</a:t>
          </a:r>
          <a:endParaRPr lang="en-US" sz="1500" kern="1200" dirty="0"/>
        </a:p>
        <a:p>
          <a:pPr marL="114300" lvl="1" indent="-114300" algn="l" defTabSz="666750">
            <a:lnSpc>
              <a:spcPct val="90000"/>
            </a:lnSpc>
            <a:spcBef>
              <a:spcPct val="0"/>
            </a:spcBef>
            <a:spcAft>
              <a:spcPct val="15000"/>
            </a:spcAft>
            <a:buChar char="•"/>
          </a:pPr>
          <a:r>
            <a:rPr lang="en-US" sz="1500" kern="1200"/>
            <a:t>Nurses</a:t>
          </a:r>
          <a:endParaRPr lang="en-US" sz="1500" kern="1200" dirty="0"/>
        </a:p>
        <a:p>
          <a:pPr marL="114300" lvl="1" indent="-114300" algn="l" defTabSz="666750">
            <a:lnSpc>
              <a:spcPct val="90000"/>
            </a:lnSpc>
            <a:spcBef>
              <a:spcPct val="0"/>
            </a:spcBef>
            <a:spcAft>
              <a:spcPct val="15000"/>
            </a:spcAft>
            <a:buChar char="•"/>
          </a:pPr>
          <a:r>
            <a:rPr lang="en-US" sz="1500" kern="1200" dirty="0"/>
            <a:t>Sanitarians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Routine, vs Electronic </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Community leaders </a:t>
          </a:r>
        </a:p>
        <a:p>
          <a:pPr marL="114300" lvl="1" indent="-114300" algn="l" defTabSz="666750">
            <a:lnSpc>
              <a:spcPct val="90000"/>
            </a:lnSpc>
            <a:spcBef>
              <a:spcPct val="0"/>
            </a:spcBef>
            <a:spcAft>
              <a:spcPct val="15000"/>
            </a:spcAft>
            <a:buChar char="•"/>
          </a:pPr>
          <a:endParaRPr lang="en-US" sz="1500" kern="1200" dirty="0"/>
        </a:p>
      </dsp:txBody>
      <dsp:txXfrm>
        <a:off x="3" y="1140430"/>
        <a:ext cx="1791518" cy="4143234"/>
      </dsp:txXfrm>
    </dsp:sp>
    <dsp:sp modelId="{46F305A5-9F38-43FE-92E6-F36B64F1AF11}">
      <dsp:nvSpPr>
        <dsp:cNvPr id="0" name=""/>
        <dsp:cNvSpPr/>
      </dsp:nvSpPr>
      <dsp:spPr>
        <a:xfrm>
          <a:off x="2045702" y="517401"/>
          <a:ext cx="1791518" cy="547621"/>
        </a:xfrm>
        <a:prstGeom prst="rect">
          <a:avLst/>
        </a:prstGeom>
        <a:solidFill>
          <a:srgbClr val="5B9BD5">
            <a:hueOff val="0"/>
            <a:satOff val="0"/>
            <a:lumOff val="0"/>
            <a:alphaOff val="0"/>
          </a:srgb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2. Media support</a:t>
          </a:r>
        </a:p>
      </dsp:txBody>
      <dsp:txXfrm>
        <a:off x="2045702" y="517401"/>
        <a:ext cx="1791518" cy="547621"/>
      </dsp:txXfrm>
    </dsp:sp>
    <dsp:sp modelId="{A2A741DC-E58D-47A0-B059-D868CFF66EDF}">
      <dsp:nvSpPr>
        <dsp:cNvPr id="0" name=""/>
        <dsp:cNvSpPr/>
      </dsp:nvSpPr>
      <dsp:spPr>
        <a:xfrm>
          <a:off x="2045702" y="1147515"/>
          <a:ext cx="1791518" cy="4143234"/>
        </a:xfrm>
        <a:prstGeom prst="rect">
          <a:avLst/>
        </a:prstGeom>
        <a:solidFill>
          <a:schemeClr val="accent1">
            <a:alpha val="90000"/>
            <a:tint val="40000"/>
            <a:hueOff val="0"/>
            <a:satOff val="0"/>
            <a:lumOff val="0"/>
            <a:alphaOff val="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altLang="ar-EG" sz="1500" kern="1200"/>
            <a:t>TV spots </a:t>
          </a:r>
          <a:endParaRPr lang="en-US" sz="1500" kern="1200" dirty="0"/>
        </a:p>
        <a:p>
          <a:pPr marL="114300" lvl="1" indent="-114300" algn="l" defTabSz="666750">
            <a:lnSpc>
              <a:spcPct val="90000"/>
            </a:lnSpc>
            <a:spcBef>
              <a:spcPct val="0"/>
            </a:spcBef>
            <a:spcAft>
              <a:spcPct val="15000"/>
            </a:spcAft>
            <a:buChar char="•"/>
          </a:pPr>
          <a:r>
            <a:rPr lang="en-US" altLang="ar-EG" sz="1500" kern="1200"/>
            <a:t>Radio spots</a:t>
          </a:r>
          <a:endParaRPr lang="en-US" sz="1500" kern="1200" dirty="0"/>
        </a:p>
        <a:p>
          <a:pPr marL="114300" lvl="1" indent="-114300" algn="l" defTabSz="666750">
            <a:lnSpc>
              <a:spcPct val="90000"/>
            </a:lnSpc>
            <a:spcBef>
              <a:spcPct val="0"/>
            </a:spcBef>
            <a:spcAft>
              <a:spcPct val="15000"/>
            </a:spcAft>
            <a:buChar char="•"/>
          </a:pPr>
          <a:r>
            <a:rPr lang="en-US" altLang="ar-EG" sz="1500" kern="1200"/>
            <a:t>Newspapers and magazines articles</a:t>
          </a:r>
          <a:endParaRPr lang="en-US" sz="1500" kern="1200" dirty="0"/>
        </a:p>
        <a:p>
          <a:pPr marL="114300" lvl="1" indent="-114300" algn="l" defTabSz="666750">
            <a:lnSpc>
              <a:spcPct val="90000"/>
            </a:lnSpc>
            <a:spcBef>
              <a:spcPct val="0"/>
            </a:spcBef>
            <a:spcAft>
              <a:spcPct val="15000"/>
            </a:spcAft>
            <a:buChar char="•"/>
          </a:pPr>
          <a:r>
            <a:rPr lang="en-US" sz="1500" kern="1200"/>
            <a:t>Social media</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2045702" y="1147515"/>
        <a:ext cx="1791518" cy="4143234"/>
      </dsp:txXfrm>
    </dsp:sp>
    <dsp:sp modelId="{1E26ECDE-ECA8-4748-BC3F-B53371A9E5C3}">
      <dsp:nvSpPr>
        <dsp:cNvPr id="0" name=""/>
        <dsp:cNvSpPr/>
      </dsp:nvSpPr>
      <dsp:spPr>
        <a:xfrm>
          <a:off x="4088033" y="517401"/>
          <a:ext cx="1791518" cy="547621"/>
        </a:xfrm>
        <a:prstGeom prst="rect">
          <a:avLst/>
        </a:prstGeom>
        <a:solidFill>
          <a:srgbClr val="5B9BD5">
            <a:hueOff val="0"/>
            <a:satOff val="0"/>
            <a:lumOff val="0"/>
            <a:alphaOff val="0"/>
          </a:srgbClr>
        </a:solidFill>
        <a:ln w="12700" cap="flat" cmpd="sng" algn="ctr">
          <a:solidFill>
            <a:srgbClr val="5B9BD5">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solidFill>
                <a:prstClr val="white"/>
              </a:solidFill>
              <a:latin typeface="Calibri"/>
              <a:ea typeface="+mn-ea"/>
              <a:cs typeface="+mn-cs"/>
            </a:rPr>
            <a:t>3. Health education</a:t>
          </a:r>
          <a:endParaRPr lang="en-US" sz="1500" b="1" kern="1200" dirty="0">
            <a:solidFill>
              <a:prstClr val="white"/>
            </a:solidFill>
            <a:latin typeface="Calibri"/>
            <a:ea typeface="+mn-ea"/>
            <a:cs typeface="+mn-cs"/>
          </a:endParaRPr>
        </a:p>
      </dsp:txBody>
      <dsp:txXfrm>
        <a:off x="4088033" y="517401"/>
        <a:ext cx="1791518" cy="547621"/>
      </dsp:txXfrm>
    </dsp:sp>
    <dsp:sp modelId="{4B00BA27-B8B6-4AEB-8B7B-4B82809C298F}">
      <dsp:nvSpPr>
        <dsp:cNvPr id="0" name=""/>
        <dsp:cNvSpPr/>
      </dsp:nvSpPr>
      <dsp:spPr>
        <a:xfrm>
          <a:off x="4088033" y="1162513"/>
          <a:ext cx="1791518" cy="4143234"/>
        </a:xfrm>
        <a:prstGeom prst="rect">
          <a:avLst/>
        </a:prstGeom>
        <a:solidFill>
          <a:schemeClr val="accent1">
            <a:alpha val="90000"/>
            <a:tint val="40000"/>
            <a:hueOff val="0"/>
            <a:satOff val="0"/>
            <a:lumOff val="0"/>
            <a:alphaOff val="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Health education messages for mothers and parents </a:t>
          </a:r>
        </a:p>
        <a:p>
          <a:pPr marL="114300" lvl="1" indent="-114300" algn="l" defTabSz="666750">
            <a:lnSpc>
              <a:spcPct val="90000"/>
            </a:lnSpc>
            <a:spcBef>
              <a:spcPct val="0"/>
            </a:spcBef>
            <a:spcAft>
              <a:spcPct val="15000"/>
            </a:spcAft>
            <a:buChar char="•"/>
          </a:pPr>
          <a:r>
            <a:rPr lang="en-US" sz="1500" kern="1200" dirty="0"/>
            <a:t>Posters of immunization schedule aligned in health units </a:t>
          </a:r>
        </a:p>
        <a:p>
          <a:pPr marL="114300" lvl="1" indent="-114300" algn="l" defTabSz="666750">
            <a:lnSpc>
              <a:spcPct val="90000"/>
            </a:lnSpc>
            <a:spcBef>
              <a:spcPct val="0"/>
            </a:spcBef>
            <a:spcAft>
              <a:spcPct val="15000"/>
            </a:spcAft>
            <a:buChar char="•"/>
          </a:pPr>
          <a:r>
            <a:rPr lang="en-US" sz="1500" kern="1200"/>
            <a:t>Immunization schedule printed on birth certificate </a:t>
          </a:r>
          <a:endParaRPr lang="en-US" sz="1500" kern="1200" dirty="0"/>
        </a:p>
        <a:p>
          <a:pPr marL="114300" lvl="1" indent="-114300" algn="l" defTabSz="666750">
            <a:lnSpc>
              <a:spcPct val="90000"/>
            </a:lnSpc>
            <a:spcBef>
              <a:spcPct val="0"/>
            </a:spcBef>
            <a:spcAft>
              <a:spcPct val="15000"/>
            </a:spcAft>
            <a:buChar char="•"/>
          </a:pPr>
          <a:r>
            <a:rPr lang="en-US" sz="1500" kern="1200"/>
            <a:t>Raedat Reefyiat (Rural Female Health Educators)</a:t>
          </a:r>
          <a:endParaRPr lang="en-US" sz="1500" kern="1200" dirty="0"/>
        </a:p>
        <a:p>
          <a:pPr marL="114300" lvl="1" indent="-114300" algn="l" defTabSz="666750">
            <a:lnSpc>
              <a:spcPct val="90000"/>
            </a:lnSpc>
            <a:spcBef>
              <a:spcPct val="0"/>
            </a:spcBef>
            <a:spcAft>
              <a:spcPct val="15000"/>
            </a:spcAft>
            <a:buChar char="•"/>
          </a:pPr>
          <a:r>
            <a:rPr lang="en-US" sz="1500" kern="1200"/>
            <a:t>Non Governmental Organizations</a:t>
          </a:r>
          <a:endParaRPr lang="en-US" sz="1500" kern="1200" dirty="0"/>
        </a:p>
        <a:p>
          <a:pPr marL="114300" lvl="1" indent="-114300" algn="l" defTabSz="666750">
            <a:lnSpc>
              <a:spcPct val="90000"/>
            </a:lnSpc>
            <a:spcBef>
              <a:spcPct val="0"/>
            </a:spcBef>
            <a:spcAft>
              <a:spcPct val="15000"/>
            </a:spcAft>
            <a:buChar char="•"/>
          </a:pPr>
          <a:r>
            <a:rPr lang="en-US" altLang="en-US" sz="1500" b="1" kern="1200" dirty="0">
              <a:effectLst>
                <a:outerShdw blurRad="38100" dist="38100" dir="2700000" algn="tl">
                  <a:srgbClr val="000000">
                    <a:alpha val="43137"/>
                  </a:srgbClr>
                </a:outerShdw>
              </a:effectLst>
            </a:rPr>
            <a:t>Community Leaders</a:t>
          </a:r>
          <a:endParaRPr lang="en-US" sz="1500" b="1" kern="1200" dirty="0">
            <a:effectLst>
              <a:outerShdw blurRad="38100" dist="38100" dir="2700000" algn="tl">
                <a:srgbClr val="000000">
                  <a:alpha val="43137"/>
                </a:srgbClr>
              </a:outerShdw>
            </a:effectLst>
          </a:endParaRPr>
        </a:p>
      </dsp:txBody>
      <dsp:txXfrm>
        <a:off x="4088033" y="1162513"/>
        <a:ext cx="1791518" cy="4143234"/>
      </dsp:txXfrm>
    </dsp:sp>
    <dsp:sp modelId="{E3E2D3D3-1E2C-4942-B812-A7B54C61F56E}">
      <dsp:nvSpPr>
        <dsp:cNvPr id="0" name=""/>
        <dsp:cNvSpPr/>
      </dsp:nvSpPr>
      <dsp:spPr>
        <a:xfrm>
          <a:off x="6130363" y="517401"/>
          <a:ext cx="1791518" cy="547621"/>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4. </a:t>
          </a:r>
          <a:r>
            <a:rPr lang="en-US" altLang="en-US" sz="1500" b="1" kern="1200"/>
            <a:t>Supportive supervision</a:t>
          </a:r>
          <a:endParaRPr lang="en-US" sz="1500" b="1" kern="1200" dirty="0"/>
        </a:p>
      </dsp:txBody>
      <dsp:txXfrm>
        <a:off x="6130363" y="517401"/>
        <a:ext cx="1791518" cy="547621"/>
      </dsp:txXfrm>
    </dsp:sp>
    <dsp:sp modelId="{FF79DA7F-E2E7-4D83-B02B-533722152D5B}">
      <dsp:nvSpPr>
        <dsp:cNvPr id="0" name=""/>
        <dsp:cNvSpPr/>
      </dsp:nvSpPr>
      <dsp:spPr>
        <a:xfrm>
          <a:off x="6130363" y="1147515"/>
          <a:ext cx="1791518" cy="4143234"/>
        </a:xfrm>
        <a:prstGeom prst="rect">
          <a:avLst/>
        </a:prstGeom>
        <a:solidFill>
          <a:schemeClr val="accent1">
            <a:alpha val="90000"/>
            <a:tint val="40000"/>
            <a:hueOff val="0"/>
            <a:satOff val="0"/>
            <a:lumOff val="0"/>
            <a:alphaOff val="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a:t>3 levels of supportive supervision </a:t>
          </a:r>
          <a:endParaRPr lang="en-US" sz="1500" kern="1200" dirty="0"/>
        </a:p>
        <a:p>
          <a:pPr marL="114300" lvl="1" indent="-114300" algn="l" defTabSz="666750">
            <a:lnSpc>
              <a:spcPct val="90000"/>
            </a:lnSpc>
            <a:spcBef>
              <a:spcPct val="0"/>
            </a:spcBef>
            <a:spcAft>
              <a:spcPct val="15000"/>
            </a:spcAft>
            <a:buChar char="•"/>
          </a:pPr>
          <a:r>
            <a:rPr lang="en-US" altLang="en-US" sz="1500" kern="1200"/>
            <a:t>1- Central level</a:t>
          </a:r>
          <a:endParaRPr lang="en-US" sz="1500" kern="1200" dirty="0"/>
        </a:p>
        <a:p>
          <a:pPr marL="114300" lvl="1" indent="-114300" algn="l" defTabSz="666750">
            <a:lnSpc>
              <a:spcPct val="90000"/>
            </a:lnSpc>
            <a:spcBef>
              <a:spcPct val="0"/>
            </a:spcBef>
            <a:spcAft>
              <a:spcPct val="15000"/>
            </a:spcAft>
            <a:buChar char="•"/>
          </a:pPr>
          <a:r>
            <a:rPr lang="en-US" altLang="en-US" sz="1500" kern="1200"/>
            <a:t>2- Governorate level</a:t>
          </a:r>
          <a:endParaRPr lang="en-US" sz="1500" kern="1200" dirty="0"/>
        </a:p>
        <a:p>
          <a:pPr marL="114300" lvl="1" indent="-114300" algn="l" defTabSz="666750">
            <a:lnSpc>
              <a:spcPct val="90000"/>
            </a:lnSpc>
            <a:spcBef>
              <a:spcPct val="0"/>
            </a:spcBef>
            <a:spcAft>
              <a:spcPct val="15000"/>
            </a:spcAft>
            <a:buChar char="•"/>
          </a:pPr>
          <a:r>
            <a:rPr lang="en-US" altLang="en-US" sz="1500" kern="1200" dirty="0"/>
            <a:t>3- District level</a:t>
          </a:r>
          <a:endParaRPr lang="en-US" sz="1500" kern="1200" dirty="0"/>
        </a:p>
      </dsp:txBody>
      <dsp:txXfrm>
        <a:off x="6130363" y="1147515"/>
        <a:ext cx="1791518" cy="4143234"/>
      </dsp:txXfrm>
    </dsp:sp>
    <dsp:sp modelId="{571D5C5B-58E4-44FF-A621-8A32FEF1D54D}">
      <dsp:nvSpPr>
        <dsp:cNvPr id="0" name=""/>
        <dsp:cNvSpPr/>
      </dsp:nvSpPr>
      <dsp:spPr>
        <a:xfrm>
          <a:off x="8172694" y="517401"/>
          <a:ext cx="1791518" cy="547621"/>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5. </a:t>
          </a:r>
          <a:r>
            <a:rPr lang="en-US" altLang="en-US" sz="1500" b="1" kern="1200"/>
            <a:t>Monitoring of Coverage</a:t>
          </a:r>
          <a:endParaRPr lang="en-US" sz="1500" b="1" kern="1200" dirty="0"/>
        </a:p>
      </dsp:txBody>
      <dsp:txXfrm>
        <a:off x="8172694" y="517401"/>
        <a:ext cx="1791518" cy="547621"/>
      </dsp:txXfrm>
    </dsp:sp>
    <dsp:sp modelId="{F0619D09-5205-4442-88B9-885030CFA8CC}">
      <dsp:nvSpPr>
        <dsp:cNvPr id="0" name=""/>
        <dsp:cNvSpPr/>
      </dsp:nvSpPr>
      <dsp:spPr>
        <a:xfrm>
          <a:off x="8180182" y="1155014"/>
          <a:ext cx="1791518" cy="4143234"/>
        </a:xfrm>
        <a:prstGeom prst="rect">
          <a:avLst/>
        </a:prstGeom>
        <a:solidFill>
          <a:schemeClr val="accent1">
            <a:alpha val="90000"/>
            <a:tint val="40000"/>
            <a:hueOff val="0"/>
            <a:satOff val="0"/>
            <a:lumOff val="0"/>
            <a:alphaOff val="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Administrative coverage data  follow up  monthly, quarterly an annually for analysis and feedback</a:t>
          </a:r>
          <a:endParaRPr lang="en-US" sz="1500" kern="1200" dirty="0"/>
        </a:p>
        <a:p>
          <a:pPr marL="114300" lvl="1" indent="-114300" algn="l" defTabSz="666750">
            <a:lnSpc>
              <a:spcPct val="90000"/>
            </a:lnSpc>
            <a:spcBef>
              <a:spcPct val="0"/>
            </a:spcBef>
            <a:spcAft>
              <a:spcPct val="15000"/>
            </a:spcAft>
            <a:buChar char="•"/>
          </a:pPr>
          <a:r>
            <a:rPr lang="en-US" sz="1500" kern="1200"/>
            <a:t> </a:t>
          </a:r>
          <a:r>
            <a:rPr lang="en-US" altLang="en-US" sz="1500" kern="1200"/>
            <a:t>Field survey to check coverage data</a:t>
          </a:r>
          <a:r>
            <a:rPr lang="en-US" sz="1500" kern="1200"/>
            <a:t>.</a:t>
          </a:r>
          <a:endParaRPr lang="en-US" sz="1500" kern="1200" dirty="0"/>
        </a:p>
        <a:p>
          <a:pPr marL="114300" lvl="1" indent="-114300" algn="l" defTabSz="666750">
            <a:lnSpc>
              <a:spcPct val="90000"/>
            </a:lnSpc>
            <a:spcBef>
              <a:spcPct val="0"/>
            </a:spcBef>
            <a:spcAft>
              <a:spcPct val="15000"/>
            </a:spcAft>
            <a:buChar char="•"/>
          </a:pPr>
          <a:r>
            <a:rPr lang="en-US" altLang="en-US" sz="1500" kern="1200" dirty="0"/>
            <a:t>Independent Coverage surveys done by WHO</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8180182" y="1155014"/>
        <a:ext cx="1791518" cy="4143234"/>
      </dsp:txXfrm>
    </dsp:sp>
    <dsp:sp modelId="{5F30AF05-559E-4B7B-98AF-E389A9EA9A6F}">
      <dsp:nvSpPr>
        <dsp:cNvPr id="0" name=""/>
        <dsp:cNvSpPr/>
      </dsp:nvSpPr>
      <dsp:spPr>
        <a:xfrm>
          <a:off x="10218590" y="479917"/>
          <a:ext cx="1784387" cy="547621"/>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6. Outreach activities</a:t>
          </a:r>
        </a:p>
      </dsp:txBody>
      <dsp:txXfrm>
        <a:off x="10218590" y="479917"/>
        <a:ext cx="1784387" cy="547621"/>
      </dsp:txXfrm>
    </dsp:sp>
    <dsp:sp modelId="{97312B4C-69A9-4782-9152-7B45A2235C7D}">
      <dsp:nvSpPr>
        <dsp:cNvPr id="0" name=""/>
        <dsp:cNvSpPr/>
      </dsp:nvSpPr>
      <dsp:spPr>
        <a:xfrm>
          <a:off x="10207518" y="1110060"/>
          <a:ext cx="1791518" cy="4143234"/>
        </a:xfrm>
        <a:prstGeom prst="rect">
          <a:avLst/>
        </a:prstGeom>
        <a:solidFill>
          <a:schemeClr val="accent1">
            <a:alpha val="90000"/>
            <a:tint val="40000"/>
            <a:hueOff val="0"/>
            <a:satOff val="0"/>
            <a:lumOff val="0"/>
            <a:alphaOff val="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Special care for special population</a:t>
          </a:r>
        </a:p>
      </dsp:txBody>
      <dsp:txXfrm>
        <a:off x="10207518" y="1110060"/>
        <a:ext cx="1791518" cy="4143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CD846-EB78-4815-9E98-943092A7670B}">
      <dsp:nvSpPr>
        <dsp:cNvPr id="0" name=""/>
        <dsp:cNvSpPr/>
      </dsp:nvSpPr>
      <dsp:spPr>
        <a:xfrm>
          <a:off x="3571582" y="682645"/>
          <a:ext cx="4792649" cy="4792649"/>
        </a:xfrm>
        <a:prstGeom prst="blockArc">
          <a:avLst>
            <a:gd name="adj1" fmla="val 11955407"/>
            <a:gd name="adj2" fmla="val 16224087"/>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73D70-61C1-4AC1-8197-51765BECED23}">
      <dsp:nvSpPr>
        <dsp:cNvPr id="0" name=""/>
        <dsp:cNvSpPr/>
      </dsp:nvSpPr>
      <dsp:spPr>
        <a:xfrm>
          <a:off x="3587982" y="633992"/>
          <a:ext cx="4792649" cy="4792649"/>
        </a:xfrm>
        <a:prstGeom prst="blockArc">
          <a:avLst>
            <a:gd name="adj1" fmla="val 7560000"/>
            <a:gd name="adj2" fmla="val 1188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C8627-A410-427A-98A4-E9C483A4E9FB}">
      <dsp:nvSpPr>
        <dsp:cNvPr id="0" name=""/>
        <dsp:cNvSpPr/>
      </dsp:nvSpPr>
      <dsp:spPr>
        <a:xfrm>
          <a:off x="3550485" y="607307"/>
          <a:ext cx="4792649" cy="4792649"/>
        </a:xfrm>
        <a:prstGeom prst="blockArc">
          <a:avLst>
            <a:gd name="adj1" fmla="val 3307575"/>
            <a:gd name="adj2" fmla="val 7492406"/>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034FD8-D77D-4000-853C-9F85DF042A94}">
      <dsp:nvSpPr>
        <dsp:cNvPr id="0" name=""/>
        <dsp:cNvSpPr/>
      </dsp:nvSpPr>
      <dsp:spPr>
        <a:xfrm>
          <a:off x="3511784" y="634867"/>
          <a:ext cx="4792649" cy="4792649"/>
        </a:xfrm>
        <a:prstGeom prst="blockArc">
          <a:avLst>
            <a:gd name="adj1" fmla="val 20490498"/>
            <a:gd name="adj2" fmla="val 3237796"/>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634231-7F8D-4F1E-AB62-20B3B18E725F}">
      <dsp:nvSpPr>
        <dsp:cNvPr id="0" name=""/>
        <dsp:cNvSpPr/>
      </dsp:nvSpPr>
      <dsp:spPr>
        <a:xfrm>
          <a:off x="3528084" y="681936"/>
          <a:ext cx="4792649" cy="4792649"/>
        </a:xfrm>
        <a:prstGeom prst="blockArc">
          <a:avLst>
            <a:gd name="adj1" fmla="val 16287980"/>
            <a:gd name="adj2" fmla="val 2041734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512E8-979B-4D59-8B6E-16100E43281D}">
      <dsp:nvSpPr>
        <dsp:cNvPr id="0" name=""/>
        <dsp:cNvSpPr/>
      </dsp:nvSpPr>
      <dsp:spPr>
        <a:xfrm>
          <a:off x="4881154" y="1927163"/>
          <a:ext cx="2206306" cy="22063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Immunization system</a:t>
          </a:r>
        </a:p>
      </dsp:txBody>
      <dsp:txXfrm>
        <a:off x="5204260" y="2250269"/>
        <a:ext cx="1560094" cy="1560094"/>
      </dsp:txXfrm>
    </dsp:sp>
    <dsp:sp modelId="{70169D6A-3680-41B6-BA89-14F21600F19B}">
      <dsp:nvSpPr>
        <dsp:cNvPr id="0" name=""/>
        <dsp:cNvSpPr/>
      </dsp:nvSpPr>
      <dsp:spPr>
        <a:xfrm>
          <a:off x="5143080" y="136180"/>
          <a:ext cx="1682454" cy="1204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Strong political commitment to immunization </a:t>
          </a:r>
        </a:p>
      </dsp:txBody>
      <dsp:txXfrm>
        <a:off x="5389470" y="312537"/>
        <a:ext cx="1189674" cy="851527"/>
      </dsp:txXfrm>
    </dsp:sp>
    <dsp:sp modelId="{0B2FBE32-C7BD-4448-8766-4846A2E22689}">
      <dsp:nvSpPr>
        <dsp:cNvPr id="0" name=""/>
        <dsp:cNvSpPr/>
      </dsp:nvSpPr>
      <dsp:spPr>
        <a:xfrm>
          <a:off x="7266330" y="1636206"/>
          <a:ext cx="1723304" cy="1305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Financial sustainability in procuring vaccines</a:t>
          </a:r>
        </a:p>
      </dsp:txBody>
      <dsp:txXfrm>
        <a:off x="7518702" y="1827344"/>
        <a:ext cx="1218560" cy="922893"/>
      </dsp:txXfrm>
    </dsp:sp>
    <dsp:sp modelId="{E92921E4-9253-4178-8C97-4B1961978B73}">
      <dsp:nvSpPr>
        <dsp:cNvPr id="0" name=""/>
        <dsp:cNvSpPr/>
      </dsp:nvSpPr>
      <dsp:spPr>
        <a:xfrm>
          <a:off x="6397491" y="4231852"/>
          <a:ext cx="1775350" cy="1384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Strong community demand for vaccines</a:t>
          </a:r>
        </a:p>
      </dsp:txBody>
      <dsp:txXfrm>
        <a:off x="6657485" y="4434576"/>
        <a:ext cx="1255362" cy="978841"/>
      </dsp:txXfrm>
    </dsp:sp>
    <dsp:sp modelId="{158C885E-645E-476B-84AD-51D57C66D051}">
      <dsp:nvSpPr>
        <dsp:cNvPr id="0" name=""/>
        <dsp:cNvSpPr/>
      </dsp:nvSpPr>
      <dsp:spPr>
        <a:xfrm>
          <a:off x="3639706" y="4151797"/>
          <a:ext cx="1937514" cy="15444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Evidence-based decision-making on immunization</a:t>
          </a:r>
        </a:p>
      </dsp:txBody>
      <dsp:txXfrm>
        <a:off x="3923448" y="4377971"/>
        <a:ext cx="1370030" cy="1092066"/>
      </dsp:txXfrm>
    </dsp:sp>
    <dsp:sp modelId="{126084C6-EB2A-401E-BFE9-728D046C7004}">
      <dsp:nvSpPr>
        <dsp:cNvPr id="0" name=""/>
        <dsp:cNvSpPr/>
      </dsp:nvSpPr>
      <dsp:spPr>
        <a:xfrm>
          <a:off x="2850083" y="1534785"/>
          <a:ext cx="1816123" cy="15444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Skilled, engaged and empowered health workforce </a:t>
          </a:r>
        </a:p>
      </dsp:txBody>
      <dsp:txXfrm>
        <a:off x="3116048" y="1760959"/>
        <a:ext cx="1284193" cy="1092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4239-7FDF-4405-9740-5B1D17DC8A1C}">
      <dsp:nvSpPr>
        <dsp:cNvPr id="0" name=""/>
        <dsp:cNvSpPr/>
      </dsp:nvSpPr>
      <dsp:spPr>
        <a:xfrm>
          <a:off x="5270558" y="304669"/>
          <a:ext cx="1461086" cy="367456"/>
        </a:xfrm>
        <a:custGeom>
          <a:avLst/>
          <a:gdLst/>
          <a:ahLst/>
          <a:cxnLst/>
          <a:rect l="0" t="0" r="0" b="0"/>
          <a:pathLst>
            <a:path>
              <a:moveTo>
                <a:pt x="0" y="0"/>
              </a:moveTo>
              <a:lnTo>
                <a:pt x="0" y="146750"/>
              </a:lnTo>
              <a:lnTo>
                <a:pt x="1461086" y="146750"/>
              </a:lnTo>
              <a:lnTo>
                <a:pt x="1461086" y="367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FF8414-03FE-4335-9978-9B6396B44D90}">
      <dsp:nvSpPr>
        <dsp:cNvPr id="0" name=""/>
        <dsp:cNvSpPr/>
      </dsp:nvSpPr>
      <dsp:spPr>
        <a:xfrm>
          <a:off x="2791606" y="304669"/>
          <a:ext cx="2478952" cy="374581"/>
        </a:xfrm>
        <a:custGeom>
          <a:avLst/>
          <a:gdLst/>
          <a:ahLst/>
          <a:cxnLst/>
          <a:rect l="0" t="0" r="0" b="0"/>
          <a:pathLst>
            <a:path>
              <a:moveTo>
                <a:pt x="2478952" y="0"/>
              </a:moveTo>
              <a:lnTo>
                <a:pt x="2478952" y="153875"/>
              </a:lnTo>
              <a:lnTo>
                <a:pt x="0" y="153875"/>
              </a:lnTo>
              <a:lnTo>
                <a:pt x="0" y="3745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E0040E-7616-4ED7-AFB1-D7BC7B562DD3}">
      <dsp:nvSpPr>
        <dsp:cNvPr id="0" name=""/>
        <dsp:cNvSpPr/>
      </dsp:nvSpPr>
      <dsp:spPr>
        <a:xfrm>
          <a:off x="4219576" y="0"/>
          <a:ext cx="2101964" cy="30466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219576" y="0"/>
        <a:ext cx="2101964" cy="304669"/>
      </dsp:txXfrm>
    </dsp:sp>
    <dsp:sp modelId="{053F5A14-629E-4F5F-90EC-D2E7FD646225}">
      <dsp:nvSpPr>
        <dsp:cNvPr id="0" name=""/>
        <dsp:cNvSpPr/>
      </dsp:nvSpPr>
      <dsp:spPr>
        <a:xfrm>
          <a:off x="1434588" y="679251"/>
          <a:ext cx="2714035" cy="1050982"/>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Fever and rash surveillance system</a:t>
          </a:r>
        </a:p>
      </dsp:txBody>
      <dsp:txXfrm>
        <a:off x="1434588" y="679251"/>
        <a:ext cx="2714035" cy="1050982"/>
      </dsp:txXfrm>
    </dsp:sp>
    <dsp:sp modelId="{BDF63CC5-E6A0-4BD6-91B3-89AFC8719921}">
      <dsp:nvSpPr>
        <dsp:cNvPr id="0" name=""/>
        <dsp:cNvSpPr/>
      </dsp:nvSpPr>
      <dsp:spPr>
        <a:xfrm>
          <a:off x="5380670" y="672125"/>
          <a:ext cx="2701949" cy="1050982"/>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CRS surveillance system</a:t>
          </a:r>
        </a:p>
      </dsp:txBody>
      <dsp:txXfrm>
        <a:off x="5380670" y="672125"/>
        <a:ext cx="2701949" cy="1050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5F4BD-B75D-4A33-A0A1-0A622FCBC0B1}">
      <dsp:nvSpPr>
        <dsp:cNvPr id="0" name=""/>
        <dsp:cNvSpPr/>
      </dsp:nvSpPr>
      <dsp:spPr>
        <a:xfrm>
          <a:off x="548531" y="557"/>
          <a:ext cx="1353083" cy="652088"/>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50000"/>
                </a:schemeClr>
              </a:solidFill>
            </a:rPr>
            <a:t>Identify cases (lab based)</a:t>
          </a:r>
        </a:p>
      </dsp:txBody>
      <dsp:txXfrm>
        <a:off x="567630" y="19656"/>
        <a:ext cx="1314885" cy="613890"/>
      </dsp:txXfrm>
    </dsp:sp>
    <dsp:sp modelId="{98C3AC73-340B-450F-AAD7-15FFE6124787}">
      <dsp:nvSpPr>
        <dsp:cNvPr id="0" name=""/>
        <dsp:cNvSpPr/>
      </dsp:nvSpPr>
      <dsp:spPr>
        <a:xfrm rot="5400000">
          <a:off x="1102806" y="668947"/>
          <a:ext cx="244533" cy="2934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solidFill>
              <a:schemeClr val="tx1"/>
            </a:solidFill>
          </a:endParaRPr>
        </a:p>
      </dsp:txBody>
      <dsp:txXfrm rot="-5400000">
        <a:off x="1137041" y="693400"/>
        <a:ext cx="176063" cy="171173"/>
      </dsp:txXfrm>
    </dsp:sp>
    <dsp:sp modelId="{76D25692-2F0F-4D9F-AC56-15FEC587CAA1}">
      <dsp:nvSpPr>
        <dsp:cNvPr id="0" name=""/>
        <dsp:cNvSpPr/>
      </dsp:nvSpPr>
      <dsp:spPr>
        <a:xfrm>
          <a:off x="548531" y="978689"/>
          <a:ext cx="1353083" cy="652088"/>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50000"/>
                </a:schemeClr>
              </a:solidFill>
            </a:rPr>
            <a:t>Report/Confirm</a:t>
          </a:r>
        </a:p>
        <a:p>
          <a:pPr marL="0" lvl="0" indent="0" algn="ctr" defTabSz="622300">
            <a:lnSpc>
              <a:spcPct val="90000"/>
            </a:lnSpc>
            <a:spcBef>
              <a:spcPct val="0"/>
            </a:spcBef>
            <a:spcAft>
              <a:spcPct val="35000"/>
            </a:spcAft>
            <a:buNone/>
          </a:pPr>
          <a:r>
            <a:rPr lang="en-US" sz="1400" b="1" kern="1200" dirty="0">
              <a:solidFill>
                <a:schemeClr val="accent1">
                  <a:lumMod val="50000"/>
                </a:schemeClr>
              </a:solidFill>
            </a:rPr>
            <a:t> Cases</a:t>
          </a:r>
        </a:p>
      </dsp:txBody>
      <dsp:txXfrm>
        <a:off x="567630" y="997788"/>
        <a:ext cx="1314885" cy="613890"/>
      </dsp:txXfrm>
    </dsp:sp>
    <dsp:sp modelId="{E12372F5-B7B8-42BF-B7DC-29E6330EF335}">
      <dsp:nvSpPr>
        <dsp:cNvPr id="0" name=""/>
        <dsp:cNvSpPr/>
      </dsp:nvSpPr>
      <dsp:spPr>
        <a:xfrm rot="5400000">
          <a:off x="1102806" y="1647080"/>
          <a:ext cx="244533" cy="2934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solidFill>
              <a:schemeClr val="tx1"/>
            </a:solidFill>
          </a:endParaRPr>
        </a:p>
      </dsp:txBody>
      <dsp:txXfrm rot="-5400000">
        <a:off x="1137041" y="1671533"/>
        <a:ext cx="176063" cy="171173"/>
      </dsp:txXfrm>
    </dsp:sp>
    <dsp:sp modelId="{00635D98-E3FD-461A-8F7E-82738623D360}">
      <dsp:nvSpPr>
        <dsp:cNvPr id="0" name=""/>
        <dsp:cNvSpPr/>
      </dsp:nvSpPr>
      <dsp:spPr>
        <a:xfrm>
          <a:off x="548531" y="1956822"/>
          <a:ext cx="1353083" cy="652088"/>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50000"/>
                </a:schemeClr>
              </a:solidFill>
            </a:rPr>
            <a:t>Compile data</a:t>
          </a:r>
        </a:p>
      </dsp:txBody>
      <dsp:txXfrm>
        <a:off x="567630" y="1975921"/>
        <a:ext cx="1314885" cy="613890"/>
      </dsp:txXfrm>
    </dsp:sp>
    <dsp:sp modelId="{376F5BAB-193B-4E1E-AB9E-734F3BA02F3F}">
      <dsp:nvSpPr>
        <dsp:cNvPr id="0" name=""/>
        <dsp:cNvSpPr/>
      </dsp:nvSpPr>
      <dsp:spPr>
        <a:xfrm rot="5400000">
          <a:off x="1102806" y="2625212"/>
          <a:ext cx="244533" cy="2934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solidFill>
              <a:schemeClr val="tx1"/>
            </a:solidFill>
          </a:endParaRPr>
        </a:p>
      </dsp:txBody>
      <dsp:txXfrm rot="-5400000">
        <a:off x="1137041" y="2649665"/>
        <a:ext cx="176063" cy="171173"/>
      </dsp:txXfrm>
    </dsp:sp>
    <dsp:sp modelId="{97C01B2A-80F3-4F88-979D-21297ADDE249}">
      <dsp:nvSpPr>
        <dsp:cNvPr id="0" name=""/>
        <dsp:cNvSpPr/>
      </dsp:nvSpPr>
      <dsp:spPr>
        <a:xfrm>
          <a:off x="548531" y="2934954"/>
          <a:ext cx="1353083" cy="652088"/>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50000"/>
                </a:schemeClr>
              </a:solidFill>
            </a:rPr>
            <a:t>Analyze data</a:t>
          </a:r>
        </a:p>
      </dsp:txBody>
      <dsp:txXfrm>
        <a:off x="567630" y="2954053"/>
        <a:ext cx="1314885" cy="613890"/>
      </dsp:txXfrm>
    </dsp:sp>
    <dsp:sp modelId="{920D44E7-76B0-4107-AB08-E5F66BB495D4}">
      <dsp:nvSpPr>
        <dsp:cNvPr id="0" name=""/>
        <dsp:cNvSpPr/>
      </dsp:nvSpPr>
      <dsp:spPr>
        <a:xfrm rot="5400000">
          <a:off x="1102806" y="3603345"/>
          <a:ext cx="244533" cy="2934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solidFill>
              <a:schemeClr val="tx1"/>
            </a:solidFill>
          </a:endParaRPr>
        </a:p>
      </dsp:txBody>
      <dsp:txXfrm rot="-5400000">
        <a:off x="1137041" y="3627798"/>
        <a:ext cx="176063" cy="171173"/>
      </dsp:txXfrm>
    </dsp:sp>
    <dsp:sp modelId="{33316BFC-BC85-4A79-A461-E22B7575A485}">
      <dsp:nvSpPr>
        <dsp:cNvPr id="0" name=""/>
        <dsp:cNvSpPr/>
      </dsp:nvSpPr>
      <dsp:spPr>
        <a:xfrm>
          <a:off x="548531" y="3913087"/>
          <a:ext cx="1353083" cy="652088"/>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50000"/>
                </a:schemeClr>
              </a:solidFill>
            </a:rPr>
            <a:t>Report Findings</a:t>
          </a:r>
        </a:p>
      </dsp:txBody>
      <dsp:txXfrm>
        <a:off x="567630" y="3932186"/>
        <a:ext cx="1314885" cy="6138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E44A-844A-4699-B890-2642783D7AF1}" type="datetimeFigureOut">
              <a:rPr lang="en-US" smtClean="0"/>
              <a:pPr/>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2F24C-1791-4594-9DDA-4929502DF8F7}" type="slidenum">
              <a:rPr lang="en-US" smtClean="0"/>
              <a:pPr/>
              <a:t>‹#›</a:t>
            </a:fld>
            <a:endParaRPr lang="en-US"/>
          </a:p>
        </p:txBody>
      </p:sp>
    </p:spTree>
    <p:extLst>
      <p:ext uri="{BB962C8B-B14F-4D97-AF65-F5344CB8AC3E}">
        <p14:creationId xmlns:p14="http://schemas.microsoft.com/office/powerpoint/2010/main" val="258386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2F24C-1791-4594-9DDA-4929502DF8F7}" type="slidenum">
              <a:rPr lang="en-US" smtClean="0">
                <a:solidFill>
                  <a:prstClr val="black"/>
                </a:solidFill>
              </a:rPr>
              <a:pPr/>
              <a:t>1</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RVC meeting ; Amman, Jordon,15-16 MAy 2019</a:t>
            </a:r>
          </a:p>
        </p:txBody>
      </p:sp>
    </p:spTree>
    <p:extLst>
      <p:ext uri="{BB962C8B-B14F-4D97-AF65-F5344CB8AC3E}">
        <p14:creationId xmlns:p14="http://schemas.microsoft.com/office/powerpoint/2010/main" val="49831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surveillance system, we have strong fever and rash case based surveillance supported by laboratory confirmation since 2002. it includes case identification through reporting, investigation to compile the needed data, analysis, case classification and reporting to higher levels. </a:t>
            </a:r>
          </a:p>
          <a:p>
            <a:r>
              <a:rPr lang="en-US" dirty="0"/>
              <a:t>In 20017, congenital rubella syndrome  (CRS) surveillance was initiated in 11 sentinel sites including university and educational hospitals covering the high density area and facilities with high rates. The system includes reporting of infants below age of one year with congenital d</a:t>
            </a:r>
            <a:r>
              <a:rPr lang="en-US" sz="2000" dirty="0"/>
              <a:t>etect and clinically apparent symptoms</a:t>
            </a:r>
          </a:p>
          <a:p>
            <a:r>
              <a:rPr lang="en-US" sz="2000" dirty="0"/>
              <a:t>Prospective sentinel site surveillance followed by Laboratory testing of cases suggestive of CRS and Analysis of data and report findings. </a:t>
            </a:r>
          </a:p>
          <a:p>
            <a:r>
              <a:rPr lang="en-US" dirty="0"/>
              <a:t>  </a:t>
            </a:r>
          </a:p>
        </p:txBody>
      </p:sp>
      <p:sp>
        <p:nvSpPr>
          <p:cNvPr id="4" name="Slide Number Placeholder 3"/>
          <p:cNvSpPr>
            <a:spLocks noGrp="1"/>
          </p:cNvSpPr>
          <p:nvPr>
            <p:ph type="sldNum" sz="quarter" idx="5"/>
          </p:nvPr>
        </p:nvSpPr>
        <p:spPr/>
        <p:txBody>
          <a:bodyPr/>
          <a:lstStyle/>
          <a:p>
            <a:fld id="{DD82F24C-1791-4594-9DDA-4929502DF8F7}" type="slidenum">
              <a:rPr lang="en-US" smtClean="0"/>
              <a:pPr/>
              <a:t>12</a:t>
            </a:fld>
            <a:endParaRPr lang="en-US"/>
          </a:p>
        </p:txBody>
      </p:sp>
    </p:spTree>
    <p:extLst>
      <p:ext uri="{BB962C8B-B14F-4D97-AF65-F5344CB8AC3E}">
        <p14:creationId xmlns:p14="http://schemas.microsoft.com/office/powerpoint/2010/main" val="334607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2F24C-1791-4594-9DDA-4929502DF8F7}" type="slidenum">
              <a:rPr lang="en-US" smtClean="0"/>
              <a:pPr/>
              <a:t>15</a:t>
            </a:fld>
            <a:endParaRPr lang="en-US"/>
          </a:p>
        </p:txBody>
      </p:sp>
    </p:spTree>
    <p:extLst>
      <p:ext uri="{BB962C8B-B14F-4D97-AF65-F5344CB8AC3E}">
        <p14:creationId xmlns:p14="http://schemas.microsoft.com/office/powerpoint/2010/main" val="1795583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2F24C-1791-4594-9DDA-4929502DF8F7}" type="slidenum">
              <a:rPr lang="en-US" smtClean="0"/>
              <a:pPr/>
              <a:t>16</a:t>
            </a:fld>
            <a:endParaRPr lang="en-US"/>
          </a:p>
        </p:txBody>
      </p:sp>
    </p:spTree>
    <p:extLst>
      <p:ext uri="{BB962C8B-B14F-4D97-AF65-F5344CB8AC3E}">
        <p14:creationId xmlns:p14="http://schemas.microsoft.com/office/powerpoint/2010/main" val="187777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Egypt is one of the member states of Eastern Mediterranean Region, World Health Organization. It has coastlines on the Mediterranean Sea (north), and the Red Sea (east). It is bounded on the west by Libya; on northeast Gaza Strip and Palestine, and on south by Sudan. Egypt is the second most populous country in the EMR with </a:t>
            </a:r>
            <a:r>
              <a:rPr lang="en-US" sz="1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106,936,038</a:t>
            </a:r>
            <a:r>
              <a:rPr lang="en-GB" sz="1200" b="1" dirty="0"/>
              <a:t> population. The area of Egypt is 1,009,550 square kilometres. </a:t>
            </a:r>
          </a:p>
          <a:p>
            <a:endParaRPr lang="en-GB" sz="1200" b="1" dirty="0"/>
          </a:p>
          <a:p>
            <a:r>
              <a:rPr lang="en-GB" sz="1200" b="1" dirty="0"/>
              <a:t>It is administratively divided to 27 governorates and 286 health districts. Despite being in Africa, two governorates; South and North Sinai, are in Asia</a:t>
            </a:r>
            <a:endParaRPr lang="en-US" sz="1200" dirty="0"/>
          </a:p>
          <a:p>
            <a:endParaRPr lang="en-US" dirty="0"/>
          </a:p>
        </p:txBody>
      </p:sp>
      <p:sp>
        <p:nvSpPr>
          <p:cNvPr id="4" name="Slide Number Placeholder 3"/>
          <p:cNvSpPr>
            <a:spLocks noGrp="1"/>
          </p:cNvSpPr>
          <p:nvPr>
            <p:ph type="sldNum" sz="quarter" idx="5"/>
          </p:nvPr>
        </p:nvSpPr>
        <p:spPr/>
        <p:txBody>
          <a:bodyPr/>
          <a:lstStyle/>
          <a:p>
            <a:fld id="{DD82F24C-1791-4594-9DDA-4929502DF8F7}" type="slidenum">
              <a:rPr lang="en-US" smtClean="0"/>
              <a:pPr/>
              <a:t>3</a:t>
            </a:fld>
            <a:endParaRPr lang="en-US"/>
          </a:p>
        </p:txBody>
      </p:sp>
    </p:spTree>
    <p:extLst>
      <p:ext uri="{BB962C8B-B14F-4D97-AF65-F5344CB8AC3E}">
        <p14:creationId xmlns:p14="http://schemas.microsoft.com/office/powerpoint/2010/main" val="73211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Egypt, strategies to reach and sustain measles &amp; rubella elimination included vaccination coverage above 95% whether in routine immunization or in Supplemental immunization activities SIAs (national and subnational). In addition to strengthen case based surveillance depending on laboratory confirmation and adequate genotyping and sequencing. </a:t>
            </a:r>
            <a:r>
              <a:rPr lang="en-US" sz="1200" b="1" dirty="0">
                <a:solidFill>
                  <a:schemeClr val="bg1"/>
                </a:solidFill>
              </a:rPr>
              <a:t>Performing best practices and rapid response toward confirmed measles and rubella cases  as well as enhancing community </a:t>
            </a:r>
            <a:r>
              <a:rPr lang="en-US" sz="1200" b="1" dirty="0" err="1">
                <a:solidFill>
                  <a:schemeClr val="bg1"/>
                </a:solidFill>
              </a:rPr>
              <a:t>awarness</a:t>
            </a:r>
            <a:r>
              <a:rPr lang="en-US" sz="1200" b="1" dirty="0">
                <a:solidFill>
                  <a:schemeClr val="bg1"/>
                </a:solidFill>
              </a:rPr>
              <a:t> and participation are other pillars of elimination strategies. </a:t>
            </a:r>
          </a:p>
          <a:p>
            <a:endParaRPr lang="en-US" dirty="0"/>
          </a:p>
        </p:txBody>
      </p:sp>
      <p:sp>
        <p:nvSpPr>
          <p:cNvPr id="4" name="Slide Number Placeholder 3"/>
          <p:cNvSpPr>
            <a:spLocks noGrp="1"/>
          </p:cNvSpPr>
          <p:nvPr>
            <p:ph type="sldNum" sz="quarter" idx="5"/>
          </p:nvPr>
        </p:nvSpPr>
        <p:spPr/>
        <p:txBody>
          <a:bodyPr/>
          <a:lstStyle/>
          <a:p>
            <a:fld id="{DD82F24C-1791-4594-9DDA-4929502DF8F7}" type="slidenum">
              <a:rPr lang="en-US" smtClean="0"/>
              <a:pPr/>
              <a:t>4</a:t>
            </a:fld>
            <a:endParaRPr lang="en-US"/>
          </a:p>
        </p:txBody>
      </p:sp>
    </p:spTree>
    <p:extLst>
      <p:ext uri="{BB962C8B-B14F-4D97-AF65-F5344CB8AC3E}">
        <p14:creationId xmlns:p14="http://schemas.microsoft.com/office/powerpoint/2010/main" val="157760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vaccination schedule, measles containing vaccine (MCV) was introduced in 1977 at age of 9 month. In 1999 a dose of MMR vaccine was added at age of 18 months representing the 2</a:t>
            </a:r>
            <a:r>
              <a:rPr lang="en-US" baseline="30000" dirty="0"/>
              <a:t>nd</a:t>
            </a:r>
            <a:r>
              <a:rPr lang="en-US" dirty="0"/>
              <a:t> dose of measles containing vaccine and 1</a:t>
            </a:r>
            <a:r>
              <a:rPr lang="en-US" baseline="30000" dirty="0"/>
              <a:t>st</a:t>
            </a:r>
            <a:r>
              <a:rPr lang="en-US" dirty="0"/>
              <a:t> dose of rubella vaccination. In 2008, the 9 month dose of MCV was replaced with MMR vaccine at age of 12 months to reach the final routine MMR vaccination at age of 12 and 18 months.  </a:t>
            </a:r>
          </a:p>
        </p:txBody>
      </p:sp>
      <p:sp>
        <p:nvSpPr>
          <p:cNvPr id="4" name="Slide Number Placeholder 3"/>
          <p:cNvSpPr>
            <a:spLocks noGrp="1"/>
          </p:cNvSpPr>
          <p:nvPr>
            <p:ph type="sldNum" sz="quarter" idx="5"/>
          </p:nvPr>
        </p:nvSpPr>
        <p:spPr/>
        <p:txBody>
          <a:bodyPr/>
          <a:lstStyle/>
          <a:p>
            <a:fld id="{DD82F24C-1791-4594-9DDA-4929502DF8F7}" type="slidenum">
              <a:rPr lang="en-US" smtClean="0"/>
              <a:pPr/>
              <a:t>5</a:t>
            </a:fld>
            <a:endParaRPr lang="en-US"/>
          </a:p>
        </p:txBody>
      </p:sp>
    </p:spTree>
    <p:extLst>
      <p:ext uri="{BB962C8B-B14F-4D97-AF65-F5344CB8AC3E}">
        <p14:creationId xmlns:p14="http://schemas.microsoft.com/office/powerpoint/2010/main" val="386079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graph shows </a:t>
            </a:r>
            <a:r>
              <a:rPr lang="en-GB" sz="1200" dirty="0">
                <a:solidFill>
                  <a:schemeClr val="bg1"/>
                </a:solidFill>
              </a:rPr>
              <a:t>Measles and Rubella </a:t>
            </a:r>
            <a:r>
              <a:rPr lang="en-US" sz="1200" dirty="0">
                <a:solidFill>
                  <a:schemeClr val="bg1"/>
                </a:solidFill>
              </a:rPr>
              <a:t>trend, MMR1&amp;2 coverage and SIAs since late 90</a:t>
            </a:r>
            <a:r>
              <a:rPr lang="en-US" sz="1200" baseline="30000" dirty="0">
                <a:solidFill>
                  <a:schemeClr val="bg1"/>
                </a:solidFill>
              </a:rPr>
              <a:t>th</a:t>
            </a:r>
            <a:r>
              <a:rPr lang="en-US" sz="1200" dirty="0">
                <a:solidFill>
                  <a:schemeClr val="bg1"/>
                </a:solidFill>
              </a:rPr>
              <a:t> . Before introduction of lab confirmation of cases, all outbreaks were classified as measles outbreaks. So the 1</a:t>
            </a:r>
            <a:r>
              <a:rPr lang="en-US" sz="1200" baseline="30000" dirty="0">
                <a:solidFill>
                  <a:schemeClr val="bg1"/>
                </a:solidFill>
              </a:rPr>
              <a:t>st</a:t>
            </a:r>
            <a:r>
              <a:rPr lang="en-US" sz="1200" dirty="0">
                <a:solidFill>
                  <a:schemeClr val="bg1"/>
                </a:solidFill>
              </a:rPr>
              <a:t> outbreak afterword started in 2004-2005 was classified as biphasic with peak of more than 11,000 rubella confirmed cases and more than 2000 measles confirmed cases in late 2007. </a:t>
            </a:r>
            <a:r>
              <a:rPr lang="en-US" dirty="0"/>
              <a:t>In response, the Egyptian </a:t>
            </a:r>
            <a:r>
              <a:rPr lang="en-US" dirty="0" err="1"/>
              <a:t>MoHP</a:t>
            </a:r>
            <a:r>
              <a:rPr lang="en-US" dirty="0"/>
              <a:t> implemented MR national campaign, in accordance with WHO recommendations targeting more than 35 million population in 2 stages, age of 10–20 years, (stage 1) and  age of 2–10 years, (stage 2). in addition, NITAG, took the decision of adding a 2</a:t>
            </a:r>
            <a:r>
              <a:rPr lang="en-US" baseline="30000" dirty="0"/>
              <a:t>nd</a:t>
            </a:r>
            <a:r>
              <a:rPr lang="en-US" dirty="0"/>
              <a:t> dose of MMR to establish the final routine MMR vaccination at age of 12 and 18 months.</a:t>
            </a:r>
          </a:p>
          <a:p>
            <a:endParaRPr lang="en-US" dirty="0"/>
          </a:p>
          <a:p>
            <a:r>
              <a:rPr lang="en-US" dirty="0"/>
              <a:t>After that and with the effect of relatively high vaccination coverage and the sensitive surveillance system, rubella confirmed cases were seldomly found with importation source of infection. However in 2012, importation of measles virus led to increasing cases and outbreak for more than 6000 confirmed cases with a peak in early 2015. in response </a:t>
            </a:r>
            <a:r>
              <a:rPr lang="en-US" dirty="0" err="1"/>
              <a:t>MoHP</a:t>
            </a:r>
            <a:r>
              <a:rPr lang="en-US" dirty="0"/>
              <a:t> implemented MR national campaign targeting 23 million population age 9 m -10 </a:t>
            </a:r>
            <a:r>
              <a:rPr lang="en-US" dirty="0" err="1"/>
              <a:t>ys</a:t>
            </a:r>
            <a:r>
              <a:rPr lang="en-US" dirty="0"/>
              <a:t>. As a follow up campaigns a catch up national campaign was implemented targeting more than 15 million aging 9 m – 6 </a:t>
            </a:r>
            <a:r>
              <a:rPr lang="en-US" dirty="0" err="1"/>
              <a:t>ys</a:t>
            </a:r>
            <a:r>
              <a:rPr lang="en-US" dirty="0"/>
              <a:t> in 2020.</a:t>
            </a:r>
          </a:p>
          <a:p>
            <a:r>
              <a:rPr lang="en-US" baseline="0" dirty="0"/>
              <a:t>Since 2008, MMR 1&amp;2 vaccination coverage  maintained as high as above 90% and reaching 95% in many years. </a:t>
            </a:r>
            <a:endParaRPr lang="ar-EG" baseline="0" dirty="0"/>
          </a:p>
        </p:txBody>
      </p:sp>
      <p:sp>
        <p:nvSpPr>
          <p:cNvPr id="4" name="Slide Number Placeholder 3"/>
          <p:cNvSpPr>
            <a:spLocks noGrp="1"/>
          </p:cNvSpPr>
          <p:nvPr>
            <p:ph type="sldNum" sz="quarter" idx="10"/>
          </p:nvPr>
        </p:nvSpPr>
        <p:spPr/>
        <p:txBody>
          <a:bodyPr/>
          <a:lstStyle/>
          <a:p>
            <a:fld id="{DD82F24C-1791-4594-9DDA-4929502DF8F7}" type="slidenum">
              <a:rPr lang="en-US" smtClean="0"/>
              <a:pPr/>
              <a:t>6</a:t>
            </a:fld>
            <a:endParaRPr lang="en-US"/>
          </a:p>
        </p:txBody>
      </p:sp>
    </p:spTree>
    <p:extLst>
      <p:ext uri="{BB962C8B-B14F-4D97-AF65-F5344CB8AC3E}">
        <p14:creationId xmlns:p14="http://schemas.microsoft.com/office/powerpoint/2010/main" val="238909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national campaigns in 2008, 2009, 2015 and 2020 as I mentioned before.</a:t>
            </a:r>
          </a:p>
          <a:p>
            <a:r>
              <a:rPr lang="en-US" dirty="0"/>
              <a:t>It also shows the subnational vaccination campaigns targeting the border governorates (Aswan, red sea and </a:t>
            </a:r>
            <a:r>
              <a:rPr lang="en-US" dirty="0" err="1"/>
              <a:t>Matrouh</a:t>
            </a:r>
            <a:r>
              <a:rPr lang="en-US" dirty="0"/>
              <a:t>) in 2021, where most of importation of cases occurred from Sudan and </a:t>
            </a:r>
            <a:r>
              <a:rPr lang="en-US" dirty="0" err="1"/>
              <a:t>lybia</a:t>
            </a:r>
            <a:r>
              <a:rPr lang="en-US" dirty="0"/>
              <a:t>. </a:t>
            </a:r>
          </a:p>
        </p:txBody>
      </p:sp>
      <p:sp>
        <p:nvSpPr>
          <p:cNvPr id="4" name="Slide Number Placeholder 3"/>
          <p:cNvSpPr>
            <a:spLocks noGrp="1"/>
          </p:cNvSpPr>
          <p:nvPr>
            <p:ph type="sldNum" sz="quarter" idx="5"/>
          </p:nvPr>
        </p:nvSpPr>
        <p:spPr/>
        <p:txBody>
          <a:bodyPr/>
          <a:lstStyle/>
          <a:p>
            <a:fld id="{DD82F24C-1791-4594-9DDA-4929502DF8F7}" type="slidenum">
              <a:rPr lang="en-US" smtClean="0"/>
              <a:pPr/>
              <a:t>8</a:t>
            </a:fld>
            <a:endParaRPr lang="en-US"/>
          </a:p>
        </p:txBody>
      </p:sp>
    </p:spTree>
    <p:extLst>
      <p:ext uri="{BB962C8B-B14F-4D97-AF65-F5344CB8AC3E}">
        <p14:creationId xmlns:p14="http://schemas.microsoft.com/office/powerpoint/2010/main" val="3292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activities to raise immunization coverage, it include staff training and building capacity at all levels. Media support as well as health education to increase community </a:t>
            </a:r>
            <a:r>
              <a:rPr lang="en-US" dirty="0" err="1"/>
              <a:t>engamnent</a:t>
            </a:r>
            <a:r>
              <a:rPr lang="en-US" dirty="0"/>
              <a:t> and participation. Effective supervision at all administrative levels and monitoring of vaccination coverage for corrective intense measures.  In addition to outreach activities to reach hard to reach areas.  </a:t>
            </a:r>
          </a:p>
        </p:txBody>
      </p:sp>
      <p:sp>
        <p:nvSpPr>
          <p:cNvPr id="4" name="Slide Number Placeholder 3"/>
          <p:cNvSpPr>
            <a:spLocks noGrp="1"/>
          </p:cNvSpPr>
          <p:nvPr>
            <p:ph type="sldNum" sz="quarter" idx="5"/>
          </p:nvPr>
        </p:nvSpPr>
        <p:spPr/>
        <p:txBody>
          <a:bodyPr/>
          <a:lstStyle/>
          <a:p>
            <a:fld id="{DD82F24C-1791-4594-9DDA-4929502DF8F7}" type="slidenum">
              <a:rPr lang="en-US" smtClean="0"/>
              <a:pPr/>
              <a:t>9</a:t>
            </a:fld>
            <a:endParaRPr lang="en-US"/>
          </a:p>
        </p:txBody>
      </p:sp>
    </p:spTree>
    <p:extLst>
      <p:ext uri="{BB962C8B-B14F-4D97-AF65-F5344CB8AC3E}">
        <p14:creationId xmlns:p14="http://schemas.microsoft.com/office/powerpoint/2010/main" val="384991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vaccination coverage of MMR1&amp;2 in the last 4 years with increasing trend reaching above 95% level.</a:t>
            </a:r>
          </a:p>
        </p:txBody>
      </p:sp>
      <p:sp>
        <p:nvSpPr>
          <p:cNvPr id="4" name="Slide Number Placeholder 3"/>
          <p:cNvSpPr>
            <a:spLocks noGrp="1"/>
          </p:cNvSpPr>
          <p:nvPr>
            <p:ph type="sldNum" sz="quarter" idx="5"/>
          </p:nvPr>
        </p:nvSpPr>
        <p:spPr/>
        <p:txBody>
          <a:bodyPr/>
          <a:lstStyle/>
          <a:p>
            <a:fld id="{DD82F24C-1791-4594-9DDA-4929502DF8F7}" type="slidenum">
              <a:rPr lang="en-US" smtClean="0"/>
              <a:pPr/>
              <a:t>10</a:t>
            </a:fld>
            <a:endParaRPr lang="en-US"/>
          </a:p>
        </p:txBody>
      </p:sp>
    </p:spTree>
    <p:extLst>
      <p:ext uri="{BB962C8B-B14F-4D97-AF65-F5344CB8AC3E}">
        <p14:creationId xmlns:p14="http://schemas.microsoft.com/office/powerpoint/2010/main" val="282260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immunization system sustainability, Egypt has Strong political commitment to immunization. Financial sustainability in procuring vaccines where </a:t>
            </a:r>
            <a:r>
              <a:rPr lang="en-GB" sz="1200" b="1" dirty="0">
                <a:solidFill>
                  <a:srgbClr val="000000"/>
                </a:solidFill>
                <a:latin typeface="Calibri" panose="020F0502020204030204" pitchFamily="34" charset="0"/>
                <a:ea typeface="SimSun" panose="02010600030101010101" pitchFamily="2" charset="-122"/>
                <a:cs typeface="Arial" panose="020B0604020202020204" pitchFamily="34" charset="0"/>
              </a:rPr>
              <a:t>All Communicable disease are announced as of public health importance where surveillance, diagnosis and treatment is free of charge for all Egyptians or non-Egyptians by the low.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Strong community demand for vaccines as </a:t>
            </a:r>
            <a:r>
              <a:rPr lang="en-US" sz="1200" b="1" dirty="0">
                <a:solidFill>
                  <a:schemeClr val="tx1"/>
                </a:solidFill>
              </a:rPr>
              <a:t>EPI is probably the most accessible, available, and utilized of all public health programs in Egypt. According to health officials, many parents do not request health services for themselves or their children, but they do have their children vaccinated.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Evidence-based decision-making on immunization by national verification committee (</a:t>
            </a:r>
            <a:r>
              <a:rPr lang="en-US" sz="1200" dirty="0">
                <a:solidFill>
                  <a:schemeClr val="tx1"/>
                </a:solidFill>
              </a:rPr>
              <a:t>NVC), NITAG &amp; expert committees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And lastly </a:t>
            </a:r>
            <a:r>
              <a:rPr lang="en-US" dirty="0"/>
              <a:t>Skilled, engaged and empowered health workforce by continuous medical education and staff building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5"/>
          </p:nvPr>
        </p:nvSpPr>
        <p:spPr/>
        <p:txBody>
          <a:bodyPr/>
          <a:lstStyle/>
          <a:p>
            <a:fld id="{DD82F24C-1791-4594-9DDA-4929502DF8F7}" type="slidenum">
              <a:rPr lang="en-US" smtClean="0"/>
              <a:pPr/>
              <a:t>11</a:t>
            </a:fld>
            <a:endParaRPr lang="en-US"/>
          </a:p>
        </p:txBody>
      </p:sp>
    </p:spTree>
    <p:extLst>
      <p:ext uri="{BB962C8B-B14F-4D97-AF65-F5344CB8AC3E}">
        <p14:creationId xmlns:p14="http://schemas.microsoft.com/office/powerpoint/2010/main" val="147047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F7C5A3-5776-4E7F-A069-C98796469862}" type="datetime1">
              <a:rPr lang="en-US" smtClean="0"/>
              <a:pPr/>
              <a:t>3/1/2024</a:t>
            </a:fld>
            <a:endParaRPr lang="en-US"/>
          </a:p>
        </p:txBody>
      </p:sp>
      <p:sp>
        <p:nvSpPr>
          <p:cNvPr id="5" name="Footer Placeholder 4"/>
          <p:cNvSpPr>
            <a:spLocks noGrp="1"/>
          </p:cNvSpPr>
          <p:nvPr>
            <p:ph type="ftr" sz="quarter" idx="11"/>
          </p:nvPr>
        </p:nvSpPr>
        <p:spPr/>
        <p:txBody>
          <a:bodyPr/>
          <a:lstStyle/>
          <a:p>
            <a:r>
              <a:rPr lang="en-US"/>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39561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4C16E-B869-4EDC-B989-C78C18E00B9D}" type="datetime1">
              <a:rPr lang="en-US" smtClean="0"/>
              <a:pPr/>
              <a:t>3/1/2024</a:t>
            </a:fld>
            <a:endParaRPr lang="en-US"/>
          </a:p>
        </p:txBody>
      </p:sp>
      <p:sp>
        <p:nvSpPr>
          <p:cNvPr id="5" name="Footer Placeholder 4"/>
          <p:cNvSpPr>
            <a:spLocks noGrp="1"/>
          </p:cNvSpPr>
          <p:nvPr>
            <p:ph type="ftr" sz="quarter" idx="11"/>
          </p:nvPr>
        </p:nvSpPr>
        <p:spPr/>
        <p:txBody>
          <a:bodyPr/>
          <a:lstStyle/>
          <a:p>
            <a:r>
              <a:rPr lang="en-US"/>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230367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B5906-C8BB-44A3-92EA-D31DB66224DD}" type="datetime1">
              <a:rPr lang="en-US" smtClean="0"/>
              <a:pPr/>
              <a:t>3/1/2024</a:t>
            </a:fld>
            <a:endParaRPr lang="en-US"/>
          </a:p>
        </p:txBody>
      </p:sp>
      <p:sp>
        <p:nvSpPr>
          <p:cNvPr id="5" name="Footer Placeholder 4"/>
          <p:cNvSpPr>
            <a:spLocks noGrp="1"/>
          </p:cNvSpPr>
          <p:nvPr>
            <p:ph type="ftr" sz="quarter" idx="11"/>
          </p:nvPr>
        </p:nvSpPr>
        <p:spPr/>
        <p:txBody>
          <a:bodyPr/>
          <a:lstStyle/>
          <a:p>
            <a:r>
              <a:rPr lang="en-US"/>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17003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ACBE99-3303-4124-A39B-8B91873A8E25}" type="datetime1">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B7783-1696-401A-A970-4FA0E46607A8}" type="datetime1">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4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EFD13-40E8-4510-B06C-003D669340E2}" type="datetime1">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72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F7A363-4BD8-4341-B640-AAD6E825F960}" type="datetime1">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7" name="Slide Number Placeholder 6"/>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14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15AB02-8C18-4411-8E43-FD630C3BE006}" type="datetime1">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9" name="Slide Number Placeholder 8"/>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50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312F93-1800-4E58-9FFD-DB60E5822C5C}" type="datetime1">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5" name="Slide Number Placeholder 4"/>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392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96129-1DF1-4D36-984E-9E246D15D715}" type="datetime1">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4" name="Slide Number Placeholder 3"/>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731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CD68F-5124-4609-8F62-5BB183F05876}" type="datetime1">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7" name="Slide Number Placeholder 6"/>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0201F-F31D-47E4-8368-F861B65DDA50}" type="datetime1">
              <a:rPr lang="en-US" smtClean="0"/>
              <a:pPr/>
              <a:t>3/1/2024</a:t>
            </a:fld>
            <a:endParaRPr lang="en-US"/>
          </a:p>
        </p:txBody>
      </p:sp>
      <p:sp>
        <p:nvSpPr>
          <p:cNvPr id="5" name="Footer Placeholder 4"/>
          <p:cNvSpPr>
            <a:spLocks noGrp="1"/>
          </p:cNvSpPr>
          <p:nvPr>
            <p:ph type="ftr" sz="quarter" idx="11"/>
          </p:nvPr>
        </p:nvSpPr>
        <p:spPr/>
        <p:txBody>
          <a:bodyPr/>
          <a:lstStyle/>
          <a:p>
            <a:r>
              <a:rPr lang="en-US"/>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1956306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90000F-348E-4A43-BFD1-A6C9BE0C1EED}" type="datetime1">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7" name="Slide Number Placeholder 6"/>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91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5D8D1-C586-4C74-95E9-DA960AD3E256}" type="datetime1">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21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85160-DD83-42EC-A573-1C0E6BED4350}" type="datetime1">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027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r>
              <a:rPr lang="en-US">
                <a:solidFill>
                  <a:prstClr val="black">
                    <a:tint val="75000"/>
                  </a:prstClr>
                </a:solidFill>
              </a:rPr>
              <a:t>Meeting of the RVC for Measles and Rubella Elimination in the EMR, Amman, Jordon 15-16 May 2019</a:t>
            </a:r>
            <a:endParaRPr lang="en-US" dirty="0">
              <a:solidFill>
                <a:prstClr val="black">
                  <a:tint val="75000"/>
                </a:prstClr>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F375937F-A109-4B7A-A14A-E31C37EE03F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525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6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77DE4-D4A6-4673-AB18-8ED1FA7EA5A2}" type="datetime1">
              <a:rPr lang="en-US" smtClean="0"/>
              <a:pPr/>
              <a:t>3/1/2024</a:t>
            </a:fld>
            <a:endParaRPr lang="en-US"/>
          </a:p>
        </p:txBody>
      </p:sp>
      <p:sp>
        <p:nvSpPr>
          <p:cNvPr id="5" name="Footer Placeholder 4"/>
          <p:cNvSpPr>
            <a:spLocks noGrp="1"/>
          </p:cNvSpPr>
          <p:nvPr>
            <p:ph type="ftr" sz="quarter" idx="11"/>
          </p:nvPr>
        </p:nvSpPr>
        <p:spPr/>
        <p:txBody>
          <a:bodyPr/>
          <a:lstStyle/>
          <a:p>
            <a:r>
              <a:rPr lang="en-US"/>
              <a:t>Meeting of the RVC for Measles and Rubella Elimination in the EMR, Amman, Jordon 15-16 May 2019</a:t>
            </a:r>
          </a:p>
        </p:txBody>
      </p:sp>
      <p:sp>
        <p:nvSpPr>
          <p:cNvPr id="6" name="Slide Number Placeholder 5"/>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320738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C7435E-44C7-46A0-A3ED-F88B8357FF46}" type="datetime1">
              <a:rPr lang="en-US" smtClean="0"/>
              <a:pPr/>
              <a:t>3/1/2024</a:t>
            </a:fld>
            <a:endParaRPr lang="en-US"/>
          </a:p>
        </p:txBody>
      </p:sp>
      <p:sp>
        <p:nvSpPr>
          <p:cNvPr id="6" name="Footer Placeholder 5"/>
          <p:cNvSpPr>
            <a:spLocks noGrp="1"/>
          </p:cNvSpPr>
          <p:nvPr>
            <p:ph type="ftr" sz="quarter" idx="11"/>
          </p:nvPr>
        </p:nvSpPr>
        <p:spPr/>
        <p:txBody>
          <a:bodyPr/>
          <a:lstStyle/>
          <a:p>
            <a:r>
              <a:rPr lang="en-US"/>
              <a:t>Meeting of the RVC for Measles and Rubella Elimination in the EMR, Amman, Jordon 15-16 May 2019</a:t>
            </a:r>
          </a:p>
        </p:txBody>
      </p:sp>
      <p:sp>
        <p:nvSpPr>
          <p:cNvPr id="7" name="Slide Number Placeholder 6"/>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91625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71A67-5100-44E1-8B36-19E6C519126D}" type="datetime1">
              <a:rPr lang="en-US" smtClean="0"/>
              <a:pPr/>
              <a:t>3/1/2024</a:t>
            </a:fld>
            <a:endParaRPr lang="en-US"/>
          </a:p>
        </p:txBody>
      </p:sp>
      <p:sp>
        <p:nvSpPr>
          <p:cNvPr id="8" name="Footer Placeholder 7"/>
          <p:cNvSpPr>
            <a:spLocks noGrp="1"/>
          </p:cNvSpPr>
          <p:nvPr>
            <p:ph type="ftr" sz="quarter" idx="11"/>
          </p:nvPr>
        </p:nvSpPr>
        <p:spPr/>
        <p:txBody>
          <a:bodyPr/>
          <a:lstStyle/>
          <a:p>
            <a:r>
              <a:rPr lang="en-US"/>
              <a:t>Meeting of the RVC for Measles and Rubella Elimination in the EMR, Amman, Jordon 15-16 May 2019</a:t>
            </a:r>
          </a:p>
        </p:txBody>
      </p:sp>
      <p:sp>
        <p:nvSpPr>
          <p:cNvPr id="9" name="Slide Number Placeholder 8"/>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394289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CBC45-1554-4B26-A36A-B7102D2B3666}" type="datetime1">
              <a:rPr lang="en-US" smtClean="0"/>
              <a:pPr/>
              <a:t>3/1/2024</a:t>
            </a:fld>
            <a:endParaRPr lang="en-US"/>
          </a:p>
        </p:txBody>
      </p:sp>
      <p:sp>
        <p:nvSpPr>
          <p:cNvPr id="4" name="Footer Placeholder 3"/>
          <p:cNvSpPr>
            <a:spLocks noGrp="1"/>
          </p:cNvSpPr>
          <p:nvPr>
            <p:ph type="ftr" sz="quarter" idx="11"/>
          </p:nvPr>
        </p:nvSpPr>
        <p:spPr/>
        <p:txBody>
          <a:bodyPr/>
          <a:lstStyle/>
          <a:p>
            <a:r>
              <a:rPr lang="en-US"/>
              <a:t>Meeting of the RVC for Measles and Rubella Elimination in the EMR, Amman, Jordon 15-16 May 2019</a:t>
            </a:r>
          </a:p>
        </p:txBody>
      </p:sp>
      <p:sp>
        <p:nvSpPr>
          <p:cNvPr id="5" name="Slide Number Placeholder 4"/>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406301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0A88F-7AA5-483D-96CE-5D34A48A8BFF}" type="datetime1">
              <a:rPr lang="en-US" smtClean="0"/>
              <a:pPr/>
              <a:t>3/1/2024</a:t>
            </a:fld>
            <a:endParaRPr lang="en-US"/>
          </a:p>
        </p:txBody>
      </p:sp>
      <p:sp>
        <p:nvSpPr>
          <p:cNvPr id="3" name="Footer Placeholder 2"/>
          <p:cNvSpPr>
            <a:spLocks noGrp="1"/>
          </p:cNvSpPr>
          <p:nvPr>
            <p:ph type="ftr" sz="quarter" idx="11"/>
          </p:nvPr>
        </p:nvSpPr>
        <p:spPr/>
        <p:txBody>
          <a:bodyPr/>
          <a:lstStyle/>
          <a:p>
            <a:r>
              <a:rPr lang="en-US"/>
              <a:t>Meeting of the RVC for Measles and Rubella Elimination in the EMR, Amman, Jordon 15-16 May 2019</a:t>
            </a:r>
          </a:p>
        </p:txBody>
      </p:sp>
      <p:sp>
        <p:nvSpPr>
          <p:cNvPr id="4" name="Slide Number Placeholder 3"/>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16343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EE143-CF16-4A9E-AF1E-37295B728063}" type="datetime1">
              <a:rPr lang="en-US" smtClean="0"/>
              <a:pPr/>
              <a:t>3/1/2024</a:t>
            </a:fld>
            <a:endParaRPr lang="en-US"/>
          </a:p>
        </p:txBody>
      </p:sp>
      <p:sp>
        <p:nvSpPr>
          <p:cNvPr id="6" name="Footer Placeholder 5"/>
          <p:cNvSpPr>
            <a:spLocks noGrp="1"/>
          </p:cNvSpPr>
          <p:nvPr>
            <p:ph type="ftr" sz="quarter" idx="11"/>
          </p:nvPr>
        </p:nvSpPr>
        <p:spPr/>
        <p:txBody>
          <a:bodyPr/>
          <a:lstStyle/>
          <a:p>
            <a:r>
              <a:rPr lang="en-US"/>
              <a:t>Meeting of the RVC for Measles and Rubella Elimination in the EMR, Amman, Jordon 15-16 May 2019</a:t>
            </a:r>
          </a:p>
        </p:txBody>
      </p:sp>
      <p:sp>
        <p:nvSpPr>
          <p:cNvPr id="7" name="Slide Number Placeholder 6"/>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108480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D75BC5-A5B6-485C-A1A1-2F67494640CA}" type="datetime1">
              <a:rPr lang="en-US" smtClean="0"/>
              <a:pPr/>
              <a:t>3/1/2024</a:t>
            </a:fld>
            <a:endParaRPr lang="en-US"/>
          </a:p>
        </p:txBody>
      </p:sp>
      <p:sp>
        <p:nvSpPr>
          <p:cNvPr id="6" name="Footer Placeholder 5"/>
          <p:cNvSpPr>
            <a:spLocks noGrp="1"/>
          </p:cNvSpPr>
          <p:nvPr>
            <p:ph type="ftr" sz="quarter" idx="11"/>
          </p:nvPr>
        </p:nvSpPr>
        <p:spPr/>
        <p:txBody>
          <a:bodyPr/>
          <a:lstStyle/>
          <a:p>
            <a:r>
              <a:rPr lang="en-US"/>
              <a:t>Meeting of the RVC for Measles and Rubella Elimination in the EMR, Amman, Jordon 15-16 May 2019</a:t>
            </a:r>
          </a:p>
        </p:txBody>
      </p:sp>
      <p:sp>
        <p:nvSpPr>
          <p:cNvPr id="7" name="Slide Number Placeholder 6"/>
          <p:cNvSpPr>
            <a:spLocks noGrp="1"/>
          </p:cNvSpPr>
          <p:nvPr>
            <p:ph type="sldNum" sz="quarter" idx="12"/>
          </p:nvPr>
        </p:nvSpPr>
        <p:spPr/>
        <p:txBody>
          <a:bodyPr/>
          <a:lstStyle/>
          <a:p>
            <a:fld id="{C738BCC6-51DD-4DE4-963A-3EC2C8A24418}" type="slidenum">
              <a:rPr lang="en-US" smtClean="0"/>
              <a:pPr/>
              <a:t>‹#›</a:t>
            </a:fld>
            <a:endParaRPr lang="en-US"/>
          </a:p>
        </p:txBody>
      </p:sp>
    </p:spTree>
    <p:extLst>
      <p:ext uri="{BB962C8B-B14F-4D97-AF65-F5344CB8AC3E}">
        <p14:creationId xmlns:p14="http://schemas.microsoft.com/office/powerpoint/2010/main" val="216456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EB382-59C3-4731-AD1C-5988E267D9A0}" type="datetime1">
              <a:rPr lang="en-US" smtClean="0"/>
              <a:pPr/>
              <a:t>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Meeting of the RVC for Measles and Rubella Elimination in the EMR, Amman, Jordon 15-16 May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8BCC6-51DD-4DE4-963A-3EC2C8A24418}" type="slidenum">
              <a:rPr lang="en-US" smtClean="0"/>
              <a:pPr/>
              <a:t>‹#›</a:t>
            </a:fld>
            <a:endParaRPr lang="en-US"/>
          </a:p>
        </p:txBody>
      </p:sp>
    </p:spTree>
    <p:extLst>
      <p:ext uri="{BB962C8B-B14F-4D97-AF65-F5344CB8AC3E}">
        <p14:creationId xmlns:p14="http://schemas.microsoft.com/office/powerpoint/2010/main" val="191442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13DF2-F840-4CF1-8316-E38584E43022}" type="datetime1">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Meeting of the RVC for Measles and Rubella Elimination in the EMR, Amman, Jordon 15-16 May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8BCC6-51DD-4DE4-963A-3EC2C8A24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2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2325" y="3032450"/>
            <a:ext cx="9144000" cy="507738"/>
          </a:xfrm>
        </p:spPr>
        <p:txBody>
          <a:bodyPr>
            <a:noAutofit/>
          </a:bodyPr>
          <a:lstStyle/>
          <a:p>
            <a:endParaRPr lang="en-US" sz="4400" b="1" dirty="0">
              <a:solidFill>
                <a:srgbClr val="0033CC"/>
              </a:solidFill>
            </a:endParaRPr>
          </a:p>
          <a:p>
            <a:endParaRPr lang="en-US" sz="3600" b="1" dirty="0">
              <a:solidFill>
                <a:srgbClr val="0033CC"/>
              </a:solidFill>
            </a:endParaRPr>
          </a:p>
          <a:p>
            <a:endParaRPr lang="en-US" sz="3600" b="1" dirty="0">
              <a:solidFill>
                <a:srgbClr val="0033CC"/>
              </a:solidFill>
            </a:endParaRPr>
          </a:p>
          <a:p>
            <a:endParaRPr lang="en-US" sz="2000" b="1" dirty="0">
              <a:solidFill>
                <a:srgbClr val="4472C4">
                  <a:lumMod val="75000"/>
                </a:srgbClr>
              </a:solidFill>
              <a:cs typeface="Calibri" panose="020F0502020204030204" pitchFamily="34" charset="0"/>
            </a:endParaRPr>
          </a:p>
          <a:p>
            <a:endParaRPr lang="en-US" sz="3600" b="1" dirty="0">
              <a:solidFill>
                <a:srgbClr val="0033CC"/>
              </a:solidFill>
            </a:endParaRPr>
          </a:p>
        </p:txBody>
      </p:sp>
      <p:sp>
        <p:nvSpPr>
          <p:cNvPr id="4" name="Rectangle 3"/>
          <p:cNvSpPr/>
          <p:nvPr/>
        </p:nvSpPr>
        <p:spPr>
          <a:xfrm>
            <a:off x="472272" y="1970621"/>
            <a:ext cx="11244105" cy="3354765"/>
          </a:xfrm>
          <a:prstGeom prst="rect">
            <a:avLst/>
          </a:prstGeom>
        </p:spPr>
        <p:txBody>
          <a:bodyPr wrap="square">
            <a:spAutoFit/>
          </a:bodyPr>
          <a:lstStyle/>
          <a:p>
            <a:pPr algn="ctr"/>
            <a:r>
              <a:rPr lang="en-US" sz="4400" b="1" dirty="0">
                <a:solidFill>
                  <a:srgbClr val="4472C4">
                    <a:lumMod val="75000"/>
                  </a:srgbClr>
                </a:solidFill>
                <a:cs typeface="Calibri" panose="020F0502020204030204" pitchFamily="34" charset="0"/>
              </a:rPr>
              <a:t>Achieving Measles, Rubella and CRS Elimination</a:t>
            </a:r>
          </a:p>
          <a:p>
            <a:pPr algn="ctr"/>
            <a:r>
              <a:rPr lang="en-US" sz="4400" b="1" dirty="0">
                <a:solidFill>
                  <a:srgbClr val="4472C4">
                    <a:lumMod val="75000"/>
                  </a:srgbClr>
                </a:solidFill>
                <a:cs typeface="Calibri" panose="020F0502020204030204" pitchFamily="34" charset="0"/>
              </a:rPr>
              <a:t>Egyptian Story</a:t>
            </a:r>
          </a:p>
          <a:p>
            <a:pPr algn="ctr"/>
            <a:r>
              <a:rPr lang="en-US" sz="4400" b="1" dirty="0">
                <a:solidFill>
                  <a:srgbClr val="4472C4">
                    <a:lumMod val="75000"/>
                  </a:srgbClr>
                </a:solidFill>
                <a:cs typeface="Calibri" panose="020F0502020204030204" pitchFamily="34" charset="0"/>
              </a:rPr>
              <a:t> </a:t>
            </a:r>
          </a:p>
          <a:p>
            <a:pPr algn="ctr"/>
            <a:r>
              <a:rPr lang="en-US" b="1" dirty="0">
                <a:solidFill>
                  <a:schemeClr val="accent1">
                    <a:lumMod val="50000"/>
                  </a:schemeClr>
                </a:solidFill>
                <a:cs typeface="Calibri" panose="020F0502020204030204" pitchFamily="34" charset="0"/>
              </a:rPr>
              <a:t>Dr. Mohammad ABDELFATTAH</a:t>
            </a:r>
          </a:p>
          <a:p>
            <a:pPr algn="ctr"/>
            <a:r>
              <a:rPr lang="en-US" b="1" dirty="0">
                <a:solidFill>
                  <a:schemeClr val="accent1">
                    <a:lumMod val="50000"/>
                  </a:schemeClr>
                </a:solidFill>
                <a:cs typeface="Calibri" panose="020F0502020204030204" pitchFamily="34" charset="0"/>
              </a:rPr>
              <a:t>Undersecretary for Preventive Medicine, MOHP-Egypt</a:t>
            </a:r>
            <a:endParaRPr lang="en-US" dirty="0">
              <a:solidFill>
                <a:schemeClr val="accent1">
                  <a:lumMod val="50000"/>
                </a:schemeClr>
              </a:solidFill>
              <a:cs typeface="Calibri" panose="020F0502020204030204" pitchFamily="34" charset="0"/>
            </a:endParaRPr>
          </a:p>
        </p:txBody>
      </p:sp>
      <p:sp>
        <p:nvSpPr>
          <p:cNvPr id="7" name="Slide Number Placeholder 2"/>
          <p:cNvSpPr>
            <a:spLocks noGrp="1"/>
          </p:cNvSpPr>
          <p:nvPr>
            <p:ph type="sldNum" sz="quarter" idx="12"/>
          </p:nvPr>
        </p:nvSpPr>
        <p:spPr>
          <a:xfrm>
            <a:off x="8610600" y="6356350"/>
            <a:ext cx="2743200" cy="365125"/>
          </a:xfrm>
        </p:spPr>
        <p:txBody>
          <a:bodyPr/>
          <a:lstStyle/>
          <a:p>
            <a:fld id="{C738BCC6-51DD-4DE4-963A-3EC2C8A24418}" type="slidenum">
              <a:rPr lang="en-US" smtClean="0"/>
              <a:pPr/>
              <a:t>1</a:t>
            </a:fld>
            <a:endParaRPr lang="en-US" dirty="0"/>
          </a:p>
        </p:txBody>
      </p:sp>
      <p:pic>
        <p:nvPicPr>
          <p:cNvPr id="1026" name="Picture 2" descr="ملف:EgyptFlagMove.gif - ويكيبيديا"/>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3583" y="175353"/>
            <a:ext cx="2735646" cy="17952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AF2FA01-1E7F-A3D5-194C-1C60305AF05A}"/>
              </a:ext>
            </a:extLst>
          </p:cNvPr>
          <p:cNvPicPr>
            <a:picLocks noChangeAspect="1"/>
          </p:cNvPicPr>
          <p:nvPr/>
        </p:nvPicPr>
        <p:blipFill rotWithShape="1">
          <a:blip r:embed="rId4">
            <a:extLst>
              <a:ext uri="{28A0092B-C50C-407E-A947-70E740481C1C}">
                <a14:useLocalDpi xmlns:a14="http://schemas.microsoft.com/office/drawing/2010/main" val="0"/>
              </a:ext>
            </a:extLst>
          </a:blip>
          <a:srcRect b="6826"/>
          <a:stretch/>
        </p:blipFill>
        <p:spPr>
          <a:xfrm>
            <a:off x="556026" y="175353"/>
            <a:ext cx="1582335" cy="1474335"/>
          </a:xfrm>
          <a:prstGeom prst="rect">
            <a:avLst/>
          </a:prstGeom>
        </p:spPr>
      </p:pic>
    </p:spTree>
    <p:extLst>
      <p:ext uri="{BB962C8B-B14F-4D97-AF65-F5344CB8AC3E}">
        <p14:creationId xmlns:p14="http://schemas.microsoft.com/office/powerpoint/2010/main" val="366001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3160714-6641-EEDC-7640-37BE3FA7AF63}"/>
              </a:ext>
            </a:extLst>
          </p:cNvPr>
          <p:cNvGraphicFramePr>
            <a:graphicFrameLocks noGrp="1"/>
          </p:cNvGraphicFramePr>
          <p:nvPr>
            <p:ph idx="1"/>
            <p:extLst>
              <p:ext uri="{D42A27DB-BD31-4B8C-83A1-F6EECF244321}">
                <p14:modId xmlns:p14="http://schemas.microsoft.com/office/powerpoint/2010/main" val="3086657689"/>
              </p:ext>
            </p:extLst>
          </p:nvPr>
        </p:nvGraphicFramePr>
        <p:xfrm>
          <a:off x="374754" y="967777"/>
          <a:ext cx="11534931" cy="56203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2">
            <a:extLst>
              <a:ext uri="{FF2B5EF4-FFF2-40B4-BE49-F238E27FC236}">
                <a16:creationId xmlns:a16="http://schemas.microsoft.com/office/drawing/2014/main" id="{46B04B77-1AD1-E1BD-FC8B-21F835B77A8A}"/>
              </a:ext>
            </a:extLst>
          </p:cNvPr>
          <p:cNvSpPr>
            <a:spLocks noGrp="1"/>
          </p:cNvSpPr>
          <p:nvPr>
            <p:ph type="title"/>
          </p:nvPr>
        </p:nvSpPr>
        <p:spPr>
          <a:xfrm>
            <a:off x="1" y="362850"/>
            <a:ext cx="12192000" cy="480119"/>
          </a:xfrm>
          <a:solidFill>
            <a:schemeClr val="accent1">
              <a:lumMod val="50000"/>
            </a:schemeClr>
          </a:solidFill>
          <a:ln>
            <a:noFill/>
          </a:ln>
        </p:spPr>
        <p:txBody>
          <a:bodyPr vert="horz" wrap="square" lIns="91429" tIns="45714" rIns="91429" bIns="45714" rtlCol="0" anchor="ctr">
            <a:spAutoFit/>
          </a:bodyPr>
          <a:lstStyle/>
          <a:p>
            <a:pPr algn="ctr"/>
            <a:r>
              <a:rPr lang="en-US" altLang="ar-EG" sz="2800" b="1" kern="0">
                <a:solidFill>
                  <a:schemeClr val="bg1"/>
                </a:solidFill>
                <a:latin typeface="Arial"/>
                <a:cs typeface="Simplified Arabic"/>
              </a:rPr>
              <a:t>Vaccination coverage</a:t>
            </a:r>
            <a:r>
              <a:rPr lang="en-GB" sz="2800" b="1" kern="0" dirty="0">
                <a:solidFill>
                  <a:schemeClr val="bg1"/>
                </a:solidFill>
                <a:latin typeface="Arial"/>
                <a:cs typeface="Simplified Arabic"/>
              </a:rPr>
              <a:t> (2020-2023) </a:t>
            </a:r>
            <a:endParaRPr lang="en-US" sz="2800" b="1" kern="0" dirty="0">
              <a:solidFill>
                <a:schemeClr val="bg1"/>
              </a:solidFill>
              <a:latin typeface="Arial"/>
              <a:cs typeface="Simplified Arabic"/>
            </a:endParaRPr>
          </a:p>
        </p:txBody>
      </p:sp>
    </p:spTree>
    <p:extLst>
      <p:ext uri="{BB962C8B-B14F-4D97-AF65-F5344CB8AC3E}">
        <p14:creationId xmlns:p14="http://schemas.microsoft.com/office/powerpoint/2010/main" val="417247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4FFE84E-F57D-3748-0125-453DFFC1E23E}"/>
              </a:ext>
            </a:extLst>
          </p:cNvPr>
          <p:cNvGraphicFramePr/>
          <p:nvPr>
            <p:extLst>
              <p:ext uri="{D42A27DB-BD31-4B8C-83A1-F6EECF244321}">
                <p14:modId xmlns:p14="http://schemas.microsoft.com/office/powerpoint/2010/main" val="1614497205"/>
              </p:ext>
            </p:extLst>
          </p:nvPr>
        </p:nvGraphicFramePr>
        <p:xfrm>
          <a:off x="129886" y="912237"/>
          <a:ext cx="11922206" cy="5825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Rounded Corners 11">
            <a:extLst>
              <a:ext uri="{FF2B5EF4-FFF2-40B4-BE49-F238E27FC236}">
                <a16:creationId xmlns:a16="http://schemas.microsoft.com/office/drawing/2014/main" id="{DFEA9541-F82E-29FA-992B-E832ED5CDEC2}"/>
              </a:ext>
            </a:extLst>
          </p:cNvPr>
          <p:cNvSpPr/>
          <p:nvPr/>
        </p:nvSpPr>
        <p:spPr>
          <a:xfrm>
            <a:off x="8147153" y="942213"/>
            <a:ext cx="3904937" cy="1538662"/>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spcAft>
                <a:spcPts val="800"/>
              </a:spcAft>
            </a:pPr>
            <a:r>
              <a:rPr lang="en-GB" sz="1500" b="1" dirty="0">
                <a:solidFill>
                  <a:srgbClr val="000000"/>
                </a:solidFill>
                <a:latin typeface="Calibri" panose="020F0502020204030204" pitchFamily="34" charset="0"/>
                <a:ea typeface="SimSun" panose="02010600030101010101" pitchFamily="2" charset="-122"/>
                <a:cs typeface="Arial" panose="020B0604020202020204" pitchFamily="34" charset="0"/>
              </a:rPr>
              <a:t>All Communicable disease are announced as of public health importance where surveillance, diagnosis and treatment is free of charge for all Egyptians or non-Egyptians by the low.</a:t>
            </a:r>
            <a:endParaRPr lang="en-US" sz="1500" b="1"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2749711A-6AEC-D592-A69B-3A37EEA9051F}"/>
              </a:ext>
            </a:extLst>
          </p:cNvPr>
          <p:cNvSpPr/>
          <p:nvPr/>
        </p:nvSpPr>
        <p:spPr>
          <a:xfrm>
            <a:off x="8409482" y="3938895"/>
            <a:ext cx="3642609" cy="174237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EPI is probably the most accessible, available, and utilized of all public health programs in Egypt. According to health officials, many parents do not request health services for themselves or their children, but they do have their children vaccinated.</a:t>
            </a:r>
          </a:p>
        </p:txBody>
      </p:sp>
      <p:sp>
        <p:nvSpPr>
          <p:cNvPr id="14" name="Oval 13">
            <a:extLst>
              <a:ext uri="{FF2B5EF4-FFF2-40B4-BE49-F238E27FC236}">
                <a16:creationId xmlns:a16="http://schemas.microsoft.com/office/drawing/2014/main" id="{A179B170-D7DC-2FE6-39EF-3A7D6DBF4715}"/>
              </a:ext>
            </a:extLst>
          </p:cNvPr>
          <p:cNvSpPr/>
          <p:nvPr/>
        </p:nvSpPr>
        <p:spPr>
          <a:xfrm>
            <a:off x="1672035" y="5002954"/>
            <a:ext cx="1701800" cy="134227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NVC, NITAG &amp; expert committees </a:t>
            </a:r>
          </a:p>
        </p:txBody>
      </p:sp>
      <p:sp>
        <p:nvSpPr>
          <p:cNvPr id="16" name="Oval 15">
            <a:extLst>
              <a:ext uri="{FF2B5EF4-FFF2-40B4-BE49-F238E27FC236}">
                <a16:creationId xmlns:a16="http://schemas.microsoft.com/office/drawing/2014/main" id="{E53D92EB-60A1-1DF0-C79A-CE83898FDDD3}"/>
              </a:ext>
            </a:extLst>
          </p:cNvPr>
          <p:cNvSpPr/>
          <p:nvPr/>
        </p:nvSpPr>
        <p:spPr>
          <a:xfrm>
            <a:off x="1185262" y="2395953"/>
            <a:ext cx="1791093" cy="79609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CME</a:t>
            </a:r>
          </a:p>
        </p:txBody>
      </p:sp>
      <p:sp>
        <p:nvSpPr>
          <p:cNvPr id="3" name="Title 2">
            <a:extLst>
              <a:ext uri="{FF2B5EF4-FFF2-40B4-BE49-F238E27FC236}">
                <a16:creationId xmlns:a16="http://schemas.microsoft.com/office/drawing/2014/main" id="{87ADE14B-E893-73B3-0627-04884D289865}"/>
              </a:ext>
            </a:extLst>
          </p:cNvPr>
          <p:cNvSpPr txBox="1">
            <a:spLocks/>
          </p:cNvSpPr>
          <p:nvPr/>
        </p:nvSpPr>
        <p:spPr>
          <a:xfrm>
            <a:off x="0" y="245236"/>
            <a:ext cx="12191999" cy="480119"/>
          </a:xfrm>
          <a:prstGeom prst="rect">
            <a:avLst/>
          </a:prstGeom>
          <a:solidFill>
            <a:schemeClr val="accent1">
              <a:lumMod val="50000"/>
            </a:schemeClr>
          </a:solidFill>
          <a:ln>
            <a:noFill/>
          </a:ln>
        </p:spPr>
        <p:txBody>
          <a:bodyPr vert="horz" wrap="square" lIns="91429" tIns="45714" rIns="91429" bIns="4571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ar-EG" sz="2800" b="1" kern="0" dirty="0">
                <a:solidFill>
                  <a:schemeClr val="bg1"/>
                </a:solidFill>
                <a:latin typeface="Arial"/>
                <a:cs typeface="Simplified Arabic"/>
              </a:rPr>
              <a:t>Sustainability of Immunization system</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8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75A512E8-979B-4D59-8B6E-16100E43281D}"/>
                                            </p:graphicEl>
                                          </p:spTgt>
                                        </p:tgtEl>
                                        <p:attrNameLst>
                                          <p:attrName>style.visibility</p:attrName>
                                        </p:attrNameLst>
                                      </p:cBhvr>
                                      <p:to>
                                        <p:strVal val="visible"/>
                                      </p:to>
                                    </p:set>
                                    <p:anim calcmode="lin" valueType="num">
                                      <p:cBhvr additive="base">
                                        <p:cTn id="7" dur="500" fill="hold"/>
                                        <p:tgtEl>
                                          <p:spTgt spid="5">
                                            <p:graphicEl>
                                              <a:dgm id="{75A512E8-979B-4D59-8B6E-16100E43281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75A512E8-979B-4D59-8B6E-16100E43281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70169D6A-3680-41B6-BA89-14F21600F19B}"/>
                                            </p:graphicEl>
                                          </p:spTgt>
                                        </p:tgtEl>
                                        <p:attrNameLst>
                                          <p:attrName>style.visibility</p:attrName>
                                        </p:attrNameLst>
                                      </p:cBhvr>
                                      <p:to>
                                        <p:strVal val="visible"/>
                                      </p:to>
                                    </p:set>
                                    <p:anim calcmode="lin" valueType="num">
                                      <p:cBhvr additive="base">
                                        <p:cTn id="13" dur="500" fill="hold"/>
                                        <p:tgtEl>
                                          <p:spTgt spid="5">
                                            <p:graphicEl>
                                              <a:dgm id="{70169D6A-3680-41B6-BA89-14F21600F19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70169D6A-3680-41B6-BA89-14F21600F19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A2634231-7F8D-4F1E-AB62-20B3B18E725F}"/>
                                            </p:graphicEl>
                                          </p:spTgt>
                                        </p:tgtEl>
                                        <p:attrNameLst>
                                          <p:attrName>style.visibility</p:attrName>
                                        </p:attrNameLst>
                                      </p:cBhvr>
                                      <p:to>
                                        <p:strVal val="visible"/>
                                      </p:to>
                                    </p:set>
                                    <p:anim calcmode="lin" valueType="num">
                                      <p:cBhvr additive="base">
                                        <p:cTn id="19" dur="500" fill="hold"/>
                                        <p:tgtEl>
                                          <p:spTgt spid="5">
                                            <p:graphicEl>
                                              <a:dgm id="{A2634231-7F8D-4F1E-AB62-20B3B18E725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A2634231-7F8D-4F1E-AB62-20B3B18E725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0B2FBE32-C7BD-4448-8766-4846A2E22689}"/>
                                            </p:graphicEl>
                                          </p:spTgt>
                                        </p:tgtEl>
                                        <p:attrNameLst>
                                          <p:attrName>style.visibility</p:attrName>
                                        </p:attrNameLst>
                                      </p:cBhvr>
                                      <p:to>
                                        <p:strVal val="visible"/>
                                      </p:to>
                                    </p:set>
                                    <p:anim calcmode="lin" valueType="num">
                                      <p:cBhvr additive="base">
                                        <p:cTn id="25" dur="500" fill="hold"/>
                                        <p:tgtEl>
                                          <p:spTgt spid="5">
                                            <p:graphicEl>
                                              <a:dgm id="{0B2FBE32-C7BD-4448-8766-4846A2E2268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0B2FBE32-C7BD-4448-8766-4846A2E2268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07034FD8-D77D-4000-853C-9F85DF042A94}"/>
                                            </p:graphicEl>
                                          </p:spTgt>
                                        </p:tgtEl>
                                        <p:attrNameLst>
                                          <p:attrName>style.visibility</p:attrName>
                                        </p:attrNameLst>
                                      </p:cBhvr>
                                      <p:to>
                                        <p:strVal val="visible"/>
                                      </p:to>
                                    </p:set>
                                    <p:anim calcmode="lin" valueType="num">
                                      <p:cBhvr additive="base">
                                        <p:cTn id="37" dur="500" fill="hold"/>
                                        <p:tgtEl>
                                          <p:spTgt spid="5">
                                            <p:graphicEl>
                                              <a:dgm id="{07034FD8-D77D-4000-853C-9F85DF042A9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07034FD8-D77D-4000-853C-9F85DF042A94}"/>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E92921E4-9253-4178-8C97-4B1961978B73}"/>
                                            </p:graphicEl>
                                          </p:spTgt>
                                        </p:tgtEl>
                                        <p:attrNameLst>
                                          <p:attrName>style.visibility</p:attrName>
                                        </p:attrNameLst>
                                      </p:cBhvr>
                                      <p:to>
                                        <p:strVal val="visible"/>
                                      </p:to>
                                    </p:set>
                                    <p:anim calcmode="lin" valueType="num">
                                      <p:cBhvr additive="base">
                                        <p:cTn id="41" dur="500" fill="hold"/>
                                        <p:tgtEl>
                                          <p:spTgt spid="5">
                                            <p:graphicEl>
                                              <a:dgm id="{E92921E4-9253-4178-8C97-4B1961978B73}"/>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E92921E4-9253-4178-8C97-4B1961978B73}"/>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276C8627-A410-427A-98A4-E9C483A4E9FB}"/>
                                            </p:graphicEl>
                                          </p:spTgt>
                                        </p:tgtEl>
                                        <p:attrNameLst>
                                          <p:attrName>style.visibility</p:attrName>
                                        </p:attrNameLst>
                                      </p:cBhvr>
                                      <p:to>
                                        <p:strVal val="visible"/>
                                      </p:to>
                                    </p:set>
                                    <p:anim calcmode="lin" valueType="num">
                                      <p:cBhvr additive="base">
                                        <p:cTn id="53" dur="500" fill="hold"/>
                                        <p:tgtEl>
                                          <p:spTgt spid="5">
                                            <p:graphicEl>
                                              <a:dgm id="{276C8627-A410-427A-98A4-E9C483A4E9FB}"/>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276C8627-A410-427A-98A4-E9C483A4E9FB}"/>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158C885E-645E-476B-84AD-51D57C66D051}"/>
                                            </p:graphicEl>
                                          </p:spTgt>
                                        </p:tgtEl>
                                        <p:attrNameLst>
                                          <p:attrName>style.visibility</p:attrName>
                                        </p:attrNameLst>
                                      </p:cBhvr>
                                      <p:to>
                                        <p:strVal val="visible"/>
                                      </p:to>
                                    </p:set>
                                    <p:anim calcmode="lin" valueType="num">
                                      <p:cBhvr additive="base">
                                        <p:cTn id="57" dur="500" fill="hold"/>
                                        <p:tgtEl>
                                          <p:spTgt spid="5">
                                            <p:graphicEl>
                                              <a:dgm id="{158C885E-645E-476B-84AD-51D57C66D051}"/>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158C885E-645E-476B-84AD-51D57C66D051}"/>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graphicEl>
                                              <a:dgm id="{7D073D70-61C1-4AC1-8197-51765BECED23}"/>
                                            </p:graphicEl>
                                          </p:spTgt>
                                        </p:tgtEl>
                                        <p:attrNameLst>
                                          <p:attrName>style.visibility</p:attrName>
                                        </p:attrNameLst>
                                      </p:cBhvr>
                                      <p:to>
                                        <p:strVal val="visible"/>
                                      </p:to>
                                    </p:set>
                                    <p:anim calcmode="lin" valueType="num">
                                      <p:cBhvr additive="base">
                                        <p:cTn id="69" dur="500" fill="hold"/>
                                        <p:tgtEl>
                                          <p:spTgt spid="5">
                                            <p:graphicEl>
                                              <a:dgm id="{7D073D70-61C1-4AC1-8197-51765BECED23}"/>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graphicEl>
                                              <a:dgm id="{7D073D70-61C1-4AC1-8197-51765BECED23}"/>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
                                            <p:graphicEl>
                                              <a:dgm id="{126084C6-EB2A-401E-BFE9-728D046C7004}"/>
                                            </p:graphicEl>
                                          </p:spTgt>
                                        </p:tgtEl>
                                        <p:attrNameLst>
                                          <p:attrName>style.visibility</p:attrName>
                                        </p:attrNameLst>
                                      </p:cBhvr>
                                      <p:to>
                                        <p:strVal val="visible"/>
                                      </p:to>
                                    </p:set>
                                    <p:anim calcmode="lin" valueType="num">
                                      <p:cBhvr additive="base">
                                        <p:cTn id="73" dur="500" fill="hold"/>
                                        <p:tgtEl>
                                          <p:spTgt spid="5">
                                            <p:graphicEl>
                                              <a:dgm id="{126084C6-EB2A-401E-BFE9-728D046C7004}"/>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126084C6-EB2A-401E-BFE9-728D046C7004}"/>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
                                            <p:graphicEl>
                                              <a:dgm id="{8A9CD846-EB78-4815-9E98-943092A7670B}"/>
                                            </p:graphicEl>
                                          </p:spTgt>
                                        </p:tgtEl>
                                        <p:attrNameLst>
                                          <p:attrName>style.visibility</p:attrName>
                                        </p:attrNameLst>
                                      </p:cBhvr>
                                      <p:to>
                                        <p:strVal val="visible"/>
                                      </p:to>
                                    </p:set>
                                    <p:anim calcmode="lin" valueType="num">
                                      <p:cBhvr additive="base">
                                        <p:cTn id="83" dur="500" fill="hold"/>
                                        <p:tgtEl>
                                          <p:spTgt spid="5">
                                            <p:graphicEl>
                                              <a:dgm id="{8A9CD846-EB78-4815-9E98-943092A7670B}"/>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graphicEl>
                                              <a:dgm id="{8A9CD846-EB78-4815-9E98-943092A7670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12" grpId="0" animBg="1"/>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fld id="{C738BCC6-51DD-4DE4-963A-3EC2C8A24418}" type="slidenum">
              <a:rPr lang="en-US" smtClean="0"/>
              <a:pPr/>
              <a:t>12</a:t>
            </a:fld>
            <a:endParaRPr lang="en-US" dirty="0"/>
          </a:p>
        </p:txBody>
      </p:sp>
      <p:sp>
        <p:nvSpPr>
          <p:cNvPr id="5" name="Text Box 3"/>
          <p:cNvSpPr txBox="1">
            <a:spLocks noChangeArrowheads="1"/>
          </p:cNvSpPr>
          <p:nvPr/>
        </p:nvSpPr>
        <p:spPr bwMode="auto">
          <a:xfrm>
            <a:off x="0" y="164176"/>
            <a:ext cx="12192000" cy="480119"/>
          </a:xfrm>
          <a:prstGeom prst="rect">
            <a:avLst/>
          </a:prstGeom>
          <a:solidFill>
            <a:schemeClr val="accent1">
              <a:lumMod val="50000"/>
            </a:schemeClr>
          </a:solidFill>
          <a:ln>
            <a:noFill/>
          </a:ln>
        </p:spPr>
        <p:txBody>
          <a:bodyPr vert="horz" wrap="square" lIns="91429" tIns="45714" rIns="91429" bIns="45714" rtlCol="0" anchor="ctr">
            <a:spAutoFit/>
          </a:bodyPr>
          <a:lstStyle>
            <a:defPPr>
              <a:defRPr lang="en-US"/>
            </a:defPPr>
            <a:lvl1pPr>
              <a:lnSpc>
                <a:spcPct val="90000"/>
              </a:lnSpc>
              <a:spcBef>
                <a:spcPct val="0"/>
              </a:spcBef>
              <a:buNone/>
              <a:defRPr sz="3200" b="1">
                <a:solidFill>
                  <a:schemeClr val="accent1">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2800" kern="0" dirty="0">
                <a:solidFill>
                  <a:schemeClr val="bg1"/>
                </a:solidFill>
                <a:latin typeface="Arial"/>
                <a:cs typeface="Simplified Arabic"/>
              </a:rPr>
              <a:t>Surveillance system</a:t>
            </a:r>
          </a:p>
        </p:txBody>
      </p:sp>
      <p:graphicFrame>
        <p:nvGraphicFramePr>
          <p:cNvPr id="7" name="Content Placeholder 6">
            <a:extLst>
              <a:ext uri="{FF2B5EF4-FFF2-40B4-BE49-F238E27FC236}">
                <a16:creationId xmlns:a16="http://schemas.microsoft.com/office/drawing/2014/main" id="{760824C1-B638-0175-973D-069A8F7199A1}"/>
              </a:ext>
            </a:extLst>
          </p:cNvPr>
          <p:cNvGraphicFramePr>
            <a:graphicFrameLocks noGrp="1"/>
          </p:cNvGraphicFramePr>
          <p:nvPr>
            <p:ph idx="1"/>
            <p:extLst>
              <p:ext uri="{D42A27DB-BD31-4B8C-83A1-F6EECF244321}">
                <p14:modId xmlns:p14="http://schemas.microsoft.com/office/powerpoint/2010/main" val="2535431201"/>
              </p:ext>
            </p:extLst>
          </p:nvPr>
        </p:nvGraphicFramePr>
        <p:xfrm>
          <a:off x="715336" y="242354"/>
          <a:ext cx="10515600" cy="1798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a:extLst>
              <a:ext uri="{FF2B5EF4-FFF2-40B4-BE49-F238E27FC236}">
                <a16:creationId xmlns:a16="http://schemas.microsoft.com/office/drawing/2014/main" id="{EAE9EC8F-A167-EC92-235E-52D6ECD5E4CC}"/>
              </a:ext>
            </a:extLst>
          </p:cNvPr>
          <p:cNvGraphicFramePr>
            <a:graphicFrameLocks/>
          </p:cNvGraphicFramePr>
          <p:nvPr>
            <p:extLst>
              <p:ext uri="{D42A27DB-BD31-4B8C-83A1-F6EECF244321}">
                <p14:modId xmlns:p14="http://schemas.microsoft.com/office/powerpoint/2010/main" val="3184007231"/>
              </p:ext>
            </p:extLst>
          </p:nvPr>
        </p:nvGraphicFramePr>
        <p:xfrm>
          <a:off x="2047772" y="2109712"/>
          <a:ext cx="2450147" cy="45657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a:extLst>
              <a:ext uri="{FF2B5EF4-FFF2-40B4-BE49-F238E27FC236}">
                <a16:creationId xmlns:a16="http://schemas.microsoft.com/office/drawing/2014/main" id="{4B7DD5B6-1780-BC4A-7C78-9F8AD367D3FC}"/>
              </a:ext>
            </a:extLst>
          </p:cNvPr>
          <p:cNvSpPr txBox="1">
            <a:spLocks/>
          </p:cNvSpPr>
          <p:nvPr/>
        </p:nvSpPr>
        <p:spPr>
          <a:xfrm>
            <a:off x="5651292" y="2381842"/>
            <a:ext cx="6220918" cy="2884220"/>
          </a:xfrm>
          <a:prstGeom prst="rect">
            <a:avLst/>
          </a:prstGeom>
          <a:ln>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1">
                    <a:lumMod val="50000"/>
                  </a:schemeClr>
                </a:solidFill>
              </a:rPr>
              <a:t>Detect infants with clinically apparent symptoms</a:t>
            </a:r>
          </a:p>
          <a:p>
            <a:r>
              <a:rPr lang="en-US" sz="2000" dirty="0">
                <a:solidFill>
                  <a:schemeClr val="accent1">
                    <a:lumMod val="50000"/>
                  </a:schemeClr>
                </a:solidFill>
              </a:rPr>
              <a:t>Prospective sentinel site surveillance</a:t>
            </a:r>
          </a:p>
          <a:p>
            <a:pPr lvl="1">
              <a:spcBef>
                <a:spcPts val="0"/>
              </a:spcBef>
            </a:pPr>
            <a:r>
              <a:rPr lang="en-US" sz="1800" dirty="0">
                <a:solidFill>
                  <a:schemeClr val="accent1">
                    <a:lumMod val="50000"/>
                  </a:schemeClr>
                </a:solidFill>
              </a:rPr>
              <a:t>Infants &lt;1 year of age</a:t>
            </a:r>
          </a:p>
          <a:p>
            <a:pPr lvl="1">
              <a:spcBef>
                <a:spcPts val="0"/>
              </a:spcBef>
            </a:pPr>
            <a:r>
              <a:rPr lang="en-US" sz="1800" dirty="0">
                <a:solidFill>
                  <a:schemeClr val="accent1">
                    <a:lumMod val="50000"/>
                  </a:schemeClr>
                </a:solidFill>
              </a:rPr>
              <a:t>Tertiary facilities (11 university and educational hosp.)</a:t>
            </a:r>
          </a:p>
          <a:p>
            <a:pPr lvl="1">
              <a:spcBef>
                <a:spcPts val="0"/>
              </a:spcBef>
              <a:spcAft>
                <a:spcPts val="1200"/>
              </a:spcAft>
            </a:pPr>
            <a:r>
              <a:rPr lang="en-US" sz="1800" dirty="0">
                <a:solidFill>
                  <a:schemeClr val="accent1">
                    <a:lumMod val="50000"/>
                  </a:schemeClr>
                </a:solidFill>
              </a:rPr>
              <a:t>Advocacy of CRS clinical manifestations</a:t>
            </a:r>
          </a:p>
          <a:p>
            <a:pPr>
              <a:spcAft>
                <a:spcPts val="1200"/>
              </a:spcAft>
            </a:pPr>
            <a:r>
              <a:rPr lang="en-US" sz="2000" dirty="0">
                <a:solidFill>
                  <a:schemeClr val="accent1">
                    <a:lumMod val="50000"/>
                  </a:schemeClr>
                </a:solidFill>
              </a:rPr>
              <a:t>Laboratory testing of cases suggestive of CRS</a:t>
            </a:r>
          </a:p>
          <a:p>
            <a:pPr>
              <a:spcAft>
                <a:spcPts val="1200"/>
              </a:spcAft>
            </a:pPr>
            <a:r>
              <a:rPr lang="en-US" sz="2000" dirty="0">
                <a:solidFill>
                  <a:schemeClr val="accent1">
                    <a:lumMod val="50000"/>
                  </a:schemeClr>
                </a:solidFill>
              </a:rPr>
              <a:t>Analysis of data and report findings. </a:t>
            </a:r>
          </a:p>
        </p:txBody>
      </p:sp>
      <p:sp>
        <p:nvSpPr>
          <p:cNvPr id="12" name="Oval 11">
            <a:extLst>
              <a:ext uri="{FF2B5EF4-FFF2-40B4-BE49-F238E27FC236}">
                <a16:creationId xmlns:a16="http://schemas.microsoft.com/office/drawing/2014/main" id="{AE848627-B7A4-BDE2-30BE-7A2153E2FF2A}"/>
              </a:ext>
            </a:extLst>
          </p:cNvPr>
          <p:cNvSpPr/>
          <p:nvPr/>
        </p:nvSpPr>
        <p:spPr>
          <a:xfrm>
            <a:off x="661734" y="1060681"/>
            <a:ext cx="1386038" cy="9047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2002</a:t>
            </a:r>
          </a:p>
        </p:txBody>
      </p:sp>
      <p:sp>
        <p:nvSpPr>
          <p:cNvPr id="13" name="Oval 12">
            <a:extLst>
              <a:ext uri="{FF2B5EF4-FFF2-40B4-BE49-F238E27FC236}">
                <a16:creationId xmlns:a16="http://schemas.microsoft.com/office/drawing/2014/main" id="{C04D04A9-259D-317A-836E-3F52F9A86818}"/>
              </a:ext>
            </a:extLst>
          </p:cNvPr>
          <p:cNvSpPr/>
          <p:nvPr/>
        </p:nvSpPr>
        <p:spPr>
          <a:xfrm>
            <a:off x="9289181" y="1060681"/>
            <a:ext cx="1386038" cy="9047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2017</a:t>
            </a:r>
          </a:p>
        </p:txBody>
      </p:sp>
    </p:spTree>
    <p:extLst>
      <p:ext uri="{BB962C8B-B14F-4D97-AF65-F5344CB8AC3E}">
        <p14:creationId xmlns:p14="http://schemas.microsoft.com/office/powerpoint/2010/main" val="6972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152" y="1336786"/>
            <a:ext cx="11771696" cy="4811301"/>
          </a:xfrm>
        </p:spPr>
        <p:txBody>
          <a:bodyPr>
            <a:normAutofit fontScale="85000" lnSpcReduction="10000"/>
          </a:bodyPr>
          <a:lstStyle/>
          <a:p>
            <a:pPr marL="344488" indent="-344488">
              <a:lnSpc>
                <a:spcPct val="150000"/>
              </a:lnSpc>
              <a:buClr>
                <a:schemeClr val="accent1">
                  <a:lumMod val="50000"/>
                </a:schemeClr>
              </a:buClr>
              <a:buFont typeface="Wingdings" panose="05000000000000000000" pitchFamily="2" charset="2"/>
              <a:buChar char="§"/>
            </a:pPr>
            <a:r>
              <a:rPr lang="en-US" dirty="0">
                <a:solidFill>
                  <a:schemeClr val="accent1">
                    <a:lumMod val="50000"/>
                  </a:schemeClr>
                </a:solidFill>
              </a:rPr>
              <a:t>Date of Establishment:  August, 2018</a:t>
            </a:r>
          </a:p>
          <a:p>
            <a:pPr marL="344488" indent="-344488">
              <a:lnSpc>
                <a:spcPct val="150000"/>
              </a:lnSpc>
              <a:buClr>
                <a:schemeClr val="accent1">
                  <a:lumMod val="50000"/>
                </a:schemeClr>
              </a:buClr>
              <a:buFont typeface="Wingdings" panose="05000000000000000000" pitchFamily="2" charset="2"/>
              <a:buChar char="§"/>
            </a:pPr>
            <a:r>
              <a:rPr lang="en-US" dirty="0">
                <a:solidFill>
                  <a:schemeClr val="accent1">
                    <a:lumMod val="50000"/>
                  </a:schemeClr>
                </a:solidFill>
              </a:rPr>
              <a:t>Date of First meeting: 1</a:t>
            </a:r>
            <a:r>
              <a:rPr lang="en-US" baseline="30000" dirty="0">
                <a:solidFill>
                  <a:schemeClr val="accent1">
                    <a:lumMod val="50000"/>
                  </a:schemeClr>
                </a:solidFill>
              </a:rPr>
              <a:t>st</a:t>
            </a:r>
            <a:r>
              <a:rPr lang="en-US" dirty="0">
                <a:solidFill>
                  <a:schemeClr val="accent1">
                    <a:lumMod val="50000"/>
                  </a:schemeClr>
                </a:solidFill>
              </a:rPr>
              <a:t> October 2018</a:t>
            </a:r>
          </a:p>
          <a:p>
            <a:pPr marL="344488" indent="-344488">
              <a:lnSpc>
                <a:spcPct val="150000"/>
              </a:lnSpc>
              <a:buClr>
                <a:schemeClr val="accent1">
                  <a:lumMod val="50000"/>
                </a:schemeClr>
              </a:buClr>
              <a:buFont typeface="Wingdings" panose="05000000000000000000" pitchFamily="2" charset="2"/>
              <a:buChar char="§"/>
            </a:pPr>
            <a:r>
              <a:rPr lang="en-US" dirty="0">
                <a:solidFill>
                  <a:schemeClr val="accent1">
                    <a:lumMod val="50000"/>
                  </a:schemeClr>
                </a:solidFill>
              </a:rPr>
              <a:t>Date of Re-formulation: 1</a:t>
            </a:r>
            <a:r>
              <a:rPr lang="en-US" baseline="30000" dirty="0">
                <a:solidFill>
                  <a:schemeClr val="accent1">
                    <a:lumMod val="50000"/>
                  </a:schemeClr>
                </a:solidFill>
              </a:rPr>
              <a:t>st</a:t>
            </a:r>
            <a:r>
              <a:rPr lang="en-US" dirty="0">
                <a:solidFill>
                  <a:schemeClr val="accent1">
                    <a:lumMod val="50000"/>
                  </a:schemeClr>
                </a:solidFill>
              </a:rPr>
              <a:t> October 2023</a:t>
            </a:r>
          </a:p>
          <a:p>
            <a:pPr marL="344488" indent="-344488">
              <a:lnSpc>
                <a:spcPct val="150000"/>
              </a:lnSpc>
              <a:buClr>
                <a:schemeClr val="accent1">
                  <a:lumMod val="50000"/>
                </a:schemeClr>
              </a:buClr>
              <a:buFont typeface="Wingdings" panose="05000000000000000000" pitchFamily="2" charset="2"/>
              <a:buChar char="§"/>
            </a:pPr>
            <a:r>
              <a:rPr lang="en-US" dirty="0">
                <a:solidFill>
                  <a:schemeClr val="accent1">
                    <a:lumMod val="50000"/>
                  </a:schemeClr>
                </a:solidFill>
              </a:rPr>
              <a:t>NVC composed of Chair person and 5 members: 1 virologist, 2 epidemiologists and 1 pediatricians and infectious disease specialist.</a:t>
            </a:r>
          </a:p>
          <a:p>
            <a:pPr marL="344488" indent="-344488">
              <a:lnSpc>
                <a:spcPct val="150000"/>
              </a:lnSpc>
              <a:buClr>
                <a:schemeClr val="accent1">
                  <a:lumMod val="50000"/>
                </a:schemeClr>
              </a:buClr>
              <a:buFont typeface="Wingdings" panose="05000000000000000000" pitchFamily="2" charset="2"/>
              <a:buChar char="§"/>
            </a:pPr>
            <a:r>
              <a:rPr lang="en-US" dirty="0">
                <a:solidFill>
                  <a:schemeClr val="accent1">
                    <a:lumMod val="50000"/>
                  </a:schemeClr>
                </a:solidFill>
              </a:rPr>
              <a:t>The first NVC report presented in the RVC meeting, October 2019 Tunisia </a:t>
            </a:r>
          </a:p>
          <a:p>
            <a:pPr marL="344488" indent="-344488">
              <a:lnSpc>
                <a:spcPct val="150000"/>
              </a:lnSpc>
              <a:buClr>
                <a:schemeClr val="accent1">
                  <a:lumMod val="50000"/>
                </a:schemeClr>
              </a:buClr>
              <a:buFont typeface="Wingdings" panose="05000000000000000000" pitchFamily="2" charset="2"/>
              <a:buChar char="§"/>
            </a:pPr>
            <a:r>
              <a:rPr lang="en-US" sz="3400" dirty="0">
                <a:solidFill>
                  <a:srgbClr val="C00000"/>
                </a:solidFill>
                <a:effectLst>
                  <a:outerShdw blurRad="38100" dist="38100" dir="2700000" algn="tl">
                    <a:srgbClr val="000000">
                      <a:alpha val="43137"/>
                    </a:srgbClr>
                  </a:outerShdw>
                </a:effectLst>
              </a:rPr>
              <a:t>Egypt achieved Measles, Rubella and CRS elimination in November 2022</a:t>
            </a:r>
            <a:r>
              <a:rPr lang="en-US" dirty="0">
                <a:solidFill>
                  <a:srgbClr val="C00000"/>
                </a:solidFill>
              </a:rPr>
              <a:t>. </a:t>
            </a:r>
          </a:p>
          <a:p>
            <a:pPr>
              <a:buClr>
                <a:srgbClr val="C00000"/>
              </a:buClr>
              <a:buFont typeface="Wingdings" panose="05000000000000000000" pitchFamily="2" charset="2"/>
              <a:buChar char="§"/>
            </a:pPr>
            <a:endParaRPr lang="en-US" dirty="0">
              <a:solidFill>
                <a:schemeClr val="accent1">
                  <a:lumMod val="50000"/>
                </a:schemeClr>
              </a:solidFill>
            </a:endParaRPr>
          </a:p>
          <a:p>
            <a:pPr marL="0" indent="0">
              <a:buClr>
                <a:srgbClr val="C00000"/>
              </a:buClr>
              <a:buNone/>
            </a:pPr>
            <a:endParaRPr lang="en-US"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C738BCC6-51DD-4DE4-963A-3EC2C8A24418}" type="slidenum">
              <a:rPr lang="en-US" smtClean="0"/>
              <a:t>13</a:t>
            </a:fld>
            <a:endParaRPr lang="en-US"/>
          </a:p>
        </p:txBody>
      </p:sp>
      <p:sp>
        <p:nvSpPr>
          <p:cNvPr id="5" name="Title 1"/>
          <p:cNvSpPr txBox="1">
            <a:spLocks/>
          </p:cNvSpPr>
          <p:nvPr/>
        </p:nvSpPr>
        <p:spPr>
          <a:xfrm>
            <a:off x="0" y="300457"/>
            <a:ext cx="12192000" cy="480119"/>
          </a:xfrm>
          <a:prstGeom prst="rect">
            <a:avLst/>
          </a:prstGeom>
          <a:solidFill>
            <a:schemeClr val="accent1">
              <a:lumMod val="50000"/>
            </a:schemeClr>
          </a:solidFill>
          <a:ln>
            <a:noFill/>
          </a:ln>
        </p:spPr>
        <p:txBody>
          <a:bodyPr vert="horz" wrap="square" lIns="91429" tIns="45714" rIns="91429" bIns="4571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kern="0" dirty="0">
                <a:solidFill>
                  <a:schemeClr val="bg1"/>
                </a:solidFill>
                <a:latin typeface="Arial"/>
                <a:cs typeface="Simplified Arabic"/>
              </a:rPr>
              <a:t>The National Verification Committee (NVC)</a:t>
            </a:r>
            <a:endParaRPr lang="en-US" sz="2800" b="1" kern="0" dirty="0">
              <a:solidFill>
                <a:schemeClr val="bg1"/>
              </a:solidFill>
              <a:latin typeface="Arial"/>
              <a:cs typeface="Simplified Arabic"/>
            </a:endParaRPr>
          </a:p>
        </p:txBody>
      </p:sp>
    </p:spTree>
    <p:extLst>
      <p:ext uri="{BB962C8B-B14F-4D97-AF65-F5344CB8AC3E}">
        <p14:creationId xmlns:p14="http://schemas.microsoft.com/office/powerpoint/2010/main" val="20404007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152" y="1336786"/>
            <a:ext cx="11771696" cy="4811301"/>
          </a:xfrm>
        </p:spPr>
        <p:txBody>
          <a:bodyPr>
            <a:normAutofit fontScale="92500" lnSpcReduction="10000"/>
          </a:bodyPr>
          <a:lstStyle/>
          <a:p>
            <a:pPr marL="344488" indent="-344488">
              <a:lnSpc>
                <a:spcPct val="150000"/>
              </a:lnSpc>
              <a:buClr>
                <a:schemeClr val="accent1">
                  <a:lumMod val="50000"/>
                </a:schemeClr>
              </a:buClr>
              <a:buFont typeface="Wingdings" panose="05000000000000000000" pitchFamily="2" charset="2"/>
              <a:buChar char="§"/>
            </a:pPr>
            <a:r>
              <a:rPr lang="en-US" dirty="0">
                <a:solidFill>
                  <a:schemeClr val="accent1">
                    <a:lumMod val="50000"/>
                  </a:schemeClr>
                </a:solidFill>
              </a:rPr>
              <a:t>Regular meetings held to:</a:t>
            </a:r>
          </a:p>
          <a:p>
            <a:pPr marL="0" indent="457200">
              <a:lnSpc>
                <a:spcPct val="150000"/>
              </a:lnSpc>
              <a:buClr>
                <a:srgbClr val="C00000"/>
              </a:buClr>
              <a:buNone/>
            </a:pPr>
            <a:r>
              <a:rPr lang="en-US" dirty="0">
                <a:solidFill>
                  <a:schemeClr val="accent1">
                    <a:lumMod val="50000"/>
                  </a:schemeClr>
                </a:solidFill>
              </a:rPr>
              <a:t>- Review epidemiological situation</a:t>
            </a:r>
          </a:p>
          <a:p>
            <a:pPr marL="0" indent="457200">
              <a:lnSpc>
                <a:spcPct val="150000"/>
              </a:lnSpc>
              <a:buClr>
                <a:srgbClr val="C00000"/>
              </a:buClr>
              <a:buNone/>
            </a:pPr>
            <a:r>
              <a:rPr lang="en-US" dirty="0">
                <a:solidFill>
                  <a:schemeClr val="accent1">
                    <a:lumMod val="50000"/>
                  </a:schemeClr>
                </a:solidFill>
              </a:rPr>
              <a:t>-  Review actions to sustain elimination situation</a:t>
            </a:r>
          </a:p>
          <a:p>
            <a:pPr marL="0" indent="457200">
              <a:lnSpc>
                <a:spcPct val="150000"/>
              </a:lnSpc>
              <a:buClr>
                <a:srgbClr val="C00000"/>
              </a:buClr>
              <a:buNone/>
            </a:pPr>
            <a:r>
              <a:rPr lang="en-US" dirty="0">
                <a:solidFill>
                  <a:schemeClr val="accent1">
                    <a:lumMod val="50000"/>
                  </a:schemeClr>
                </a:solidFill>
              </a:rPr>
              <a:t>- Discuss actions to be taken (NIDs, new vaccines, ….etc.)</a:t>
            </a:r>
          </a:p>
          <a:p>
            <a:pPr>
              <a:lnSpc>
                <a:spcPct val="150000"/>
              </a:lnSpc>
              <a:buClr>
                <a:schemeClr val="accent1">
                  <a:lumMod val="50000"/>
                </a:schemeClr>
              </a:buClr>
              <a:buFont typeface="Wingdings" panose="05000000000000000000" pitchFamily="2" charset="2"/>
              <a:buChar char="§"/>
            </a:pPr>
            <a:r>
              <a:rPr lang="en-US" dirty="0">
                <a:solidFill>
                  <a:schemeClr val="accent1">
                    <a:lumMod val="50000"/>
                  </a:schemeClr>
                </a:solidFill>
              </a:rPr>
              <a:t> Field visits to:</a:t>
            </a:r>
          </a:p>
          <a:p>
            <a:pPr marL="0" indent="457200">
              <a:lnSpc>
                <a:spcPct val="150000"/>
              </a:lnSpc>
              <a:buClr>
                <a:srgbClr val="C00000"/>
              </a:buClr>
              <a:buNone/>
            </a:pPr>
            <a:r>
              <a:rPr lang="en-US" dirty="0">
                <a:solidFill>
                  <a:schemeClr val="accent1">
                    <a:lumMod val="50000"/>
                  </a:schemeClr>
                </a:solidFill>
              </a:rPr>
              <a:t>- Review cases and investigations</a:t>
            </a:r>
          </a:p>
          <a:p>
            <a:pPr marL="0" indent="457200">
              <a:lnSpc>
                <a:spcPct val="150000"/>
              </a:lnSpc>
              <a:buClr>
                <a:srgbClr val="C00000"/>
              </a:buClr>
              <a:buNone/>
            </a:pPr>
            <a:r>
              <a:rPr lang="en-US" dirty="0">
                <a:solidFill>
                  <a:schemeClr val="accent1">
                    <a:lumMod val="50000"/>
                  </a:schemeClr>
                </a:solidFill>
              </a:rPr>
              <a:t>- Hospitals and reporting sites for advocacy</a:t>
            </a:r>
          </a:p>
          <a:p>
            <a:pPr>
              <a:buClr>
                <a:srgbClr val="C00000"/>
              </a:buClr>
              <a:buFont typeface="Wingdings" panose="05000000000000000000" pitchFamily="2" charset="2"/>
              <a:buChar char="§"/>
            </a:pPr>
            <a:endParaRPr lang="en-US" dirty="0">
              <a:solidFill>
                <a:schemeClr val="accent1">
                  <a:lumMod val="50000"/>
                </a:schemeClr>
              </a:solidFill>
            </a:endParaRPr>
          </a:p>
          <a:p>
            <a:pPr marL="0" indent="0">
              <a:buClr>
                <a:srgbClr val="C00000"/>
              </a:buClr>
              <a:buNone/>
            </a:pPr>
            <a:endParaRPr lang="en-US" dirty="0">
              <a:solidFill>
                <a:schemeClr val="accent1">
                  <a:lumMod val="50000"/>
                </a:schemeClr>
              </a:solidFill>
            </a:endParaRPr>
          </a:p>
        </p:txBody>
      </p:sp>
      <p:sp>
        <p:nvSpPr>
          <p:cNvPr id="5" name="Title 1"/>
          <p:cNvSpPr txBox="1">
            <a:spLocks/>
          </p:cNvSpPr>
          <p:nvPr/>
        </p:nvSpPr>
        <p:spPr>
          <a:xfrm>
            <a:off x="0" y="393221"/>
            <a:ext cx="12192000" cy="480119"/>
          </a:xfrm>
          <a:prstGeom prst="rect">
            <a:avLst/>
          </a:prstGeom>
          <a:solidFill>
            <a:schemeClr val="accent1">
              <a:lumMod val="50000"/>
            </a:schemeClr>
          </a:solidFill>
          <a:ln>
            <a:noFill/>
          </a:ln>
        </p:spPr>
        <p:txBody>
          <a:bodyPr vert="horz" wrap="square" lIns="91429" tIns="45714" rIns="91429" bIns="4571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kern="0" dirty="0">
                <a:solidFill>
                  <a:schemeClr val="bg1"/>
                </a:solidFill>
                <a:latin typeface="Arial"/>
                <a:cs typeface="Simplified Arabic"/>
              </a:rPr>
              <a:t>The National Verification Committee (NVC)</a:t>
            </a:r>
            <a:endParaRPr lang="en-US" sz="2800" b="1" kern="0" dirty="0">
              <a:solidFill>
                <a:schemeClr val="bg1"/>
              </a:solidFill>
              <a:latin typeface="Arial"/>
              <a:cs typeface="Simplified Arabic"/>
            </a:endParaRPr>
          </a:p>
        </p:txBody>
      </p:sp>
      <p:sp>
        <p:nvSpPr>
          <p:cNvPr id="2" name="Slide Number Placeholder 1"/>
          <p:cNvSpPr>
            <a:spLocks noGrp="1"/>
          </p:cNvSpPr>
          <p:nvPr>
            <p:ph type="sldNum" sz="quarter" idx="12"/>
          </p:nvPr>
        </p:nvSpPr>
        <p:spPr/>
        <p:txBody>
          <a:bodyPr/>
          <a:lstStyle/>
          <a:p>
            <a:fld id="{C738BCC6-51DD-4DE4-963A-3EC2C8A24418}" type="slidenum">
              <a:rPr lang="en-US" smtClean="0"/>
              <a:t>14</a:t>
            </a:fld>
            <a:endParaRPr lang="en-US"/>
          </a:p>
        </p:txBody>
      </p:sp>
    </p:spTree>
    <p:extLst>
      <p:ext uri="{BB962C8B-B14F-4D97-AF65-F5344CB8AC3E}">
        <p14:creationId xmlns:p14="http://schemas.microsoft.com/office/powerpoint/2010/main" val="170894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1032093"/>
            <a:ext cx="11612880" cy="5324257"/>
          </a:xfrm>
        </p:spPr>
        <p:txBody>
          <a:bodyPr>
            <a:normAutofit/>
          </a:bodyPr>
          <a:lstStyle/>
          <a:p>
            <a:pPr marL="457200" indent="-457200" algn="just">
              <a:lnSpc>
                <a:spcPct val="160000"/>
              </a:lnSpc>
              <a:buFont typeface="Wingdings" panose="05000000000000000000" pitchFamily="2" charset="2"/>
              <a:buChar char="§"/>
            </a:pPr>
            <a:r>
              <a:rPr lang="en-US" dirty="0">
                <a:solidFill>
                  <a:schemeClr val="accent1">
                    <a:lumMod val="50000"/>
                  </a:schemeClr>
                </a:solidFill>
              </a:rPr>
              <a:t>Data collection and case reporting.</a:t>
            </a:r>
          </a:p>
          <a:p>
            <a:pPr marL="457200" indent="-457200" algn="just">
              <a:lnSpc>
                <a:spcPct val="160000"/>
              </a:lnSpc>
              <a:buFont typeface="Wingdings" panose="05000000000000000000" pitchFamily="2" charset="2"/>
              <a:buChar char="§"/>
            </a:pPr>
            <a:r>
              <a:rPr lang="en-US" dirty="0">
                <a:solidFill>
                  <a:schemeClr val="accent1">
                    <a:lumMod val="50000"/>
                  </a:schemeClr>
                </a:solidFill>
              </a:rPr>
              <a:t>Continuously growing Immigrants &amp; refugees population.</a:t>
            </a:r>
          </a:p>
          <a:p>
            <a:pPr marL="457200" indent="-457200" algn="just">
              <a:lnSpc>
                <a:spcPct val="160000"/>
              </a:lnSpc>
              <a:buFont typeface="Wingdings" panose="05000000000000000000" pitchFamily="2" charset="2"/>
              <a:buChar char="§"/>
            </a:pPr>
            <a:r>
              <a:rPr lang="en-US" dirty="0">
                <a:solidFill>
                  <a:schemeClr val="accent1">
                    <a:lumMod val="50000"/>
                  </a:schemeClr>
                </a:solidFill>
              </a:rPr>
              <a:t>Cross border movements.</a:t>
            </a:r>
          </a:p>
          <a:p>
            <a:pPr marL="457200" indent="-457200" algn="just">
              <a:lnSpc>
                <a:spcPct val="160000"/>
              </a:lnSpc>
              <a:buFont typeface="Wingdings" panose="05000000000000000000" pitchFamily="2" charset="2"/>
              <a:buChar char="§"/>
            </a:pPr>
            <a:r>
              <a:rPr lang="en-US" dirty="0">
                <a:solidFill>
                  <a:schemeClr val="accent1">
                    <a:lumMod val="50000"/>
                  </a:schemeClr>
                </a:solidFill>
              </a:rPr>
              <a:t>Population movement and high density.</a:t>
            </a:r>
          </a:p>
          <a:p>
            <a:pPr marL="457200" indent="-457200" algn="just">
              <a:lnSpc>
                <a:spcPct val="160000"/>
              </a:lnSpc>
              <a:buFont typeface="Wingdings" panose="05000000000000000000" pitchFamily="2" charset="2"/>
              <a:buChar char="§"/>
            </a:pPr>
            <a:r>
              <a:rPr lang="en-US" dirty="0">
                <a:solidFill>
                  <a:schemeClr val="accent1">
                    <a:lumMod val="50000"/>
                  </a:schemeClr>
                </a:solidFill>
              </a:rPr>
              <a:t>Turn over of physicians in reporting sites and EPI staff at province, districts, and HCU.</a:t>
            </a:r>
          </a:p>
          <a:p>
            <a:pPr algn="just">
              <a:lnSpc>
                <a:spcPct val="160000"/>
              </a:lnSpc>
            </a:pPr>
            <a:endParaRPr lang="en-US" dirty="0">
              <a:solidFill>
                <a:schemeClr val="accent1">
                  <a:lumMod val="50000"/>
                </a:schemeClr>
              </a:solidFill>
            </a:endParaRPr>
          </a:p>
          <a:p>
            <a:pPr algn="just">
              <a:lnSpc>
                <a:spcPct val="160000"/>
              </a:lnSpc>
            </a:pP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C738BCC6-51DD-4DE4-963A-3EC2C8A24418}" type="slidenum">
              <a:rPr lang="en-US" smtClean="0"/>
              <a:pPr/>
              <a:t>15</a:t>
            </a:fld>
            <a:endParaRPr lang="en-US"/>
          </a:p>
        </p:txBody>
      </p:sp>
      <p:sp>
        <p:nvSpPr>
          <p:cNvPr id="6" name="Title 1"/>
          <p:cNvSpPr txBox="1">
            <a:spLocks/>
          </p:cNvSpPr>
          <p:nvPr/>
        </p:nvSpPr>
        <p:spPr>
          <a:xfrm>
            <a:off x="0" y="329991"/>
            <a:ext cx="12192000" cy="480119"/>
          </a:xfrm>
          <a:prstGeom prst="rect">
            <a:avLst/>
          </a:prstGeom>
          <a:solidFill>
            <a:schemeClr val="accent1">
              <a:lumMod val="50000"/>
            </a:schemeClr>
          </a:solidFill>
          <a:ln>
            <a:noFill/>
          </a:ln>
        </p:spPr>
        <p:txBody>
          <a:bodyPr vert="horz" wrap="square" lIns="91429" tIns="45714" rIns="91429" bIns="4571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kern="0" dirty="0">
                <a:solidFill>
                  <a:schemeClr val="bg1"/>
                </a:solidFill>
                <a:latin typeface="Arial"/>
                <a:cs typeface="Simplified Arabic"/>
              </a:rPr>
              <a:t>Challenges </a:t>
            </a:r>
          </a:p>
        </p:txBody>
      </p:sp>
    </p:spTree>
    <p:extLst>
      <p:ext uri="{BB962C8B-B14F-4D97-AF65-F5344CB8AC3E}">
        <p14:creationId xmlns:p14="http://schemas.microsoft.com/office/powerpoint/2010/main" val="347499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23" y="1129528"/>
            <a:ext cx="11700822" cy="5324257"/>
          </a:xfrm>
        </p:spPr>
        <p:txBody>
          <a:bodyPr>
            <a:normAutofit fontScale="85000" lnSpcReduction="10000"/>
          </a:bodyPr>
          <a:lstStyle/>
          <a:p>
            <a:pPr marL="344488" indent="-344488" algn="just">
              <a:lnSpc>
                <a:spcPct val="160000"/>
              </a:lnSpc>
              <a:buFont typeface="Wingdings" panose="05000000000000000000" pitchFamily="2" charset="2"/>
              <a:buChar char="§"/>
            </a:pPr>
            <a:r>
              <a:rPr lang="en-US" dirty="0">
                <a:solidFill>
                  <a:schemeClr val="accent1">
                    <a:lumMod val="50000"/>
                  </a:schemeClr>
                </a:solidFill>
              </a:rPr>
              <a:t>Implementation of online data collection program using a suitable specially designed software, that will help EPI- staff at all levels in performing a high-quality on-site case reporting and investigation form completion.</a:t>
            </a:r>
          </a:p>
          <a:p>
            <a:pPr marL="344488" indent="-344488" algn="just">
              <a:lnSpc>
                <a:spcPct val="160000"/>
              </a:lnSpc>
              <a:buFont typeface="Wingdings" panose="05000000000000000000" pitchFamily="2" charset="2"/>
              <a:buChar char="§"/>
            </a:pPr>
            <a:r>
              <a:rPr lang="en-US" dirty="0">
                <a:solidFill>
                  <a:schemeClr val="accent1">
                    <a:lumMod val="50000"/>
                  </a:schemeClr>
                </a:solidFill>
              </a:rPr>
              <a:t>Expand the experience of community leader's all over the country, this needs a well-defined selection criteria and implementation monitoring framework at provincial level.  </a:t>
            </a:r>
          </a:p>
          <a:p>
            <a:pPr marL="344488" indent="-344488" algn="just">
              <a:lnSpc>
                <a:spcPct val="160000"/>
              </a:lnSpc>
              <a:buFont typeface="Wingdings" panose="05000000000000000000" pitchFamily="2" charset="2"/>
              <a:buChar char="§"/>
            </a:pPr>
            <a:r>
              <a:rPr lang="en-US" dirty="0">
                <a:solidFill>
                  <a:schemeClr val="accent1">
                    <a:lumMod val="50000"/>
                  </a:schemeClr>
                </a:solidFill>
              </a:rPr>
              <a:t>Continuous capacity building through training of the EPI staff at province, districts, and HCU especially after complete introduction of electronic vaccine setting to all provinces.</a:t>
            </a:r>
          </a:p>
          <a:p>
            <a:pPr marL="344488" indent="-344488" algn="just">
              <a:lnSpc>
                <a:spcPct val="160000"/>
              </a:lnSpc>
              <a:buFont typeface="Wingdings" panose="05000000000000000000" pitchFamily="2" charset="2"/>
              <a:buChar char="§"/>
            </a:pPr>
            <a:endParaRPr lang="en-US" dirty="0">
              <a:solidFill>
                <a:schemeClr val="accent1">
                  <a:lumMod val="50000"/>
                </a:schemeClr>
              </a:solidFill>
            </a:endParaRPr>
          </a:p>
          <a:p>
            <a:pPr algn="just">
              <a:lnSpc>
                <a:spcPct val="160000"/>
              </a:lnSpc>
            </a:pP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C738BCC6-51DD-4DE4-963A-3EC2C8A24418}" type="slidenum">
              <a:rPr lang="en-US" smtClean="0"/>
              <a:pPr/>
              <a:t>16</a:t>
            </a:fld>
            <a:endParaRPr lang="en-US"/>
          </a:p>
        </p:txBody>
      </p:sp>
      <p:sp>
        <p:nvSpPr>
          <p:cNvPr id="6" name="Title 1"/>
          <p:cNvSpPr txBox="1">
            <a:spLocks/>
          </p:cNvSpPr>
          <p:nvPr/>
        </p:nvSpPr>
        <p:spPr>
          <a:xfrm>
            <a:off x="0" y="302291"/>
            <a:ext cx="12192000" cy="535519"/>
          </a:xfrm>
          <a:prstGeom prst="rect">
            <a:avLst/>
          </a:prstGeom>
          <a:solidFill>
            <a:schemeClr val="accent1">
              <a:lumMod val="50000"/>
            </a:schemeClr>
          </a:solidFill>
          <a:ln>
            <a:noFill/>
          </a:ln>
        </p:spPr>
        <p:txBody>
          <a:bodyPr vert="horz" wrap="square" lIns="91429" tIns="45714" rIns="91429" bIns="4571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kern="0" dirty="0">
                <a:solidFill>
                  <a:schemeClr val="bg1"/>
                </a:solidFill>
                <a:latin typeface="Arial"/>
                <a:cs typeface="Simplified Arabic"/>
              </a:rPr>
              <a:t>Way Forward </a:t>
            </a:r>
          </a:p>
        </p:txBody>
      </p:sp>
    </p:spTree>
    <p:extLst>
      <p:ext uri="{BB962C8B-B14F-4D97-AF65-F5344CB8AC3E}">
        <p14:creationId xmlns:p14="http://schemas.microsoft.com/office/powerpoint/2010/main" val="312868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260" y="2530159"/>
            <a:ext cx="10515600" cy="1224873"/>
          </a:xfrm>
        </p:spPr>
        <p:txBody>
          <a:bodyPr>
            <a:normAutofit/>
          </a:bodyPr>
          <a:lstStyle/>
          <a:p>
            <a:pPr marL="0" indent="0" algn="ctr">
              <a:buNone/>
            </a:pPr>
            <a:r>
              <a:rPr lang="en-US" sz="6600" b="1" dirty="0">
                <a:solidFill>
                  <a:srgbClr val="0070C0"/>
                </a:solidFill>
                <a:effectLst>
                  <a:outerShdw blurRad="38100" dist="38100" dir="2700000" algn="tl">
                    <a:srgbClr val="000000">
                      <a:alpha val="43137"/>
                    </a:srgbClr>
                  </a:outerShdw>
                </a:effectLst>
              </a:rPr>
              <a:t>Thank you</a:t>
            </a:r>
            <a:endParaRPr lang="fa-IR" sz="6600" b="1" dirty="0">
              <a:solidFill>
                <a:srgbClr val="0070C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C738BCC6-51DD-4DE4-963A-3EC2C8A24418}" type="slidenum">
              <a:rPr lang="en-US" smtClean="0"/>
              <a:pPr/>
              <a:t>17</a:t>
            </a:fld>
            <a:endParaRPr lang="en-US"/>
          </a:p>
        </p:txBody>
      </p:sp>
    </p:spTree>
    <p:extLst>
      <p:ext uri="{BB962C8B-B14F-4D97-AF65-F5344CB8AC3E}">
        <p14:creationId xmlns:p14="http://schemas.microsoft.com/office/powerpoint/2010/main" val="278468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55123-B17C-4C3A-B95D-DC4287399894}"/>
              </a:ext>
            </a:extLst>
          </p:cNvPr>
          <p:cNvSpPr>
            <a:spLocks noGrp="1"/>
          </p:cNvSpPr>
          <p:nvPr>
            <p:ph idx="1"/>
          </p:nvPr>
        </p:nvSpPr>
        <p:spPr>
          <a:xfrm>
            <a:off x="286043" y="1031186"/>
            <a:ext cx="10134307" cy="5063387"/>
          </a:xfrm>
        </p:spPr>
        <p:txBody>
          <a:bodyPr>
            <a:normAutofit lnSpcReduction="10000"/>
          </a:bodyPr>
          <a:lstStyle/>
          <a:p>
            <a:pPr marL="344488" indent="-344488">
              <a:lnSpc>
                <a:spcPct val="150000"/>
              </a:lnSpc>
              <a:buFont typeface="Wingdings" panose="05000000000000000000" pitchFamily="2" charset="2"/>
              <a:buChar char="§"/>
            </a:pPr>
            <a:r>
              <a:rPr lang="en-GB" dirty="0">
                <a:solidFill>
                  <a:schemeClr val="accent1">
                    <a:lumMod val="50000"/>
                  </a:schemeClr>
                </a:solidFill>
              </a:rPr>
              <a:t>Country Background Information.</a:t>
            </a:r>
          </a:p>
          <a:p>
            <a:pPr marL="344488" indent="-344488">
              <a:lnSpc>
                <a:spcPct val="150000"/>
              </a:lnSpc>
              <a:buFont typeface="Wingdings" panose="05000000000000000000" pitchFamily="2" charset="2"/>
              <a:buChar char="§"/>
            </a:pPr>
            <a:r>
              <a:rPr lang="en-US" dirty="0">
                <a:solidFill>
                  <a:schemeClr val="accent1">
                    <a:lumMod val="50000"/>
                  </a:schemeClr>
                </a:solidFill>
              </a:rPr>
              <a:t>Measles and Rubella Elimination Strategies.</a:t>
            </a:r>
          </a:p>
          <a:p>
            <a:pPr marL="344488" indent="-344488">
              <a:lnSpc>
                <a:spcPct val="150000"/>
              </a:lnSpc>
              <a:buFont typeface="Wingdings" panose="05000000000000000000" pitchFamily="2" charset="2"/>
              <a:buChar char="§"/>
            </a:pPr>
            <a:r>
              <a:rPr lang="en-US" dirty="0">
                <a:solidFill>
                  <a:schemeClr val="accent1">
                    <a:lumMod val="50000"/>
                  </a:schemeClr>
                </a:solidFill>
              </a:rPr>
              <a:t>Measles and Rubella Routine Vaccination History</a:t>
            </a:r>
          </a:p>
          <a:p>
            <a:pPr marL="344488" indent="-344488">
              <a:lnSpc>
                <a:spcPct val="150000"/>
              </a:lnSpc>
              <a:buFont typeface="Wingdings" panose="05000000000000000000" pitchFamily="2" charset="2"/>
              <a:buChar char="§"/>
            </a:pPr>
            <a:r>
              <a:rPr lang="en-US" dirty="0">
                <a:solidFill>
                  <a:schemeClr val="accent1">
                    <a:lumMod val="50000"/>
                  </a:schemeClr>
                </a:solidFill>
              </a:rPr>
              <a:t>Activities to raise immunization coverage. </a:t>
            </a:r>
            <a:endParaRPr lang="ar-EG" dirty="0">
              <a:solidFill>
                <a:schemeClr val="accent1">
                  <a:lumMod val="50000"/>
                </a:schemeClr>
              </a:solidFill>
            </a:endParaRPr>
          </a:p>
          <a:p>
            <a:pPr marL="344488" indent="-344488">
              <a:lnSpc>
                <a:spcPct val="150000"/>
              </a:lnSpc>
              <a:buFont typeface="Wingdings" panose="05000000000000000000" pitchFamily="2" charset="2"/>
              <a:buChar char="§"/>
            </a:pPr>
            <a:r>
              <a:rPr lang="en-GB" dirty="0">
                <a:solidFill>
                  <a:schemeClr val="accent1">
                    <a:lumMod val="50000"/>
                  </a:schemeClr>
                </a:solidFill>
              </a:rPr>
              <a:t>The National Verification Committee (NVC)</a:t>
            </a:r>
            <a:endParaRPr lang="en-US" dirty="0">
              <a:solidFill>
                <a:schemeClr val="accent1">
                  <a:lumMod val="50000"/>
                </a:schemeClr>
              </a:solidFill>
            </a:endParaRPr>
          </a:p>
          <a:p>
            <a:pPr marL="344488" indent="-344488">
              <a:lnSpc>
                <a:spcPct val="150000"/>
              </a:lnSpc>
              <a:buFont typeface="Wingdings" panose="05000000000000000000" pitchFamily="2" charset="2"/>
              <a:buChar char="§"/>
            </a:pPr>
            <a:r>
              <a:rPr lang="en-US" dirty="0">
                <a:solidFill>
                  <a:schemeClr val="accent1">
                    <a:lumMod val="50000"/>
                  </a:schemeClr>
                </a:solidFill>
              </a:rPr>
              <a:t>Way Forward.</a:t>
            </a:r>
          </a:p>
          <a:p>
            <a:pPr marL="344488" indent="-344488">
              <a:lnSpc>
                <a:spcPct val="150000"/>
              </a:lnSpc>
              <a:buFont typeface="Wingdings" panose="05000000000000000000" pitchFamily="2" charset="2"/>
              <a:buChar char="§"/>
            </a:pPr>
            <a:r>
              <a:rPr lang="en-US" dirty="0">
                <a:solidFill>
                  <a:schemeClr val="accent1">
                    <a:lumMod val="50000"/>
                  </a:schemeClr>
                </a:solidFill>
              </a:rPr>
              <a:t>Summary and Conclusion</a:t>
            </a:r>
          </a:p>
          <a:p>
            <a:pPr>
              <a:lnSpc>
                <a:spcPct val="150000"/>
              </a:lnSpc>
              <a:buFont typeface="Wingdings" panose="05000000000000000000" pitchFamily="2" charset="2"/>
              <a:buChar char="§"/>
            </a:pPr>
            <a:endParaRPr lang="en-GB" b="1" dirty="0">
              <a:solidFill>
                <a:schemeClr val="accent1">
                  <a:lumMod val="50000"/>
                </a:schemeClr>
              </a:solidFill>
              <a:highlight>
                <a:srgbClr val="FFFF00"/>
              </a:highlight>
              <a:cs typeface="Calibri" panose="020F0502020204030204" pitchFamily="34" charset="0"/>
            </a:endParaRPr>
          </a:p>
          <a:p>
            <a:pPr>
              <a:lnSpc>
                <a:spcPct val="150000"/>
              </a:lnSpc>
              <a:buFont typeface="Wingdings" panose="05000000000000000000" pitchFamily="2" charset="2"/>
              <a:buChar char="§"/>
            </a:pPr>
            <a:endParaRPr lang="en-GB" b="1" dirty="0">
              <a:solidFill>
                <a:schemeClr val="accent1">
                  <a:lumMod val="50000"/>
                </a:schemeClr>
              </a:solidFill>
              <a:highlight>
                <a:srgbClr val="FFFF00"/>
              </a:highlight>
              <a:cs typeface="Calibri" panose="020F0502020204030204" pitchFamily="34" charset="0"/>
            </a:endParaRPr>
          </a:p>
          <a:p>
            <a:pPr>
              <a:lnSpc>
                <a:spcPct val="150000"/>
              </a:lnSpc>
              <a:buFont typeface="Wingdings" panose="05000000000000000000" pitchFamily="2" charset="2"/>
              <a:buChar char="§"/>
            </a:pPr>
            <a:endParaRPr lang="en-US" dirty="0">
              <a:solidFill>
                <a:schemeClr val="accent1">
                  <a:lumMod val="50000"/>
                </a:schemeClr>
              </a:solidFill>
            </a:endParaRPr>
          </a:p>
        </p:txBody>
      </p:sp>
      <p:sp>
        <p:nvSpPr>
          <p:cNvPr id="4" name="Slide Number Placeholder 3">
            <a:extLst>
              <a:ext uri="{FF2B5EF4-FFF2-40B4-BE49-F238E27FC236}">
                <a16:creationId xmlns:a16="http://schemas.microsoft.com/office/drawing/2014/main" id="{7EB184D4-F8D7-4C09-BC8C-69C42AC46C95}"/>
              </a:ext>
            </a:extLst>
          </p:cNvPr>
          <p:cNvSpPr>
            <a:spLocks noGrp="1"/>
          </p:cNvSpPr>
          <p:nvPr>
            <p:ph type="sldNum" sz="quarter" idx="12"/>
          </p:nvPr>
        </p:nvSpPr>
        <p:spPr/>
        <p:txBody>
          <a:bodyPr/>
          <a:lstStyle/>
          <a:p>
            <a:fld id="{C738BCC6-51DD-4DE4-963A-3EC2C8A24418}" type="slidenum">
              <a:rPr lang="en-US" smtClean="0">
                <a:solidFill>
                  <a:prstClr val="black">
                    <a:tint val="75000"/>
                  </a:prstClr>
                </a:solidFill>
              </a:rPr>
              <a:pPr/>
              <a:t>2</a:t>
            </a:fld>
            <a:endParaRPr lang="en-US">
              <a:solidFill>
                <a:prstClr val="black">
                  <a:tint val="75000"/>
                </a:prstClr>
              </a:solidFill>
            </a:endParaRPr>
          </a:p>
        </p:txBody>
      </p:sp>
      <p:sp>
        <p:nvSpPr>
          <p:cNvPr id="5" name="Title 2"/>
          <p:cNvSpPr txBox="1">
            <a:spLocks/>
          </p:cNvSpPr>
          <p:nvPr/>
        </p:nvSpPr>
        <p:spPr>
          <a:xfrm>
            <a:off x="0" y="261590"/>
            <a:ext cx="12191999" cy="480119"/>
          </a:xfrm>
          <a:prstGeom prst="rect">
            <a:avLst/>
          </a:prstGeom>
          <a:solidFill>
            <a:schemeClr val="accent1">
              <a:lumMod val="50000"/>
            </a:schemeClr>
          </a:solidFill>
          <a:ln>
            <a:solidFill>
              <a:schemeClr val="accent1">
                <a:lumMod val="50000"/>
              </a:schemeClr>
            </a:solidFill>
          </a:ln>
        </p:spPr>
        <p:txBody>
          <a:bodyPr vert="horz" wrap="square" lIns="91429" tIns="45714" rIns="91429" bIns="45714" rtlCol="0" anchor="ctr">
            <a:spAutoFit/>
          </a:bodyPr>
          <a:lstStyle>
            <a:defPPr>
              <a:defRPr lang="en-US"/>
            </a:defPPr>
            <a:lvl1pPr>
              <a:lnSpc>
                <a:spcPct val="90000"/>
              </a:lnSpc>
              <a:spcBef>
                <a:spcPct val="0"/>
              </a:spcBef>
              <a:buNone/>
              <a:defRPr sz="3200" b="1">
                <a:solidFill>
                  <a:schemeClr val="accent1">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GB" sz="2800">
                <a:solidFill>
                  <a:schemeClr val="bg1"/>
                </a:solidFill>
              </a:rPr>
              <a:t>Outline</a:t>
            </a:r>
            <a:r>
              <a:rPr lang="en-GB" sz="2800"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48648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B184D4-F8D7-4C09-BC8C-69C42AC46C95}"/>
              </a:ext>
            </a:extLst>
          </p:cNvPr>
          <p:cNvSpPr>
            <a:spLocks noGrp="1"/>
          </p:cNvSpPr>
          <p:nvPr>
            <p:ph type="sldNum" sz="quarter" idx="12"/>
          </p:nvPr>
        </p:nvSpPr>
        <p:spPr/>
        <p:txBody>
          <a:bodyPr/>
          <a:lstStyle/>
          <a:p>
            <a:fld id="{C738BCC6-51DD-4DE4-963A-3EC2C8A24418}" type="slidenum">
              <a:rPr lang="en-US" smtClean="0">
                <a:solidFill>
                  <a:prstClr val="black">
                    <a:tint val="75000"/>
                  </a:prstClr>
                </a:solidFill>
              </a:rPr>
              <a:pPr/>
              <a:t>3</a:t>
            </a:fld>
            <a:endParaRPr lang="en-US">
              <a:solidFill>
                <a:prstClr val="black">
                  <a:tint val="75000"/>
                </a:prstClr>
              </a:solidFill>
            </a:endParaRPr>
          </a:p>
        </p:txBody>
      </p:sp>
      <p:sp>
        <p:nvSpPr>
          <p:cNvPr id="5" name="Title 2"/>
          <p:cNvSpPr txBox="1">
            <a:spLocks/>
          </p:cNvSpPr>
          <p:nvPr/>
        </p:nvSpPr>
        <p:spPr>
          <a:xfrm>
            <a:off x="0" y="208582"/>
            <a:ext cx="12191999" cy="480119"/>
          </a:xfrm>
          <a:prstGeom prst="rect">
            <a:avLst/>
          </a:prstGeom>
          <a:solidFill>
            <a:schemeClr val="accent1">
              <a:lumMod val="50000"/>
            </a:schemeClr>
          </a:solidFill>
          <a:ln>
            <a:solidFill>
              <a:schemeClr val="accent1">
                <a:lumMod val="50000"/>
              </a:schemeClr>
            </a:solidFill>
          </a:ln>
        </p:spPr>
        <p:txBody>
          <a:bodyPr vert="horz" wrap="square" lIns="91429" tIns="45714" rIns="91429" bIns="45714" rtlCol="0" anchor="ctr">
            <a:spAutoFit/>
          </a:bodyPr>
          <a:lstStyle>
            <a:defPPr>
              <a:defRPr lang="en-US"/>
            </a:defPPr>
            <a:lvl1pPr>
              <a:lnSpc>
                <a:spcPct val="90000"/>
              </a:lnSpc>
              <a:spcBef>
                <a:spcPct val="0"/>
              </a:spcBef>
              <a:buNone/>
              <a:defRPr sz="3200" b="1">
                <a:solidFill>
                  <a:schemeClr val="accent1">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2800" dirty="0">
                <a:solidFill>
                  <a:schemeClr val="bg1"/>
                </a:solidFill>
              </a:rPr>
              <a:t>Country Background </a:t>
            </a:r>
            <a:r>
              <a:rPr lang="en-GB" sz="2800" dirty="0">
                <a:solidFill>
                  <a:schemeClr val="bg1"/>
                </a:solidFill>
              </a:rPr>
              <a:t> </a:t>
            </a:r>
            <a:endParaRPr lang="en-US" sz="2800" dirty="0">
              <a:solidFill>
                <a:schemeClr val="bg1"/>
              </a:solidFill>
            </a:endParaRPr>
          </a:p>
        </p:txBody>
      </p:sp>
      <p:sp>
        <p:nvSpPr>
          <p:cNvPr id="8" name="Title 1">
            <a:extLst>
              <a:ext uri="{FF2B5EF4-FFF2-40B4-BE49-F238E27FC236}">
                <a16:creationId xmlns:a16="http://schemas.microsoft.com/office/drawing/2014/main" id="{76141156-8758-4B1F-90E9-403925FB30C9}"/>
              </a:ext>
            </a:extLst>
          </p:cNvPr>
          <p:cNvSpPr txBox="1">
            <a:spLocks/>
          </p:cNvSpPr>
          <p:nvPr/>
        </p:nvSpPr>
        <p:spPr>
          <a:xfrm>
            <a:off x="245580" y="901214"/>
            <a:ext cx="5530033" cy="369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tabLst>
                <a:tab pos="171450" algn="l"/>
                <a:tab pos="457200" algn="l"/>
              </a:tabLst>
            </a:pPr>
            <a:r>
              <a:rPr lang="en-GB" sz="2000" b="1" dirty="0">
                <a:solidFill>
                  <a:srgbClr val="C00000"/>
                </a:solidFill>
                <a:effectLst>
                  <a:outerShdw blurRad="38100" dist="38100" dir="2700000" algn="tl">
                    <a:srgbClr val="000000">
                      <a:alpha val="43137"/>
                    </a:srgbClr>
                  </a:outerShdw>
                </a:effectLst>
              </a:rPr>
              <a:t>Demography and Population Characteristics</a:t>
            </a:r>
            <a:endParaRPr lang="ar-EG" sz="2000" b="1" dirty="0">
              <a:solidFill>
                <a:srgbClr val="C00000"/>
              </a:solidFill>
              <a:effectLst>
                <a:outerShdw blurRad="38100" dist="38100" dir="2700000" algn="tl">
                  <a:srgbClr val="000000">
                    <a:alpha val="43137"/>
                  </a:srgbClr>
                </a:outerShdw>
              </a:effectLst>
            </a:endParaRPr>
          </a:p>
        </p:txBody>
      </p:sp>
      <p:graphicFrame>
        <p:nvGraphicFramePr>
          <p:cNvPr id="9" name="Table 8">
            <a:extLst>
              <a:ext uri="{FF2B5EF4-FFF2-40B4-BE49-F238E27FC236}">
                <a16:creationId xmlns:a16="http://schemas.microsoft.com/office/drawing/2014/main" id="{4C562EC1-721A-4C27-B811-8C7333E39366}"/>
              </a:ext>
            </a:extLst>
          </p:cNvPr>
          <p:cNvGraphicFramePr>
            <a:graphicFrameLocks noGrp="1"/>
          </p:cNvGraphicFramePr>
          <p:nvPr>
            <p:extLst>
              <p:ext uri="{D42A27DB-BD31-4B8C-83A1-F6EECF244321}">
                <p14:modId xmlns:p14="http://schemas.microsoft.com/office/powerpoint/2010/main" val="2525820320"/>
              </p:ext>
            </p:extLst>
          </p:nvPr>
        </p:nvGraphicFramePr>
        <p:xfrm>
          <a:off x="217870" y="1433945"/>
          <a:ext cx="5530033" cy="4841665"/>
        </p:xfrm>
        <a:graphic>
          <a:graphicData uri="http://schemas.openxmlformats.org/drawingml/2006/table">
            <a:tbl>
              <a:tblPr firstRow="1" firstCol="1" bandRow="1">
                <a:tableStyleId>{5C22544A-7EE6-4342-B048-85BDC9FD1C3A}</a:tableStyleId>
              </a:tblPr>
              <a:tblGrid>
                <a:gridCol w="2694378">
                  <a:extLst>
                    <a:ext uri="{9D8B030D-6E8A-4147-A177-3AD203B41FA5}">
                      <a16:colId xmlns:a16="http://schemas.microsoft.com/office/drawing/2014/main" val="1355295902"/>
                    </a:ext>
                  </a:extLst>
                </a:gridCol>
                <a:gridCol w="2835655">
                  <a:extLst>
                    <a:ext uri="{9D8B030D-6E8A-4147-A177-3AD203B41FA5}">
                      <a16:colId xmlns:a16="http://schemas.microsoft.com/office/drawing/2014/main" val="1498906527"/>
                    </a:ext>
                  </a:extLst>
                </a:gridCol>
              </a:tblGrid>
              <a:tr h="840792">
                <a:tc>
                  <a:txBody>
                    <a:bodyPr/>
                    <a:lstStyle/>
                    <a:p>
                      <a:pPr algn="ctr">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Provinces</a:t>
                      </a:r>
                    </a:p>
                    <a:p>
                      <a:pPr algn="ctr">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27</a:t>
                      </a:r>
                    </a:p>
                  </a:txBody>
                  <a:tcPr marL="46116" marR="46116" marT="0" marB="0"/>
                </a:tc>
                <a:tc>
                  <a:txBody>
                    <a:bodyPr/>
                    <a:lstStyle/>
                    <a:p>
                      <a:pPr algn="ctr">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Districts </a:t>
                      </a:r>
                    </a:p>
                    <a:p>
                      <a:pPr algn="ctr">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286</a:t>
                      </a:r>
                    </a:p>
                  </a:txBody>
                  <a:tcPr marL="46116" marR="46116" marT="0" marB="0"/>
                </a:tc>
                <a:extLst>
                  <a:ext uri="{0D108BD9-81ED-4DB2-BD59-A6C34878D82A}">
                    <a16:rowId xmlns:a16="http://schemas.microsoft.com/office/drawing/2014/main" val="2396155262"/>
                  </a:ext>
                </a:extLst>
              </a:tr>
              <a:tr h="413204">
                <a:tc>
                  <a:txBody>
                    <a:bodyPr/>
                    <a:lstStyle/>
                    <a:p>
                      <a:pPr>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Total Population</a:t>
                      </a:r>
                    </a:p>
                  </a:txBody>
                  <a:tcPr marL="46116" marR="46116" marT="0" marB="0"/>
                </a:tc>
                <a:tc>
                  <a:txBody>
                    <a:bodyPr/>
                    <a:lstStyle/>
                    <a:p>
                      <a:pPr>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106,936,038</a:t>
                      </a:r>
                    </a:p>
                  </a:txBody>
                  <a:tcPr marL="46116" marR="46116" marT="0" marB="0"/>
                </a:tc>
                <a:extLst>
                  <a:ext uri="{0D108BD9-81ED-4DB2-BD59-A6C34878D82A}">
                    <a16:rowId xmlns:a16="http://schemas.microsoft.com/office/drawing/2014/main" val="1749818672"/>
                  </a:ext>
                </a:extLst>
              </a:tr>
              <a:tr h="388556">
                <a:tc>
                  <a:txBody>
                    <a:bodyPr/>
                    <a:lstStyle/>
                    <a:p>
                      <a:pPr>
                        <a:spcBef>
                          <a:spcPts val="600"/>
                        </a:spcBef>
                        <a:spcAft>
                          <a:spcPts val="0"/>
                        </a:spcAft>
                      </a:pPr>
                      <a:r>
                        <a:rPr lang="en-GB" sz="1600" b="1" dirty="0">
                          <a:effectLst/>
                        </a:rPr>
                        <a:t>Population density:</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tc>
                  <a:txBody>
                    <a:bodyPr/>
                    <a:lstStyle/>
                    <a:p>
                      <a:pPr>
                        <a:spcBef>
                          <a:spcPts val="600"/>
                        </a:spcBef>
                        <a:spcAft>
                          <a:spcPts val="0"/>
                        </a:spcAft>
                      </a:pPr>
                      <a:r>
                        <a:rPr lang="en-US" sz="1600" b="1" dirty="0">
                          <a:effectLst/>
                        </a:rPr>
                        <a:t>103 (P/Km²)*</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extLst>
                  <a:ext uri="{0D108BD9-81ED-4DB2-BD59-A6C34878D82A}">
                    <a16:rowId xmlns:a16="http://schemas.microsoft.com/office/drawing/2014/main" val="1299402401"/>
                  </a:ext>
                </a:extLst>
              </a:tr>
              <a:tr h="738257">
                <a:tc>
                  <a:txBody>
                    <a:bodyPr/>
                    <a:lstStyle/>
                    <a:p>
                      <a:pPr>
                        <a:spcBef>
                          <a:spcPts val="600"/>
                        </a:spcBef>
                        <a:spcAft>
                          <a:spcPts val="0"/>
                        </a:spcAft>
                      </a:pPr>
                      <a:r>
                        <a:rPr lang="en-GB" sz="1600" b="1" dirty="0">
                          <a:effectLst/>
                        </a:rPr>
                        <a:t>Population growth rate:</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tc>
                  <a:txBody>
                    <a:bodyPr/>
                    <a:lstStyle/>
                    <a:p>
                      <a:pPr>
                        <a:spcBef>
                          <a:spcPts val="600"/>
                        </a:spcBef>
                        <a:spcAft>
                          <a:spcPts val="0"/>
                        </a:spcAft>
                      </a:pPr>
                      <a:r>
                        <a:rPr lang="en-GB" sz="1600" b="1" dirty="0">
                          <a:effectLst/>
                        </a:rPr>
                        <a:t>15.6 (per 1000 total population)</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extLst>
                  <a:ext uri="{0D108BD9-81ED-4DB2-BD59-A6C34878D82A}">
                    <a16:rowId xmlns:a16="http://schemas.microsoft.com/office/drawing/2014/main" val="1339211182"/>
                  </a:ext>
                </a:extLst>
              </a:tr>
              <a:tr h="401508">
                <a:tc>
                  <a:txBody>
                    <a:bodyPr/>
                    <a:lstStyle/>
                    <a:p>
                      <a:pPr>
                        <a:spcBef>
                          <a:spcPts val="600"/>
                        </a:spcBef>
                        <a:spcAft>
                          <a:spcPts val="0"/>
                        </a:spcAft>
                      </a:pPr>
                      <a:r>
                        <a:rPr lang="en-GB" sz="1600" b="1">
                          <a:effectLst/>
                        </a:rPr>
                        <a:t>Under-1 population:</a:t>
                      </a:r>
                      <a:endPar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tc>
                  <a:txBody>
                    <a:bodyPr/>
                    <a:lstStyle/>
                    <a:p>
                      <a:pPr>
                        <a:spcBef>
                          <a:spcPts val="600"/>
                        </a:spcBef>
                        <a:spcAft>
                          <a:spcPts val="0"/>
                        </a:spcAft>
                      </a:pPr>
                      <a:r>
                        <a:rPr lang="en-GB" sz="1600" b="1" dirty="0">
                          <a:effectLst/>
                        </a:rPr>
                        <a:t>2,610,130</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extLst>
                  <a:ext uri="{0D108BD9-81ED-4DB2-BD59-A6C34878D82A}">
                    <a16:rowId xmlns:a16="http://schemas.microsoft.com/office/drawing/2014/main" val="1423347143"/>
                  </a:ext>
                </a:extLst>
              </a:tr>
              <a:tr h="479219">
                <a:tc>
                  <a:txBody>
                    <a:bodyPr/>
                    <a:lstStyle/>
                    <a:p>
                      <a:pPr>
                        <a:spcBef>
                          <a:spcPts val="600"/>
                        </a:spcBef>
                        <a:spcAft>
                          <a:spcPts val="0"/>
                        </a:spcAft>
                      </a:pPr>
                      <a:r>
                        <a:rPr lang="en-GB" sz="1600" b="1">
                          <a:effectLst/>
                        </a:rPr>
                        <a:t>Under-5 population:</a:t>
                      </a:r>
                      <a:endPar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tc>
                  <a:txBody>
                    <a:bodyPr/>
                    <a:lstStyle/>
                    <a:p>
                      <a:pPr>
                        <a:spcBef>
                          <a:spcPts val="600"/>
                        </a:spcBef>
                        <a:spcAft>
                          <a:spcPts val="0"/>
                        </a:spcAft>
                      </a:pPr>
                      <a:r>
                        <a:rPr lang="en-GB" sz="1600" b="1" dirty="0">
                          <a:effectLst/>
                        </a:rPr>
                        <a:t>14,449,234</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extLst>
                  <a:ext uri="{0D108BD9-81ED-4DB2-BD59-A6C34878D82A}">
                    <a16:rowId xmlns:a16="http://schemas.microsoft.com/office/drawing/2014/main" val="2606338603"/>
                  </a:ext>
                </a:extLst>
              </a:tr>
              <a:tr h="738257">
                <a:tc>
                  <a:txBody>
                    <a:bodyPr/>
                    <a:lstStyle/>
                    <a:p>
                      <a:pPr>
                        <a:spcBef>
                          <a:spcPts val="600"/>
                        </a:spcBef>
                        <a:spcAft>
                          <a:spcPts val="0"/>
                        </a:spcAft>
                        <a:tabLst>
                          <a:tab pos="1619885" algn="r"/>
                        </a:tabLst>
                      </a:pPr>
                      <a:r>
                        <a:rPr lang="en-GB" sz="1600" b="1">
                          <a:effectLst/>
                        </a:rPr>
                        <a:t>Under-15 population:	</a:t>
                      </a:r>
                      <a:endPar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tc>
                  <a:txBody>
                    <a:bodyPr/>
                    <a:lstStyle/>
                    <a:p>
                      <a:pPr>
                        <a:spcBef>
                          <a:spcPts val="600"/>
                        </a:spcBef>
                        <a:spcAft>
                          <a:spcPts val="0"/>
                        </a:spcAft>
                      </a:pPr>
                      <a:r>
                        <a:rPr lang="en-GB" sz="1600" b="1" dirty="0">
                          <a:effectLst/>
                        </a:rPr>
                        <a:t>40,040,942</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extLst>
                  <a:ext uri="{0D108BD9-81ED-4DB2-BD59-A6C34878D82A}">
                    <a16:rowId xmlns:a16="http://schemas.microsoft.com/office/drawing/2014/main" val="1248808441"/>
                  </a:ext>
                </a:extLst>
              </a:tr>
              <a:tr h="427412">
                <a:tc>
                  <a:txBody>
                    <a:bodyPr/>
                    <a:lstStyle/>
                    <a:p>
                      <a:pPr>
                        <a:spcBef>
                          <a:spcPts val="600"/>
                        </a:spcBef>
                        <a:spcAft>
                          <a:spcPts val="0"/>
                        </a:spcAft>
                      </a:pPr>
                      <a:r>
                        <a:rPr lang="en-GB" sz="1600" b="1">
                          <a:effectLst/>
                        </a:rPr>
                        <a:t>Urban population:</a:t>
                      </a:r>
                      <a:endPar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tc>
                  <a:txBody>
                    <a:bodyPr/>
                    <a:lstStyle/>
                    <a:p>
                      <a:pPr>
                        <a:spcBef>
                          <a:spcPts val="600"/>
                        </a:spcBef>
                        <a:spcAft>
                          <a:spcPts val="0"/>
                        </a:spcAft>
                      </a:pPr>
                      <a:r>
                        <a:rPr lang="en-GB" sz="1600" b="1" dirty="0">
                          <a:effectLst/>
                        </a:rPr>
                        <a:t>42.4%</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extLst>
                  <a:ext uri="{0D108BD9-81ED-4DB2-BD59-A6C34878D82A}">
                    <a16:rowId xmlns:a16="http://schemas.microsoft.com/office/drawing/2014/main" val="4211271350"/>
                  </a:ext>
                </a:extLst>
              </a:tr>
              <a:tr h="414460">
                <a:tc>
                  <a:txBody>
                    <a:bodyPr/>
                    <a:lstStyle/>
                    <a:p>
                      <a:pPr>
                        <a:spcBef>
                          <a:spcPts val="600"/>
                        </a:spcBef>
                        <a:spcAft>
                          <a:spcPts val="0"/>
                        </a:spcAft>
                      </a:pPr>
                      <a:r>
                        <a:rPr lang="en-GB" sz="1600" b="1">
                          <a:effectLst/>
                        </a:rPr>
                        <a:t>Rural population:</a:t>
                      </a:r>
                      <a:endPar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tc>
                  <a:txBody>
                    <a:bodyPr/>
                    <a:lstStyle/>
                    <a:p>
                      <a:pPr>
                        <a:spcBef>
                          <a:spcPts val="600"/>
                        </a:spcBef>
                        <a:spcAft>
                          <a:spcPts val="0"/>
                        </a:spcAft>
                      </a:pPr>
                      <a:r>
                        <a:rPr lang="en-GB" sz="1600" b="1" dirty="0">
                          <a:effectLst/>
                        </a:rPr>
                        <a:t>57.6%</a:t>
                      </a:r>
                      <a:endParaRPr lang="en-US" sz="1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6116" marR="46116" marT="0" marB="0"/>
                </a:tc>
                <a:extLst>
                  <a:ext uri="{0D108BD9-81ED-4DB2-BD59-A6C34878D82A}">
                    <a16:rowId xmlns:a16="http://schemas.microsoft.com/office/drawing/2014/main" val="1363270904"/>
                  </a:ext>
                </a:extLst>
              </a:tr>
            </a:tbl>
          </a:graphicData>
        </a:graphic>
      </p:graphicFrame>
      <p:pic>
        <p:nvPicPr>
          <p:cNvPr id="10" name="Picture 9">
            <a:extLst>
              <a:ext uri="{FF2B5EF4-FFF2-40B4-BE49-F238E27FC236}">
                <a16:creationId xmlns:a16="http://schemas.microsoft.com/office/drawing/2014/main" id="{9EDDA822-1B06-4CD0-BD05-63B0FCA71B6A}"/>
              </a:ext>
            </a:extLst>
          </p:cNvPr>
          <p:cNvPicPr>
            <a:picLocks noChangeAspect="1"/>
          </p:cNvPicPr>
          <p:nvPr/>
        </p:nvPicPr>
        <p:blipFill>
          <a:blip r:embed="rId3"/>
          <a:stretch>
            <a:fillRect/>
          </a:stretch>
        </p:blipFill>
        <p:spPr>
          <a:xfrm>
            <a:off x="6101535" y="1287281"/>
            <a:ext cx="5810250" cy="5434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617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CF58A25-4F69-45A6-AE35-CBBFA0E41326}"/>
              </a:ext>
            </a:extLst>
          </p:cNvPr>
          <p:cNvGraphicFramePr>
            <a:graphicFrameLocks noGrp="1"/>
          </p:cNvGraphicFramePr>
          <p:nvPr>
            <p:ph idx="1"/>
            <p:extLst>
              <p:ext uri="{D42A27DB-BD31-4B8C-83A1-F6EECF244321}">
                <p14:modId xmlns:p14="http://schemas.microsoft.com/office/powerpoint/2010/main" val="1376391543"/>
              </p:ext>
            </p:extLst>
          </p:nvPr>
        </p:nvGraphicFramePr>
        <p:xfrm>
          <a:off x="394446" y="887104"/>
          <a:ext cx="11697469" cy="537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238317"/>
            <a:ext cx="12192000" cy="535519"/>
          </a:xfrm>
          <a:solidFill>
            <a:schemeClr val="accent1">
              <a:lumMod val="50000"/>
            </a:schemeClr>
          </a:solidFill>
          <a:ln>
            <a:noFill/>
          </a:ln>
        </p:spPr>
        <p:txBody>
          <a:bodyPr vert="horz" wrap="square" lIns="91429" tIns="45714" rIns="91429" bIns="45714" rtlCol="0" anchor="ctr">
            <a:spAutoFit/>
          </a:bodyPr>
          <a:lstStyle/>
          <a:p>
            <a:pPr algn="ctr"/>
            <a:r>
              <a:rPr lang="en-GB" sz="3200" b="1" dirty="0">
                <a:solidFill>
                  <a:schemeClr val="bg1"/>
                </a:solidFill>
                <a:effectLst>
                  <a:outerShdw blurRad="38100" dist="38100" dir="2700000" algn="tl">
                    <a:srgbClr val="000000">
                      <a:alpha val="43137"/>
                    </a:srgbClr>
                  </a:outerShdw>
                </a:effectLst>
              </a:rPr>
              <a:t>Measles and Rubella Elimination Strategies, Egypt  </a:t>
            </a:r>
            <a:endParaRPr lang="en-US" sz="3200" b="1" dirty="0">
              <a:solidFill>
                <a:schemeClr val="bg1"/>
              </a:solidFill>
              <a:effectLst>
                <a:outerShdw blurRad="38100" dist="38100" dir="2700000" algn="tl">
                  <a:srgbClr val="000000">
                    <a:alpha val="43137"/>
                  </a:srgbClr>
                </a:outerShdw>
              </a:effectLst>
            </a:endParaRPr>
          </a:p>
        </p:txBody>
      </p:sp>
      <p:sp>
        <p:nvSpPr>
          <p:cNvPr id="4" name="Slide Number Placeholder 2"/>
          <p:cNvSpPr>
            <a:spLocks noGrp="1"/>
          </p:cNvSpPr>
          <p:nvPr>
            <p:ph type="sldNum" sz="quarter" idx="12"/>
          </p:nvPr>
        </p:nvSpPr>
        <p:spPr>
          <a:xfrm>
            <a:off x="8610600" y="6356350"/>
            <a:ext cx="2743200" cy="365125"/>
          </a:xfrm>
        </p:spPr>
        <p:txBody>
          <a:bodyPr/>
          <a:lstStyle/>
          <a:p>
            <a:fld id="{C738BCC6-51DD-4DE4-963A-3EC2C8A24418}" type="slidenum">
              <a:rPr lang="en-US" smtClean="0"/>
              <a:pPr/>
              <a:t>4</a:t>
            </a:fld>
            <a:endParaRPr lang="en-US" dirty="0"/>
          </a:p>
        </p:txBody>
      </p:sp>
    </p:spTree>
    <p:extLst>
      <p:ext uri="{BB962C8B-B14F-4D97-AF65-F5344CB8AC3E}">
        <p14:creationId xmlns:p14="http://schemas.microsoft.com/office/powerpoint/2010/main" val="127985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AEB4D87-9140-423E-97FC-D8FDAF1E965F}"/>
              </a:ext>
            </a:extLst>
          </p:cNvPr>
          <p:cNvGraphicFramePr>
            <a:graphicFrameLocks noGrp="1"/>
          </p:cNvGraphicFramePr>
          <p:nvPr>
            <p:ph idx="1"/>
            <p:extLst>
              <p:ext uri="{D42A27DB-BD31-4B8C-83A1-F6EECF244321}">
                <p14:modId xmlns:p14="http://schemas.microsoft.com/office/powerpoint/2010/main" val="432977556"/>
              </p:ext>
            </p:extLst>
          </p:nvPr>
        </p:nvGraphicFramePr>
        <p:xfrm>
          <a:off x="268422" y="956973"/>
          <a:ext cx="11923578" cy="5581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p:cNvSpPr>
            <a:spLocks noGrp="1"/>
          </p:cNvSpPr>
          <p:nvPr>
            <p:ph type="sldNum" sz="quarter" idx="12"/>
          </p:nvPr>
        </p:nvSpPr>
        <p:spPr/>
        <p:txBody>
          <a:bodyPr/>
          <a:lstStyle/>
          <a:p>
            <a:fld id="{C738BCC6-51DD-4DE4-963A-3EC2C8A24418}" type="slidenum">
              <a:rPr lang="en-US" smtClean="0"/>
              <a:pPr/>
              <a:t>5</a:t>
            </a:fld>
            <a:endParaRPr lang="en-US" dirty="0"/>
          </a:p>
        </p:txBody>
      </p:sp>
      <p:sp>
        <p:nvSpPr>
          <p:cNvPr id="5" name="Text Box 3"/>
          <p:cNvSpPr txBox="1">
            <a:spLocks noChangeArrowheads="1"/>
          </p:cNvSpPr>
          <p:nvPr/>
        </p:nvSpPr>
        <p:spPr bwMode="auto">
          <a:xfrm>
            <a:off x="0" y="226519"/>
            <a:ext cx="12192000" cy="480119"/>
          </a:xfrm>
          <a:prstGeom prst="rect">
            <a:avLst/>
          </a:prstGeom>
          <a:solidFill>
            <a:schemeClr val="accent1">
              <a:lumMod val="50000"/>
            </a:schemeClr>
          </a:solidFill>
          <a:ln>
            <a:noFill/>
          </a:ln>
        </p:spPr>
        <p:txBody>
          <a:bodyPr vert="horz" wrap="square" lIns="91429" tIns="45714" rIns="91429" bIns="45714" rtlCol="0" anchor="ctr">
            <a:spAutoFit/>
          </a:bodyPr>
          <a:lstStyle>
            <a:defPPr>
              <a:defRPr lang="en-US"/>
            </a:defPPr>
            <a:lvl1pPr>
              <a:lnSpc>
                <a:spcPct val="90000"/>
              </a:lnSpc>
              <a:spcBef>
                <a:spcPct val="0"/>
              </a:spcBef>
              <a:buNone/>
              <a:defRPr sz="3200" b="1">
                <a:solidFill>
                  <a:schemeClr val="accent1">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2800" dirty="0">
                <a:solidFill>
                  <a:schemeClr val="bg1"/>
                </a:solidFill>
              </a:rPr>
              <a:t>Measles and Rubella Routine Vaccination History</a:t>
            </a:r>
          </a:p>
        </p:txBody>
      </p:sp>
    </p:spTree>
    <p:extLst>
      <p:ext uri="{BB962C8B-B14F-4D97-AF65-F5344CB8AC3E}">
        <p14:creationId xmlns:p14="http://schemas.microsoft.com/office/powerpoint/2010/main" val="159572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38BCC6-51DD-4DE4-963A-3EC2C8A24418}" type="slidenum">
              <a:rPr lang="en-US" smtClean="0"/>
              <a:pPr/>
              <a:t>6</a:t>
            </a:fld>
            <a:endParaRPr lang="en-US"/>
          </a:p>
        </p:txBody>
      </p:sp>
      <p:pic>
        <p:nvPicPr>
          <p:cNvPr id="20" name="Picture 19">
            <a:extLst>
              <a:ext uri="{FF2B5EF4-FFF2-40B4-BE49-F238E27FC236}">
                <a16:creationId xmlns:a16="http://schemas.microsoft.com/office/drawing/2014/main" id="{A4BC83F1-6CD6-346C-BECB-4449038FC183}"/>
              </a:ext>
            </a:extLst>
          </p:cNvPr>
          <p:cNvPicPr>
            <a:picLocks noChangeAspect="1"/>
          </p:cNvPicPr>
          <p:nvPr/>
        </p:nvPicPr>
        <p:blipFill>
          <a:blip r:embed="rId3"/>
          <a:stretch>
            <a:fillRect/>
          </a:stretch>
        </p:blipFill>
        <p:spPr>
          <a:xfrm>
            <a:off x="530087" y="935279"/>
            <a:ext cx="11151704" cy="5665800"/>
          </a:xfrm>
          <a:prstGeom prst="rect">
            <a:avLst/>
          </a:prstGeom>
          <a:ln>
            <a:solidFill>
              <a:srgbClr val="C00000"/>
            </a:solidFill>
          </a:ln>
        </p:spPr>
      </p:pic>
      <p:sp>
        <p:nvSpPr>
          <p:cNvPr id="7" name="Rounded Rectangle 6"/>
          <p:cNvSpPr/>
          <p:nvPr/>
        </p:nvSpPr>
        <p:spPr>
          <a:xfrm>
            <a:off x="5337739" y="2729771"/>
            <a:ext cx="1371173" cy="746408"/>
          </a:xfrm>
          <a:prstGeom prst="roundRect">
            <a:avLst/>
          </a:prstGeom>
          <a:solidFill>
            <a:srgbClr val="FF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MR NIDs</a:t>
            </a:r>
          </a:p>
          <a:p>
            <a:pPr algn="ctr"/>
            <a:r>
              <a:rPr lang="en-US" dirty="0">
                <a:solidFill>
                  <a:srgbClr val="FF0000"/>
                </a:solidFill>
              </a:rPr>
              <a:t>10-20 </a:t>
            </a:r>
            <a:r>
              <a:rPr lang="en-US" dirty="0" err="1">
                <a:solidFill>
                  <a:srgbClr val="FF0000"/>
                </a:solidFill>
              </a:rPr>
              <a:t>ys</a:t>
            </a:r>
            <a:endParaRPr lang="en-US" dirty="0">
              <a:solidFill>
                <a:srgbClr val="FF0000"/>
              </a:solidFill>
            </a:endParaRPr>
          </a:p>
        </p:txBody>
      </p:sp>
      <p:cxnSp>
        <p:nvCxnSpPr>
          <p:cNvPr id="9" name="Straight Arrow Connector 8"/>
          <p:cNvCxnSpPr>
            <a:cxnSpLocks/>
          </p:cNvCxnSpPr>
          <p:nvPr/>
        </p:nvCxnSpPr>
        <p:spPr>
          <a:xfrm flipH="1">
            <a:off x="5620497" y="3495622"/>
            <a:ext cx="32836" cy="1798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ounded Rectangle 9"/>
          <p:cNvSpPr/>
          <p:nvPr/>
        </p:nvSpPr>
        <p:spPr>
          <a:xfrm>
            <a:off x="5450415" y="4303564"/>
            <a:ext cx="1469816" cy="628242"/>
          </a:xfrm>
          <a:prstGeom prst="roundRect">
            <a:avLst/>
          </a:prstGeom>
          <a:solidFill>
            <a:srgbClr val="FF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MR NIDs</a:t>
            </a:r>
          </a:p>
          <a:p>
            <a:pPr algn="ctr"/>
            <a:r>
              <a:rPr lang="en-US" dirty="0">
                <a:solidFill>
                  <a:srgbClr val="FF0000"/>
                </a:solidFill>
              </a:rPr>
              <a:t>2 </a:t>
            </a:r>
            <a:r>
              <a:rPr lang="en-US" dirty="0" err="1">
                <a:solidFill>
                  <a:srgbClr val="FF0000"/>
                </a:solidFill>
              </a:rPr>
              <a:t>ys</a:t>
            </a:r>
            <a:r>
              <a:rPr lang="en-US" dirty="0">
                <a:solidFill>
                  <a:srgbClr val="FF0000"/>
                </a:solidFill>
              </a:rPr>
              <a:t> – 10 </a:t>
            </a:r>
            <a:r>
              <a:rPr lang="en-US" dirty="0" err="1">
                <a:solidFill>
                  <a:srgbClr val="FF0000"/>
                </a:solidFill>
              </a:rPr>
              <a:t>ys</a:t>
            </a:r>
            <a:endParaRPr lang="en-US" dirty="0">
              <a:solidFill>
                <a:srgbClr val="FF0000"/>
              </a:solidFill>
            </a:endParaRPr>
          </a:p>
        </p:txBody>
      </p:sp>
      <p:cxnSp>
        <p:nvCxnSpPr>
          <p:cNvPr id="11" name="Straight Arrow Connector 10"/>
          <p:cNvCxnSpPr/>
          <p:nvPr/>
        </p:nvCxnSpPr>
        <p:spPr>
          <a:xfrm flipH="1">
            <a:off x="5895222" y="4854596"/>
            <a:ext cx="3773" cy="793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ounded Rectangle 12"/>
          <p:cNvSpPr/>
          <p:nvPr/>
        </p:nvSpPr>
        <p:spPr>
          <a:xfrm>
            <a:off x="6997148" y="2729771"/>
            <a:ext cx="1765852" cy="746408"/>
          </a:xfrm>
          <a:prstGeom prst="roundRect">
            <a:avLst/>
          </a:prstGeom>
          <a:solidFill>
            <a:srgbClr val="FF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MR NIDs</a:t>
            </a:r>
          </a:p>
          <a:p>
            <a:pPr algn="ctr"/>
            <a:r>
              <a:rPr lang="en-US" dirty="0">
                <a:solidFill>
                  <a:srgbClr val="FF0000"/>
                </a:solidFill>
              </a:rPr>
              <a:t>9m – 10 </a:t>
            </a:r>
            <a:r>
              <a:rPr lang="en-US" dirty="0" err="1">
                <a:solidFill>
                  <a:srgbClr val="FF0000"/>
                </a:solidFill>
              </a:rPr>
              <a:t>ys</a:t>
            </a:r>
            <a:endParaRPr lang="en-US" dirty="0">
              <a:solidFill>
                <a:srgbClr val="FF0000"/>
              </a:solidFill>
            </a:endParaRPr>
          </a:p>
        </p:txBody>
      </p:sp>
      <p:cxnSp>
        <p:nvCxnSpPr>
          <p:cNvPr id="15" name="Straight Arrow Connector 14"/>
          <p:cNvCxnSpPr>
            <a:cxnSpLocks/>
          </p:cNvCxnSpPr>
          <p:nvPr/>
        </p:nvCxnSpPr>
        <p:spPr>
          <a:xfrm>
            <a:off x="8306328" y="3495622"/>
            <a:ext cx="60467" cy="2276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9085369" y="3460166"/>
            <a:ext cx="1169784" cy="746408"/>
          </a:xfrm>
          <a:prstGeom prst="roundRect">
            <a:avLst/>
          </a:prstGeom>
          <a:solidFill>
            <a:srgbClr val="FF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MR NIDs</a:t>
            </a:r>
          </a:p>
          <a:p>
            <a:pPr algn="ctr"/>
            <a:r>
              <a:rPr lang="en-US" dirty="0">
                <a:solidFill>
                  <a:srgbClr val="FF0000"/>
                </a:solidFill>
              </a:rPr>
              <a:t>9m – 6 </a:t>
            </a:r>
            <a:r>
              <a:rPr lang="en-US" dirty="0" err="1">
                <a:solidFill>
                  <a:srgbClr val="FF0000"/>
                </a:solidFill>
              </a:rPr>
              <a:t>ys</a:t>
            </a:r>
            <a:endParaRPr lang="en-US" dirty="0">
              <a:solidFill>
                <a:srgbClr val="FF0000"/>
              </a:solidFill>
            </a:endParaRPr>
          </a:p>
        </p:txBody>
      </p:sp>
      <p:cxnSp>
        <p:nvCxnSpPr>
          <p:cNvPr id="18" name="Straight Arrow Connector 17"/>
          <p:cNvCxnSpPr/>
          <p:nvPr/>
        </p:nvCxnSpPr>
        <p:spPr>
          <a:xfrm flipH="1">
            <a:off x="9962241" y="4188919"/>
            <a:ext cx="1100" cy="15830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Slide Number Placeholder 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38BCC6-51DD-4DE4-963A-3EC2C8A24418}" type="slidenum">
              <a:rPr lang="en-US" smtClean="0"/>
              <a:pPr/>
              <a:t>6</a:t>
            </a:fld>
            <a:endParaRPr lang="en-US" dirty="0"/>
          </a:p>
        </p:txBody>
      </p:sp>
      <p:sp>
        <p:nvSpPr>
          <p:cNvPr id="16" name="Text Box 3"/>
          <p:cNvSpPr txBox="1">
            <a:spLocks noChangeArrowheads="1"/>
          </p:cNvSpPr>
          <p:nvPr/>
        </p:nvSpPr>
        <p:spPr bwMode="auto">
          <a:xfrm>
            <a:off x="0" y="291548"/>
            <a:ext cx="12192000" cy="480119"/>
          </a:xfrm>
          <a:prstGeom prst="rect">
            <a:avLst/>
          </a:prstGeom>
          <a:solidFill>
            <a:schemeClr val="accent1">
              <a:lumMod val="50000"/>
            </a:schemeClr>
          </a:solidFill>
          <a:ln>
            <a:noFill/>
          </a:ln>
        </p:spPr>
        <p:txBody>
          <a:bodyPr vert="horz" wrap="square" lIns="91429" tIns="45714" rIns="91429" bIns="45714" rtlCol="0" anchor="ctr">
            <a:spAutoFit/>
          </a:bodyPr>
          <a:lstStyle>
            <a:defPPr>
              <a:defRPr lang="en-US"/>
            </a:defPPr>
            <a:lvl1pPr>
              <a:lnSpc>
                <a:spcPct val="90000"/>
              </a:lnSpc>
              <a:spcBef>
                <a:spcPct val="0"/>
              </a:spcBef>
              <a:buNone/>
              <a:defRPr sz="3200" b="1">
                <a:solidFill>
                  <a:schemeClr val="accent1">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GB" sz="2800" dirty="0">
                <a:solidFill>
                  <a:schemeClr val="bg1"/>
                </a:solidFill>
              </a:rPr>
              <a:t>Measles and Rubella </a:t>
            </a:r>
            <a:r>
              <a:rPr lang="en-US" sz="2800" dirty="0">
                <a:solidFill>
                  <a:schemeClr val="bg1"/>
                </a:solidFill>
              </a:rPr>
              <a:t>trend, MMR1&amp;2 coverage and SIAs (1996-2023)</a:t>
            </a:r>
          </a:p>
        </p:txBody>
      </p:sp>
      <p:sp>
        <p:nvSpPr>
          <p:cNvPr id="2" name="Rectangle 1">
            <a:extLst>
              <a:ext uri="{FF2B5EF4-FFF2-40B4-BE49-F238E27FC236}">
                <a16:creationId xmlns:a16="http://schemas.microsoft.com/office/drawing/2014/main" id="{3A76C7C4-F3D1-B992-625A-3EA04188F0AB}"/>
              </a:ext>
            </a:extLst>
          </p:cNvPr>
          <p:cNvSpPr/>
          <p:nvPr/>
        </p:nvSpPr>
        <p:spPr>
          <a:xfrm>
            <a:off x="2418948" y="3002508"/>
            <a:ext cx="1604133" cy="6005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Lab confirmation </a:t>
            </a:r>
          </a:p>
        </p:txBody>
      </p:sp>
      <p:cxnSp>
        <p:nvCxnSpPr>
          <p:cNvPr id="3" name="Straight Arrow Connector 2">
            <a:extLst>
              <a:ext uri="{FF2B5EF4-FFF2-40B4-BE49-F238E27FC236}">
                <a16:creationId xmlns:a16="http://schemas.microsoft.com/office/drawing/2014/main" id="{3E3891FB-6FE5-81A5-2436-54690082D6E4}"/>
              </a:ext>
            </a:extLst>
          </p:cNvPr>
          <p:cNvCxnSpPr>
            <a:cxnSpLocks/>
          </p:cNvCxnSpPr>
          <p:nvPr/>
        </p:nvCxnSpPr>
        <p:spPr>
          <a:xfrm flipH="1">
            <a:off x="3365381" y="3718212"/>
            <a:ext cx="32836" cy="1798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308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695" y="1229193"/>
            <a:ext cx="11497456" cy="4992740"/>
          </a:xfrm>
        </p:spPr>
        <p:txBody>
          <a:bodyPr>
            <a:normAutofit/>
          </a:bodyPr>
          <a:lstStyle/>
          <a:p>
            <a:pPr marL="284163" indent="-284163">
              <a:lnSpc>
                <a:spcPct val="100000"/>
              </a:lnSpc>
              <a:buFont typeface="Wingdings" panose="05000000000000000000" pitchFamily="2" charset="2"/>
              <a:buChar char="§"/>
            </a:pPr>
            <a:r>
              <a:rPr lang="en-US" sz="2600" dirty="0">
                <a:solidFill>
                  <a:schemeClr val="accent1">
                    <a:lumMod val="50000"/>
                  </a:schemeClr>
                </a:solidFill>
                <a:latin typeface="+mj-lt"/>
              </a:rPr>
              <a:t>Establishing the ongoing routine vaccination schedule in 2008. It contains two doses of MMR vaccine in 12 and 18 months</a:t>
            </a:r>
          </a:p>
          <a:p>
            <a:pPr marL="284163" indent="-284163">
              <a:lnSpc>
                <a:spcPct val="100000"/>
              </a:lnSpc>
              <a:buFont typeface="Wingdings" panose="05000000000000000000" pitchFamily="2" charset="2"/>
              <a:buChar char="§"/>
            </a:pPr>
            <a:r>
              <a:rPr lang="en-US" sz="2600" dirty="0">
                <a:solidFill>
                  <a:schemeClr val="accent1">
                    <a:lumMod val="50000"/>
                  </a:schemeClr>
                </a:solidFill>
                <a:latin typeface="+mj-lt"/>
              </a:rPr>
              <a:t>In 2008, in response to a rubella epidemic curve 2007, the Egyptian Ministry of Health initiated (MR) catch-up campaign, in accordance with WHO recommendations for (SIA).</a:t>
            </a:r>
          </a:p>
          <a:p>
            <a:pPr marL="284163" indent="-284163">
              <a:lnSpc>
                <a:spcPct val="100000"/>
              </a:lnSpc>
              <a:buFont typeface="Wingdings" panose="05000000000000000000" pitchFamily="2" charset="2"/>
              <a:buChar char="§"/>
            </a:pPr>
            <a:r>
              <a:rPr lang="en-US" sz="2600" dirty="0">
                <a:solidFill>
                  <a:schemeClr val="accent1">
                    <a:lumMod val="50000"/>
                  </a:schemeClr>
                </a:solidFill>
                <a:latin typeface="+mj-lt"/>
              </a:rPr>
              <a:t>SIAs were conducted based on study of epidemiological situation. The Expert committee discuss the need of performing SIAs and refer their suggestion to NITAG.</a:t>
            </a:r>
          </a:p>
          <a:p>
            <a:pPr marL="284163" indent="-284163">
              <a:lnSpc>
                <a:spcPct val="100000"/>
              </a:lnSpc>
              <a:buFont typeface="Wingdings" panose="05000000000000000000" pitchFamily="2" charset="2"/>
              <a:buChar char="§"/>
            </a:pPr>
            <a:r>
              <a:rPr lang="en-US" sz="2600" dirty="0">
                <a:solidFill>
                  <a:schemeClr val="accent1">
                    <a:lumMod val="50000"/>
                  </a:schemeClr>
                </a:solidFill>
                <a:latin typeface="+mj-lt"/>
              </a:rPr>
              <a:t>Targeting individuals aged 10–20 years, (stage 1)</a:t>
            </a:r>
          </a:p>
          <a:p>
            <a:pPr marL="284163" indent="-284163">
              <a:lnSpc>
                <a:spcPct val="100000"/>
              </a:lnSpc>
              <a:buFont typeface="Wingdings" panose="05000000000000000000" pitchFamily="2" charset="2"/>
              <a:buChar char="§"/>
            </a:pPr>
            <a:r>
              <a:rPr lang="en-US" sz="2600" dirty="0">
                <a:solidFill>
                  <a:schemeClr val="accent1">
                    <a:lumMod val="50000"/>
                  </a:schemeClr>
                </a:solidFill>
                <a:latin typeface="+mj-lt"/>
              </a:rPr>
              <a:t>In 2009, Targeting individuals aged 2–10 years, (stage 2)</a:t>
            </a:r>
          </a:p>
          <a:p>
            <a:pPr>
              <a:lnSpc>
                <a:spcPct val="100000"/>
              </a:lnSpc>
              <a:buFont typeface="Wingdings" panose="05000000000000000000" pitchFamily="2" charset="2"/>
              <a:buChar char="§"/>
            </a:pPr>
            <a:endParaRPr lang="en-US" sz="2600" dirty="0">
              <a:solidFill>
                <a:schemeClr val="accent1">
                  <a:lumMod val="50000"/>
                </a:schemeClr>
              </a:solidFill>
              <a:latin typeface="+mj-lt"/>
            </a:endParaRPr>
          </a:p>
          <a:p>
            <a:pPr>
              <a:lnSpc>
                <a:spcPct val="100000"/>
              </a:lnSpc>
              <a:buFont typeface="Wingdings" panose="05000000000000000000" pitchFamily="2" charset="2"/>
              <a:buChar char="§"/>
            </a:pPr>
            <a:endParaRPr lang="en-US" sz="2600" dirty="0">
              <a:solidFill>
                <a:schemeClr val="accent1">
                  <a:lumMod val="50000"/>
                </a:schemeClr>
              </a:solidFill>
              <a:latin typeface="+mj-lt"/>
            </a:endParaRPr>
          </a:p>
        </p:txBody>
      </p:sp>
      <p:sp>
        <p:nvSpPr>
          <p:cNvPr id="4" name="Slide Number Placeholder 3"/>
          <p:cNvSpPr>
            <a:spLocks noGrp="1"/>
          </p:cNvSpPr>
          <p:nvPr>
            <p:ph type="sldNum" sz="quarter" idx="12"/>
          </p:nvPr>
        </p:nvSpPr>
        <p:spPr/>
        <p:txBody>
          <a:bodyPr/>
          <a:lstStyle/>
          <a:p>
            <a:fld id="{C738BCC6-51DD-4DE4-963A-3EC2C8A24418}" type="slidenum">
              <a:rPr lang="en-US" smtClean="0">
                <a:solidFill>
                  <a:prstClr val="black">
                    <a:tint val="75000"/>
                  </a:prstClr>
                </a:solidFill>
              </a:rPr>
              <a:pPr/>
              <a:t>7</a:t>
            </a:fld>
            <a:endParaRPr lang="en-US">
              <a:solidFill>
                <a:prstClr val="black">
                  <a:tint val="75000"/>
                </a:prstClr>
              </a:solidFill>
            </a:endParaRPr>
          </a:p>
        </p:txBody>
      </p:sp>
      <p:sp>
        <p:nvSpPr>
          <p:cNvPr id="5" name="Title 2"/>
          <p:cNvSpPr txBox="1">
            <a:spLocks/>
          </p:cNvSpPr>
          <p:nvPr/>
        </p:nvSpPr>
        <p:spPr>
          <a:xfrm>
            <a:off x="0" y="171311"/>
            <a:ext cx="12191999" cy="669530"/>
          </a:xfrm>
          <a:prstGeom prst="rect">
            <a:avLst/>
          </a:prstGeom>
          <a:solidFill>
            <a:schemeClr val="accent1">
              <a:lumMod val="50000"/>
            </a:schemeClr>
          </a:solidFill>
          <a:ln>
            <a:noFill/>
          </a:ln>
        </p:spPr>
        <p:txBody>
          <a:bodyPr vert="horz" wrap="square" lIns="91429" tIns="45714" rIns="91429" bIns="45714"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a:solidFill>
                  <a:schemeClr val="bg1"/>
                </a:solidFill>
                <a:effectLst>
                  <a:outerShdw blurRad="38100" dist="38100" dir="2700000" algn="tl">
                    <a:srgbClr val="000000">
                      <a:alpha val="43137"/>
                    </a:srgbClr>
                  </a:outerShdw>
                </a:effectLst>
              </a:rPr>
              <a:t> Effective response and planning</a:t>
            </a:r>
            <a:endParaRPr lang="ar-EG"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80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83925739"/>
              </p:ext>
            </p:extLst>
          </p:nvPr>
        </p:nvGraphicFramePr>
        <p:xfrm>
          <a:off x="697523" y="753055"/>
          <a:ext cx="10515599" cy="3027240"/>
        </p:xfrm>
        <a:graphic>
          <a:graphicData uri="http://schemas.openxmlformats.org/drawingml/2006/table">
            <a:tbl>
              <a:tblPr firstRow="1" bandRow="1">
                <a:tableStyleId>{5C22544A-7EE6-4342-B048-85BDC9FD1C3A}</a:tableStyleId>
              </a:tblPr>
              <a:tblGrid>
                <a:gridCol w="1985161">
                  <a:extLst>
                    <a:ext uri="{9D8B030D-6E8A-4147-A177-3AD203B41FA5}">
                      <a16:colId xmlns:a16="http://schemas.microsoft.com/office/drawing/2014/main" val="1170918282"/>
                    </a:ext>
                  </a:extLst>
                </a:gridCol>
                <a:gridCol w="3272638">
                  <a:extLst>
                    <a:ext uri="{9D8B030D-6E8A-4147-A177-3AD203B41FA5}">
                      <a16:colId xmlns:a16="http://schemas.microsoft.com/office/drawing/2014/main" val="4002438189"/>
                    </a:ext>
                  </a:extLst>
                </a:gridCol>
                <a:gridCol w="2628900">
                  <a:extLst>
                    <a:ext uri="{9D8B030D-6E8A-4147-A177-3AD203B41FA5}">
                      <a16:colId xmlns:a16="http://schemas.microsoft.com/office/drawing/2014/main" val="3553474993"/>
                    </a:ext>
                  </a:extLst>
                </a:gridCol>
                <a:gridCol w="2628900">
                  <a:extLst>
                    <a:ext uri="{9D8B030D-6E8A-4147-A177-3AD203B41FA5}">
                      <a16:colId xmlns:a16="http://schemas.microsoft.com/office/drawing/2014/main" val="4034774061"/>
                    </a:ext>
                  </a:extLst>
                </a:gridCol>
              </a:tblGrid>
              <a:tr h="505109">
                <a:tc>
                  <a:txBody>
                    <a:bodyPr/>
                    <a:lstStyle/>
                    <a:p>
                      <a:endParaRPr lang="en-US" dirty="0"/>
                    </a:p>
                  </a:txBody>
                  <a:tcPr/>
                </a:tc>
                <a:tc>
                  <a:txBody>
                    <a:bodyPr/>
                    <a:lstStyle/>
                    <a:p>
                      <a:r>
                        <a:rPr lang="en-US" dirty="0"/>
                        <a:t>Target age group</a:t>
                      </a:r>
                    </a:p>
                  </a:txBody>
                  <a:tcPr/>
                </a:tc>
                <a:tc>
                  <a:txBody>
                    <a:bodyPr/>
                    <a:lstStyle/>
                    <a:p>
                      <a:pPr marL="0" marR="0" algn="ctr" rtl="1">
                        <a:spcBef>
                          <a:spcPts val="0"/>
                        </a:spcBef>
                        <a:spcAft>
                          <a:spcPts val="0"/>
                        </a:spcAft>
                      </a:pPr>
                      <a:r>
                        <a:rPr lang="en-US" sz="2000" dirty="0">
                          <a:effectLst/>
                        </a:rPr>
                        <a:t>No. Vaccinated</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en-US" sz="2000" dirty="0">
                          <a:effectLst/>
                        </a:rPr>
                        <a:t>Coverage </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extLst>
                  <a:ext uri="{0D108BD9-81ED-4DB2-BD59-A6C34878D82A}">
                    <a16:rowId xmlns:a16="http://schemas.microsoft.com/office/drawing/2014/main" val="2236096811"/>
                  </a:ext>
                </a:extLst>
              </a:tr>
              <a:tr h="505109">
                <a:tc>
                  <a:txBody>
                    <a:bodyPr/>
                    <a:lstStyle/>
                    <a:p>
                      <a:r>
                        <a:rPr lang="en-US" dirty="0"/>
                        <a:t>2008</a:t>
                      </a:r>
                    </a:p>
                  </a:txBody>
                  <a:tcPr/>
                </a:tc>
                <a:tc>
                  <a:txBody>
                    <a:bodyPr/>
                    <a:lstStyle/>
                    <a:p>
                      <a:r>
                        <a:rPr lang="en-US" dirty="0"/>
                        <a:t>10-20 </a:t>
                      </a:r>
                      <a:r>
                        <a:rPr lang="en-US" dirty="0" err="1"/>
                        <a:t>ys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18.4 million </a:t>
                      </a:r>
                    </a:p>
                  </a:txBody>
                  <a:tcPr/>
                </a:tc>
                <a:tc>
                  <a:txBody>
                    <a:bodyPr/>
                    <a:lstStyle/>
                    <a:p>
                      <a:r>
                        <a:rPr lang="en-US" dirty="0"/>
                        <a:t>99.8%</a:t>
                      </a:r>
                    </a:p>
                  </a:txBody>
                  <a:tcPr/>
                </a:tc>
                <a:extLst>
                  <a:ext uri="{0D108BD9-81ED-4DB2-BD59-A6C34878D82A}">
                    <a16:rowId xmlns:a16="http://schemas.microsoft.com/office/drawing/2014/main" val="4048748522"/>
                  </a:ext>
                </a:extLst>
              </a:tr>
              <a:tr h="505109">
                <a:tc>
                  <a:txBody>
                    <a:bodyPr/>
                    <a:lstStyle/>
                    <a:p>
                      <a:r>
                        <a:rPr lang="en-US" dirty="0"/>
                        <a:t>2009</a:t>
                      </a:r>
                    </a:p>
                  </a:txBody>
                  <a:tcPr/>
                </a:tc>
                <a:tc>
                  <a:txBody>
                    <a:bodyPr/>
                    <a:lstStyle/>
                    <a:p>
                      <a:r>
                        <a:rPr lang="en-US" dirty="0"/>
                        <a:t>2-11 </a:t>
                      </a:r>
                      <a:r>
                        <a:rPr lang="en-US" dirty="0" err="1"/>
                        <a:t>ys</a:t>
                      </a:r>
                      <a:endParaRPr lang="en-US" dirty="0"/>
                    </a:p>
                  </a:txBody>
                  <a:tcPr/>
                </a:tc>
                <a:tc>
                  <a:txBody>
                    <a:bodyPr/>
                    <a:lstStyle/>
                    <a:p>
                      <a:r>
                        <a:rPr lang="en-US" dirty="0"/>
                        <a:t>17.2 million</a:t>
                      </a:r>
                    </a:p>
                  </a:txBody>
                  <a:tcPr/>
                </a:tc>
                <a:tc>
                  <a:txBody>
                    <a:bodyPr/>
                    <a:lstStyle/>
                    <a:p>
                      <a:r>
                        <a:rPr lang="en-US" dirty="0"/>
                        <a:t>104%</a:t>
                      </a:r>
                    </a:p>
                  </a:txBody>
                  <a:tcPr/>
                </a:tc>
                <a:extLst>
                  <a:ext uri="{0D108BD9-81ED-4DB2-BD59-A6C34878D82A}">
                    <a16:rowId xmlns:a16="http://schemas.microsoft.com/office/drawing/2014/main" val="1802223420"/>
                  </a:ext>
                </a:extLst>
              </a:tr>
              <a:tr h="871833">
                <a:tc>
                  <a:txBody>
                    <a:bodyPr/>
                    <a:lstStyle/>
                    <a:p>
                      <a:r>
                        <a:rPr lang="en-US" dirty="0"/>
                        <a:t>2015</a:t>
                      </a:r>
                    </a:p>
                  </a:txBody>
                  <a:tcPr/>
                </a:tc>
                <a:tc>
                  <a:txBody>
                    <a:bodyPr/>
                    <a:lstStyle/>
                    <a:p>
                      <a:r>
                        <a:rPr lang="en-US" dirty="0"/>
                        <a:t>9m-10 </a:t>
                      </a:r>
                      <a:r>
                        <a:rPr lang="en-US" dirty="0" err="1"/>
                        <a:t>ys</a:t>
                      </a:r>
                      <a:endParaRPr lang="en-US" baseline="0" dirty="0"/>
                    </a:p>
                    <a:p>
                      <a:r>
                        <a:rPr lang="en-US" baseline="0" dirty="0"/>
                        <a:t>9m-15 </a:t>
                      </a:r>
                      <a:r>
                        <a:rPr lang="en-US" baseline="0" dirty="0" err="1"/>
                        <a:t>ys</a:t>
                      </a:r>
                      <a:r>
                        <a:rPr lang="en-US" baseline="0" dirty="0"/>
                        <a:t> in border </a:t>
                      </a:r>
                      <a:r>
                        <a:rPr lang="en-US" baseline="0" dirty="0" err="1"/>
                        <a:t>govs</a:t>
                      </a:r>
                      <a:r>
                        <a:rPr lang="en-US" baseline="0" dirty="0"/>
                        <a:t>.</a:t>
                      </a:r>
                      <a:endParaRPr lang="en-US" dirty="0"/>
                    </a:p>
                  </a:txBody>
                  <a:tcPr/>
                </a:tc>
                <a:tc>
                  <a:txBody>
                    <a:bodyPr/>
                    <a:lstStyle/>
                    <a:p>
                      <a:r>
                        <a:rPr lang="en-US" dirty="0"/>
                        <a:t>21.3 millions</a:t>
                      </a:r>
                    </a:p>
                  </a:txBody>
                  <a:tcPr/>
                </a:tc>
                <a:tc>
                  <a:txBody>
                    <a:bodyPr/>
                    <a:lstStyle/>
                    <a:p>
                      <a:r>
                        <a:rPr lang="en-US" dirty="0"/>
                        <a:t>101.5%</a:t>
                      </a:r>
                    </a:p>
                  </a:txBody>
                  <a:tcPr/>
                </a:tc>
                <a:extLst>
                  <a:ext uri="{0D108BD9-81ED-4DB2-BD59-A6C34878D82A}">
                    <a16:rowId xmlns:a16="http://schemas.microsoft.com/office/drawing/2014/main" val="1427850352"/>
                  </a:ext>
                </a:extLst>
              </a:tr>
              <a:tr h="392694">
                <a:tc>
                  <a:txBody>
                    <a:bodyPr/>
                    <a:lstStyle/>
                    <a:p>
                      <a:r>
                        <a:rPr lang="en-US" dirty="0"/>
                        <a:t>2020</a:t>
                      </a:r>
                    </a:p>
                  </a:txBody>
                  <a:tcPr/>
                </a:tc>
                <a:tc>
                  <a:txBody>
                    <a:bodyPr/>
                    <a:lstStyle/>
                    <a:p>
                      <a:r>
                        <a:rPr lang="en-US" dirty="0"/>
                        <a:t>9m-6 </a:t>
                      </a:r>
                      <a:r>
                        <a:rPr lang="en-US" dirty="0" err="1"/>
                        <a:t>ys</a:t>
                      </a:r>
                      <a:endParaRPr lang="en-US" baseline="0" dirty="0"/>
                    </a:p>
                    <a:p>
                      <a:r>
                        <a:rPr lang="en-US" baseline="0" dirty="0"/>
                        <a:t>9m-10 </a:t>
                      </a:r>
                      <a:r>
                        <a:rPr lang="en-US" baseline="0" dirty="0" err="1"/>
                        <a:t>ys</a:t>
                      </a:r>
                      <a:r>
                        <a:rPr lang="en-US" baseline="0" dirty="0"/>
                        <a:t> in border </a:t>
                      </a:r>
                      <a:r>
                        <a:rPr lang="en-US" baseline="0" dirty="0" err="1"/>
                        <a:t>govs</a:t>
                      </a:r>
                      <a:r>
                        <a:rPr lang="en-US" baseline="0" dirty="0"/>
                        <a:t>.</a:t>
                      </a:r>
                      <a:endParaRPr lang="en-US" dirty="0"/>
                    </a:p>
                  </a:txBody>
                  <a:tcPr/>
                </a:tc>
                <a:tc>
                  <a:txBody>
                    <a:bodyPr/>
                    <a:lstStyle/>
                    <a:p>
                      <a:r>
                        <a:rPr lang="en-US" dirty="0"/>
                        <a:t>16 millions</a:t>
                      </a:r>
                    </a:p>
                  </a:txBody>
                  <a:tcPr/>
                </a:tc>
                <a:tc>
                  <a:txBody>
                    <a:bodyPr/>
                    <a:lstStyle/>
                    <a:p>
                      <a:r>
                        <a:rPr lang="en-US" dirty="0"/>
                        <a:t>99.7%</a:t>
                      </a:r>
                    </a:p>
                  </a:txBody>
                  <a:tcPr/>
                </a:tc>
                <a:extLst>
                  <a:ext uri="{0D108BD9-81ED-4DB2-BD59-A6C34878D82A}">
                    <a16:rowId xmlns:a16="http://schemas.microsoft.com/office/drawing/2014/main" val="295592259"/>
                  </a:ext>
                </a:extLst>
              </a:tr>
            </a:tbl>
          </a:graphicData>
        </a:graphic>
      </p:graphicFrame>
      <p:sp>
        <p:nvSpPr>
          <p:cNvPr id="4" name="Slide Number Placeholder 3"/>
          <p:cNvSpPr>
            <a:spLocks noGrp="1"/>
          </p:cNvSpPr>
          <p:nvPr>
            <p:ph type="sldNum" sz="quarter" idx="12"/>
          </p:nvPr>
        </p:nvSpPr>
        <p:spPr/>
        <p:txBody>
          <a:bodyPr/>
          <a:lstStyle/>
          <a:p>
            <a:fld id="{C738BCC6-51DD-4DE4-963A-3EC2C8A24418}" type="slidenum">
              <a:rPr lang="en-US" smtClean="0"/>
              <a:pPr/>
              <a:t>8</a:t>
            </a:fld>
            <a:endParaRPr lang="en-US"/>
          </a:p>
        </p:txBody>
      </p:sp>
      <p:sp>
        <p:nvSpPr>
          <p:cNvPr id="5" name="Title 2"/>
          <p:cNvSpPr txBox="1">
            <a:spLocks/>
          </p:cNvSpPr>
          <p:nvPr/>
        </p:nvSpPr>
        <p:spPr>
          <a:xfrm>
            <a:off x="0" y="185602"/>
            <a:ext cx="12191999" cy="480119"/>
          </a:xfrm>
          <a:prstGeom prst="rect">
            <a:avLst/>
          </a:prstGeom>
          <a:solidFill>
            <a:schemeClr val="accent1">
              <a:lumMod val="50000"/>
            </a:schemeClr>
          </a:solidFill>
          <a:ln>
            <a:noFill/>
          </a:ln>
        </p:spPr>
        <p:txBody>
          <a:bodyPr vert="horz" wrap="square" lIns="91429" tIns="45714" rIns="91429" bIns="45714" rtlCol="0" anchor="ctr">
            <a:spAutoFit/>
          </a:bodyPr>
          <a:lstStyle>
            <a:defPPr>
              <a:defRPr lang="en-US"/>
            </a:defPPr>
            <a:lvl1pPr>
              <a:lnSpc>
                <a:spcPct val="90000"/>
              </a:lnSpc>
              <a:spcBef>
                <a:spcPct val="0"/>
              </a:spcBef>
              <a:buNone/>
              <a:defRPr sz="3200" b="1">
                <a:solidFill>
                  <a:schemeClr val="accent1">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2800" dirty="0">
                <a:solidFill>
                  <a:schemeClr val="bg1"/>
                </a:solidFill>
              </a:rPr>
              <a:t>National MR campaigns </a:t>
            </a:r>
          </a:p>
        </p:txBody>
      </p:sp>
      <p:sp>
        <p:nvSpPr>
          <p:cNvPr id="2" name="Title 2">
            <a:extLst>
              <a:ext uri="{FF2B5EF4-FFF2-40B4-BE49-F238E27FC236}">
                <a16:creationId xmlns:a16="http://schemas.microsoft.com/office/drawing/2014/main" id="{BAA43089-DC27-2F5B-7C02-E3E06C74258F}"/>
              </a:ext>
            </a:extLst>
          </p:cNvPr>
          <p:cNvSpPr txBox="1">
            <a:spLocks/>
          </p:cNvSpPr>
          <p:nvPr/>
        </p:nvSpPr>
        <p:spPr>
          <a:xfrm>
            <a:off x="0" y="3933889"/>
            <a:ext cx="12191999" cy="480119"/>
          </a:xfrm>
          <a:prstGeom prst="rect">
            <a:avLst/>
          </a:prstGeom>
          <a:solidFill>
            <a:schemeClr val="accent1">
              <a:lumMod val="50000"/>
            </a:schemeClr>
          </a:solidFill>
          <a:ln>
            <a:noFill/>
          </a:ln>
        </p:spPr>
        <p:txBody>
          <a:bodyPr vert="horz" wrap="square" lIns="91429" tIns="45714" rIns="91429" bIns="45714" rtlCol="0" anchor="ctr">
            <a:spAutoFit/>
          </a:bodyPr>
          <a:lstStyle>
            <a:defPPr>
              <a:defRPr lang="en-US"/>
            </a:defPPr>
            <a:lvl1pPr>
              <a:lnSpc>
                <a:spcPct val="90000"/>
              </a:lnSpc>
              <a:spcBef>
                <a:spcPct val="0"/>
              </a:spcBef>
              <a:buNone/>
              <a:defRPr sz="3200" b="1">
                <a:solidFill>
                  <a:schemeClr val="accent1">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2800" dirty="0">
                <a:solidFill>
                  <a:schemeClr val="bg1"/>
                </a:solidFill>
              </a:rPr>
              <a:t>Sub-National MR campaign 2021 (9m-15 </a:t>
            </a:r>
            <a:r>
              <a:rPr lang="en-US" sz="2800" dirty="0" err="1">
                <a:solidFill>
                  <a:schemeClr val="bg1"/>
                </a:solidFill>
              </a:rPr>
              <a:t>ys</a:t>
            </a:r>
            <a:r>
              <a:rPr lang="en-US" sz="2800" dirty="0">
                <a:solidFill>
                  <a:schemeClr val="bg1"/>
                </a:solidFill>
              </a:rPr>
              <a:t>) </a:t>
            </a:r>
          </a:p>
        </p:txBody>
      </p:sp>
      <p:graphicFrame>
        <p:nvGraphicFramePr>
          <p:cNvPr id="3" name="Content Placeholder 5">
            <a:extLst>
              <a:ext uri="{FF2B5EF4-FFF2-40B4-BE49-F238E27FC236}">
                <a16:creationId xmlns:a16="http://schemas.microsoft.com/office/drawing/2014/main" id="{1F2B6C7C-494E-F553-CE87-F4CF2322B83C}"/>
              </a:ext>
            </a:extLst>
          </p:cNvPr>
          <p:cNvGraphicFramePr>
            <a:graphicFrameLocks/>
          </p:cNvGraphicFramePr>
          <p:nvPr>
            <p:extLst>
              <p:ext uri="{D42A27DB-BD31-4B8C-83A1-F6EECF244321}">
                <p14:modId xmlns:p14="http://schemas.microsoft.com/office/powerpoint/2010/main" val="2318603900"/>
              </p:ext>
            </p:extLst>
          </p:nvPr>
        </p:nvGraphicFramePr>
        <p:xfrm>
          <a:off x="697523" y="4541522"/>
          <a:ext cx="10515599" cy="2140404"/>
        </p:xfrm>
        <a:graphic>
          <a:graphicData uri="http://schemas.openxmlformats.org/drawingml/2006/table">
            <a:tbl>
              <a:tblPr firstRow="1" bandRow="1">
                <a:tableStyleId>{5C22544A-7EE6-4342-B048-85BDC9FD1C3A}</a:tableStyleId>
              </a:tblPr>
              <a:tblGrid>
                <a:gridCol w="1985161">
                  <a:extLst>
                    <a:ext uri="{9D8B030D-6E8A-4147-A177-3AD203B41FA5}">
                      <a16:colId xmlns:a16="http://schemas.microsoft.com/office/drawing/2014/main" val="1170918282"/>
                    </a:ext>
                  </a:extLst>
                </a:gridCol>
                <a:gridCol w="3272638">
                  <a:extLst>
                    <a:ext uri="{9D8B030D-6E8A-4147-A177-3AD203B41FA5}">
                      <a16:colId xmlns:a16="http://schemas.microsoft.com/office/drawing/2014/main" val="4002438189"/>
                    </a:ext>
                  </a:extLst>
                </a:gridCol>
                <a:gridCol w="2628900">
                  <a:extLst>
                    <a:ext uri="{9D8B030D-6E8A-4147-A177-3AD203B41FA5}">
                      <a16:colId xmlns:a16="http://schemas.microsoft.com/office/drawing/2014/main" val="3553474993"/>
                    </a:ext>
                  </a:extLst>
                </a:gridCol>
                <a:gridCol w="2628900">
                  <a:extLst>
                    <a:ext uri="{9D8B030D-6E8A-4147-A177-3AD203B41FA5}">
                      <a16:colId xmlns:a16="http://schemas.microsoft.com/office/drawing/2014/main" val="4034774061"/>
                    </a:ext>
                  </a:extLst>
                </a:gridCol>
              </a:tblGrid>
              <a:tr h="505109">
                <a:tc>
                  <a:txBody>
                    <a:bodyPr/>
                    <a:lstStyle/>
                    <a:p>
                      <a:endParaRPr lang="en-US" dirty="0"/>
                    </a:p>
                  </a:txBody>
                  <a:tcPr/>
                </a:tc>
                <a:tc>
                  <a:txBody>
                    <a:bodyPr/>
                    <a:lstStyle/>
                    <a:p>
                      <a:r>
                        <a:rPr lang="en-US" dirty="0"/>
                        <a:t>Target age group</a:t>
                      </a:r>
                    </a:p>
                  </a:txBody>
                  <a:tcPr/>
                </a:tc>
                <a:tc>
                  <a:txBody>
                    <a:bodyPr/>
                    <a:lstStyle/>
                    <a:p>
                      <a:pPr marL="0" marR="0" algn="ctr" rtl="1">
                        <a:spcBef>
                          <a:spcPts val="0"/>
                        </a:spcBef>
                        <a:spcAft>
                          <a:spcPts val="0"/>
                        </a:spcAft>
                      </a:pPr>
                      <a:r>
                        <a:rPr lang="en-US" sz="2000" dirty="0">
                          <a:effectLst/>
                        </a:rPr>
                        <a:t>No. Vaccinated</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en-US" sz="2000" dirty="0">
                          <a:effectLst/>
                        </a:rPr>
                        <a:t>Coverage </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extLst>
                  <a:ext uri="{0D108BD9-81ED-4DB2-BD59-A6C34878D82A}">
                    <a16:rowId xmlns:a16="http://schemas.microsoft.com/office/drawing/2014/main" val="2236096811"/>
                  </a:ext>
                </a:extLst>
              </a:tr>
              <a:tr h="505109">
                <a:tc>
                  <a:txBody>
                    <a:bodyPr/>
                    <a:lstStyle/>
                    <a:p>
                      <a:pPr marL="0" marR="0" algn="ctr" rtl="1">
                        <a:spcBef>
                          <a:spcPts val="0"/>
                        </a:spcBef>
                        <a:spcAft>
                          <a:spcPts val="0"/>
                        </a:spcAft>
                      </a:pPr>
                      <a:r>
                        <a:rPr lang="en-US" sz="1800" b="0" dirty="0">
                          <a:effectLst/>
                        </a:rPr>
                        <a:t>Aswan</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dirty="0">
                          <a:effectLst/>
                        </a:rPr>
                        <a:t>447,723</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dirty="0">
                          <a:effectLst/>
                        </a:rPr>
                        <a:t>397,239</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dirty="0">
                          <a:effectLst/>
                        </a:rPr>
                        <a:t>88.7%</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extLst>
                  <a:ext uri="{0D108BD9-81ED-4DB2-BD59-A6C34878D82A}">
                    <a16:rowId xmlns:a16="http://schemas.microsoft.com/office/drawing/2014/main" val="4048748522"/>
                  </a:ext>
                </a:extLst>
              </a:tr>
              <a:tr h="505109">
                <a:tc>
                  <a:txBody>
                    <a:bodyPr/>
                    <a:lstStyle/>
                    <a:p>
                      <a:pPr marL="0" marR="0" algn="ctr" rtl="1">
                        <a:spcBef>
                          <a:spcPts val="0"/>
                        </a:spcBef>
                        <a:spcAft>
                          <a:spcPts val="0"/>
                        </a:spcAft>
                      </a:pPr>
                      <a:r>
                        <a:rPr lang="en-US" sz="1800" b="0" dirty="0">
                          <a:effectLst/>
                        </a:rPr>
                        <a:t>Red Sea</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a:effectLst/>
                        </a:rPr>
                        <a:t>101,456</a:t>
                      </a:r>
                      <a:endParaRPr lang="en-US" sz="1800" b="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dirty="0">
                          <a:effectLst/>
                        </a:rPr>
                        <a:t>106,681</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dirty="0">
                          <a:effectLst/>
                        </a:rPr>
                        <a:t>105.2%</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extLst>
                  <a:ext uri="{0D108BD9-81ED-4DB2-BD59-A6C34878D82A}">
                    <a16:rowId xmlns:a16="http://schemas.microsoft.com/office/drawing/2014/main" val="1802223420"/>
                  </a:ext>
                </a:extLst>
              </a:tr>
              <a:tr h="625077">
                <a:tc>
                  <a:txBody>
                    <a:bodyPr/>
                    <a:lstStyle/>
                    <a:p>
                      <a:pPr marL="0" marR="0" algn="ctr" rtl="1">
                        <a:spcBef>
                          <a:spcPts val="0"/>
                        </a:spcBef>
                        <a:spcAft>
                          <a:spcPts val="0"/>
                        </a:spcAft>
                      </a:pPr>
                      <a:r>
                        <a:rPr lang="en-US" sz="1800" b="0" dirty="0">
                          <a:effectLst/>
                        </a:rPr>
                        <a:t>Matrouh </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a:effectLst/>
                        </a:rPr>
                        <a:t>179,274</a:t>
                      </a:r>
                      <a:endParaRPr lang="en-US" sz="1800" b="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dirty="0">
                          <a:effectLst/>
                        </a:rPr>
                        <a:t>172,000</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spcBef>
                          <a:spcPts val="0"/>
                        </a:spcBef>
                        <a:spcAft>
                          <a:spcPts val="0"/>
                        </a:spcAft>
                      </a:pPr>
                      <a:r>
                        <a:rPr lang="ar-EG" sz="1800" b="0" dirty="0">
                          <a:effectLst/>
                        </a:rPr>
                        <a:t>95.9%</a:t>
                      </a:r>
                      <a:endParaRPr lang="en-US" sz="1800" b="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tc>
                <a:extLst>
                  <a:ext uri="{0D108BD9-81ED-4DB2-BD59-A6C34878D82A}">
                    <a16:rowId xmlns:a16="http://schemas.microsoft.com/office/drawing/2014/main" val="1427850352"/>
                  </a:ext>
                </a:extLst>
              </a:tr>
            </a:tbl>
          </a:graphicData>
        </a:graphic>
      </p:graphicFrame>
    </p:spTree>
    <p:extLst>
      <p:ext uri="{BB962C8B-B14F-4D97-AF65-F5344CB8AC3E}">
        <p14:creationId xmlns:p14="http://schemas.microsoft.com/office/powerpoint/2010/main" val="292788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CF58A25-4F69-45A6-AE35-CBBFA0E41326}"/>
              </a:ext>
            </a:extLst>
          </p:cNvPr>
          <p:cNvGraphicFramePr>
            <a:graphicFrameLocks noGrp="1"/>
          </p:cNvGraphicFramePr>
          <p:nvPr>
            <p:ph idx="1"/>
            <p:extLst>
              <p:ext uri="{D42A27DB-BD31-4B8C-83A1-F6EECF244321}">
                <p14:modId xmlns:p14="http://schemas.microsoft.com/office/powerpoint/2010/main" val="598186163"/>
              </p:ext>
            </p:extLst>
          </p:nvPr>
        </p:nvGraphicFramePr>
        <p:xfrm>
          <a:off x="94642" y="887104"/>
          <a:ext cx="12009915" cy="5725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245236"/>
            <a:ext cx="12191999" cy="480119"/>
          </a:xfrm>
          <a:solidFill>
            <a:schemeClr val="accent1">
              <a:lumMod val="50000"/>
            </a:schemeClr>
          </a:solidFill>
          <a:ln>
            <a:noFill/>
          </a:ln>
        </p:spPr>
        <p:txBody>
          <a:bodyPr vert="horz" wrap="square" lIns="91429" tIns="45714" rIns="91429" bIns="45714" rtlCol="0" anchor="ctr">
            <a:spAutoFit/>
          </a:bodyPr>
          <a:lstStyle/>
          <a:p>
            <a:pPr algn="ctr"/>
            <a:r>
              <a:rPr lang="en-US" altLang="ar-EG" sz="2800" b="1" kern="0" dirty="0">
                <a:solidFill>
                  <a:schemeClr val="bg1"/>
                </a:solidFill>
                <a:latin typeface="Arial"/>
                <a:cs typeface="Simplified Arabic"/>
              </a:rPr>
              <a:t>Activities to raise immunization coverage</a:t>
            </a:r>
            <a:r>
              <a:rPr lang="en-GB" sz="2800" b="1" dirty="0">
                <a:solidFill>
                  <a:schemeClr val="bg1"/>
                </a:solidFill>
                <a:effectLst>
                  <a:outerShdw blurRad="38100" dist="38100" dir="2700000" algn="tl">
                    <a:srgbClr val="000000">
                      <a:alpha val="43137"/>
                    </a:srgbClr>
                  </a:outerShdw>
                </a:effectLst>
              </a:rPr>
              <a:t>  </a:t>
            </a:r>
            <a:endParaRPr lang="en-US" sz="2800" b="1" dirty="0">
              <a:solidFill>
                <a:schemeClr val="bg1"/>
              </a:solidFill>
              <a:effectLst>
                <a:outerShdw blurRad="38100" dist="38100" dir="2700000" algn="tl">
                  <a:srgbClr val="000000">
                    <a:alpha val="43137"/>
                  </a:srgbClr>
                </a:outerShdw>
              </a:effectLst>
            </a:endParaRPr>
          </a:p>
        </p:txBody>
      </p:sp>
      <p:sp>
        <p:nvSpPr>
          <p:cNvPr id="4" name="Slide Number Placeholder 2"/>
          <p:cNvSpPr>
            <a:spLocks noGrp="1"/>
          </p:cNvSpPr>
          <p:nvPr>
            <p:ph type="sldNum" sz="quarter" idx="12"/>
          </p:nvPr>
        </p:nvSpPr>
        <p:spPr>
          <a:xfrm>
            <a:off x="8610600" y="6356350"/>
            <a:ext cx="2743200" cy="365125"/>
          </a:xfrm>
        </p:spPr>
        <p:txBody>
          <a:bodyPr/>
          <a:lstStyle/>
          <a:p>
            <a:fld id="{C738BCC6-51DD-4DE4-963A-3EC2C8A24418}" type="slidenum">
              <a:rPr lang="en-US" smtClean="0"/>
              <a:pPr/>
              <a:t>9</a:t>
            </a:fld>
            <a:endParaRPr lang="en-US" dirty="0"/>
          </a:p>
        </p:txBody>
      </p:sp>
    </p:spTree>
    <p:extLst>
      <p:ext uri="{BB962C8B-B14F-4D97-AF65-F5344CB8AC3E}">
        <p14:creationId xmlns:p14="http://schemas.microsoft.com/office/powerpoint/2010/main" val="2800759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11755</TotalTime>
  <Words>2057</Words>
  <Application>Microsoft Office PowerPoint</Application>
  <PresentationFormat>Widescreen</PresentationFormat>
  <Paragraphs>266</Paragraphs>
  <Slides>17</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Measles and Rubella Elimination Strategies, Egypt  </vt:lpstr>
      <vt:lpstr>PowerPoint Presentation</vt:lpstr>
      <vt:lpstr>PowerPoint Presentation</vt:lpstr>
      <vt:lpstr>PowerPoint Presentation</vt:lpstr>
      <vt:lpstr>PowerPoint Presentation</vt:lpstr>
      <vt:lpstr>Activities to raise immunization coverage  </vt:lpstr>
      <vt:lpstr>Vaccination coverage (2020-2023)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Amany Ghoniem</dc:creator>
  <cp:lastModifiedBy>Lebo, Emmaculate (Emma) (CDC/GHC/GID)</cp:lastModifiedBy>
  <cp:revision>345</cp:revision>
  <dcterms:created xsi:type="dcterms:W3CDTF">2019-05-01T09:32:11Z</dcterms:created>
  <dcterms:modified xsi:type="dcterms:W3CDTF">2024-03-05T13:35:24Z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2024-03-01T15:39:24Z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50e3211c-ab48-4608-aa7f-e4978201b47c</vt:lpwstr>
  </property>
  <property fmtid="{D5CDD505-2E9C-101B-9397-08002B2CF9AE}" pid="8" name="MSIP_Label_7b94a7b8-f06c-4dfe-bdcc-9b548fd58c31_ContentBits">
    <vt:lpwstr>0</vt:lpwstr>
  </property>
</Properties>
</file>