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820_D9431E3E.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1" r:id="rId6"/>
    <p:sldMasterId id="2147483690" r:id="rId7"/>
  </p:sldMasterIdLst>
  <p:notesMasterIdLst>
    <p:notesMasterId r:id="rId25"/>
  </p:notesMasterIdLst>
  <p:sldIdLst>
    <p:sldId id="257" r:id="rId8"/>
    <p:sldId id="273" r:id="rId9"/>
    <p:sldId id="2066" r:id="rId10"/>
    <p:sldId id="1373" r:id="rId11"/>
    <p:sldId id="2076" r:id="rId12"/>
    <p:sldId id="2078" r:id="rId13"/>
    <p:sldId id="2080" r:id="rId14"/>
    <p:sldId id="2081" r:id="rId15"/>
    <p:sldId id="2079" r:id="rId16"/>
    <p:sldId id="2061" r:id="rId17"/>
    <p:sldId id="2068" r:id="rId18"/>
    <p:sldId id="2069" r:id="rId19"/>
    <p:sldId id="2070" r:id="rId20"/>
    <p:sldId id="2072" r:id="rId21"/>
    <p:sldId id="2074" r:id="rId22"/>
    <p:sldId id="2073" r:id="rId23"/>
    <p:sldId id="20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8ADA5-CF63-3C90-3B65-B45CC8A029CD}" name="Marguerite Cornu" initials="MC" userId="S::mcornu_gavi.org#ext#@worldhealthorg.onmicrosoft.com::0909a8fb-cc00-4aae-b11d-c18df0e497c4" providerId="AD"/>
  <p188:author id="{7DB0A6B2-2C52-E327-2ED3-6D4E2FA96F9F}" name="Raghunathan, Pratima (CDC/DDPHSIS/CGH/OD)" initials="R(" userId="S::pgr4_cdc.gov#ext#@worldhealthorg.onmicrosoft.com::0fbebf52-5bd3-447b-bcbb-15ba0fd9503c" providerId="AD"/>
  <p188:author id="{8C491EBE-9E6D-941A-7EF5-5751D6BBC6CA}" name="Andy Gill" initials="AG" userId="S::andy@cambercollective.com::759b5057-e39d-4e2d-8864-ebfe7337186e" providerId="AD"/>
  <p188:author id="{FF1622BE-F776-E4E7-E5DA-8DF830C3C0C0}" name="HO, Lee Lee" initials="HL" userId="S::hol@who.int::d8b3e9ea-64e8-4004-b194-077d10fb32f2" providerId="AD"/>
  <p188:author id="{2B3BE7C8-2C0E-0F26-E221-4061B9AFB5B6}" name="Lamine Barry" initials="LB" userId="S::lamine@cambercollective.com::2f7594ac-f960-46d6-9d7e-428bb7292d4e" providerId="AD"/>
  <p188:author id="{687593D9-6822-A50A-1824-771A5E3C864D}" name="Goodson, James (CDC/DDPHSIS/CGH/GID)" initials="G(" userId="S::fez9_cdc.gov#ext#@worldhealthorg.onmicrosoft.com::4d255238-fe76-4b54-89a5-833e12859195" providerId="AD"/>
  <p188:author id="{DA5026DC-F424-20BE-1CC5-5846FD53DB32}" name="Lamine Barry" initials="LB" userId="S::lamine_cambercollective.com#ext#@worldhealthorg.onmicrosoft.com::d5a1869c-b912-4a67-85fc-210bda82df8d" providerId="AD"/>
  <p188:author id="{EA2F3FFE-AF5C-2459-835E-033FE753A1E1}" name="CROWCROFT, Natasha" initials="CN" userId="S::crowcroftn@who.int::9ef0b9b4-ea1a-465c-8176-c782d67d66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A1CAB-3D24-A26C-2B84-B886B3CEE961}" v="10" dt="2024-03-06T10:57:42.090"/>
    <p1510:client id="{D795E49A-877D-42FD-B1D7-71B928AD1D7A}" v="3" dt="2024-03-06T22:54:36.035"/>
    <p1510:client id="{DCD9E962-9E01-4402-BA6C-7F949258998C}" v="102" dt="2024-03-06T12:40:52.829"/>
    <p1510:client id="{F97FFDDC-5BAC-4512-BD27-C40B112D85DA}" v="53" dt="2024-03-06T04:00:26.499"/>
  </p1510:revLst>
</p1510:revInfo>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3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ill" userId="759b5057-e39d-4e2d-8864-ebfe7337186e" providerId="ADAL" clId="{D795E49A-877D-42FD-B1D7-71B928AD1D7A}"/>
    <pc:docChg chg="modSld">
      <pc:chgData name="Andy Gill" userId="759b5057-e39d-4e2d-8864-ebfe7337186e" providerId="ADAL" clId="{D795E49A-877D-42FD-B1D7-71B928AD1D7A}" dt="2024-03-06T22:54:36.034" v="205"/>
      <pc:docMkLst>
        <pc:docMk/>
      </pc:docMkLst>
      <pc:sldChg chg="modSp mod modCm">
        <pc:chgData name="Andy Gill" userId="759b5057-e39d-4e2d-8864-ebfe7337186e" providerId="ADAL" clId="{D795E49A-877D-42FD-B1D7-71B928AD1D7A}" dt="2024-02-27T22:16:08.569" v="195" actId="14734"/>
        <pc:sldMkLst>
          <pc:docMk/>
          <pc:sldMk cId="1592856282" sldId="1373"/>
        </pc:sldMkLst>
        <pc:graphicFrameChg chg="modGraphic">
          <ac:chgData name="Andy Gill" userId="759b5057-e39d-4e2d-8864-ebfe7337186e" providerId="ADAL" clId="{D795E49A-877D-42FD-B1D7-71B928AD1D7A}" dt="2024-02-27T22:16:08.569" v="195" actId="14734"/>
          <ac:graphicFrameMkLst>
            <pc:docMk/>
            <pc:sldMk cId="1592856282" sldId="1373"/>
            <ac:graphicFrameMk id="72" creationId="{B4B7072D-156F-4ACF-AB47-30EE59F9BA48}"/>
          </ac:graphicFrameMkLst>
        </pc:graphicFrameChg>
        <pc:extLst>
          <p:ext xmlns:p="http://schemas.openxmlformats.org/presentationml/2006/main" uri="{D6D511B9-2390-475A-947B-AFAB55BFBCF1}">
            <pc226:cmChg xmlns:pc226="http://schemas.microsoft.com/office/powerpoint/2022/06/main/command" chg="mod">
              <pc226:chgData name="Andy Gill" userId="759b5057-e39d-4e2d-8864-ebfe7337186e" providerId="ADAL" clId="{D795E49A-877D-42FD-B1D7-71B928AD1D7A}" dt="2024-02-27T22:15:58.610" v="194" actId="20577"/>
              <pc2:cmMkLst xmlns:pc2="http://schemas.microsoft.com/office/powerpoint/2019/9/main/command">
                <pc:docMk/>
                <pc:sldMk cId="1592856282" sldId="1373"/>
                <pc2:cmMk id="{33667422-71C5-4A07-BE70-ED46CC1A6885}"/>
              </pc2:cmMkLst>
            </pc226:cmChg>
          </p:ext>
        </pc:extLst>
      </pc:sldChg>
      <pc:sldChg chg="modSp mod addCm">
        <pc:chgData name="Andy Gill" userId="759b5057-e39d-4e2d-8864-ebfe7337186e" providerId="ADAL" clId="{D795E49A-877D-42FD-B1D7-71B928AD1D7A}" dt="2024-02-27T22:17:42.724" v="203"/>
        <pc:sldMkLst>
          <pc:docMk/>
          <pc:sldMk cId="1148248241" sldId="2076"/>
        </pc:sldMkLst>
        <pc:graphicFrameChg chg="mod modGraphic">
          <ac:chgData name="Andy Gill" userId="759b5057-e39d-4e2d-8864-ebfe7337186e" providerId="ADAL" clId="{D795E49A-877D-42FD-B1D7-71B928AD1D7A}" dt="2024-02-27T22:17:04.390" v="202" actId="20577"/>
          <ac:graphicFrameMkLst>
            <pc:docMk/>
            <pc:sldMk cId="1148248241" sldId="2076"/>
            <ac:graphicFrameMk id="72" creationId="{29B2BC8E-6B11-7D3E-550A-336D73E929B0}"/>
          </ac:graphicFrameMkLst>
        </pc:graphicFrameChg>
        <pc:extLst>
          <p:ext xmlns:p="http://schemas.openxmlformats.org/presentationml/2006/main" uri="{D6D511B9-2390-475A-947B-AFAB55BFBCF1}">
            <pc226:cmChg xmlns:pc226="http://schemas.microsoft.com/office/powerpoint/2022/06/main/command" chg="add">
              <pc226:chgData name="Andy Gill" userId="759b5057-e39d-4e2d-8864-ebfe7337186e" providerId="ADAL" clId="{D795E49A-877D-42FD-B1D7-71B928AD1D7A}" dt="2024-02-27T22:17:42.724" v="203"/>
              <pc2:cmMkLst xmlns:pc2="http://schemas.microsoft.com/office/powerpoint/2019/9/main/command">
                <pc:docMk/>
                <pc:sldMk cId="1148248241" sldId="2076"/>
                <pc2:cmMk id="{0EFAC3FA-D314-4B74-BDD9-BD030FB7914E}"/>
              </pc2:cmMkLst>
            </pc226:cmChg>
          </p:ext>
        </pc:extLst>
      </pc:sldChg>
      <pc:sldChg chg="modSp mod">
        <pc:chgData name="Andy Gill" userId="759b5057-e39d-4e2d-8864-ebfe7337186e" providerId="ADAL" clId="{D795E49A-877D-42FD-B1D7-71B928AD1D7A}" dt="2024-02-27T22:09:56.245" v="151" actId="20577"/>
        <pc:sldMkLst>
          <pc:docMk/>
          <pc:sldMk cId="797153215" sldId="2078"/>
        </pc:sldMkLst>
        <pc:graphicFrameChg chg="mod modGraphic">
          <ac:chgData name="Andy Gill" userId="759b5057-e39d-4e2d-8864-ebfe7337186e" providerId="ADAL" clId="{D795E49A-877D-42FD-B1D7-71B928AD1D7A}" dt="2024-02-27T22:09:56.245" v="151" actId="20577"/>
          <ac:graphicFrameMkLst>
            <pc:docMk/>
            <pc:sldMk cId="797153215" sldId="2078"/>
            <ac:graphicFrameMk id="72" creationId="{725DFB1A-196F-B285-0954-A9B7DBF2413E}"/>
          </ac:graphicFrameMkLst>
        </pc:graphicFrameChg>
      </pc:sldChg>
      <pc:sldChg chg="modSp addCm">
        <pc:chgData name="Andy Gill" userId="759b5057-e39d-4e2d-8864-ebfe7337186e" providerId="ADAL" clId="{D795E49A-877D-42FD-B1D7-71B928AD1D7A}" dt="2024-03-06T22:54:36.034" v="205"/>
        <pc:sldMkLst>
          <pc:docMk/>
          <pc:sldMk cId="3645054526" sldId="2080"/>
        </pc:sldMkLst>
        <pc:graphicFrameChg chg="mod">
          <ac:chgData name="Andy Gill" userId="759b5057-e39d-4e2d-8864-ebfe7337186e" providerId="ADAL" clId="{D795E49A-877D-42FD-B1D7-71B928AD1D7A}" dt="2024-03-06T22:54:36.034" v="205"/>
          <ac:graphicFrameMkLst>
            <pc:docMk/>
            <pc:sldMk cId="3645054526" sldId="2080"/>
            <ac:graphicFrameMk id="72" creationId="{16C99D49-C6E4-D848-51CC-C6E7DAF17DC8}"/>
          </ac:graphicFrameMkLst>
        </pc:graphicFrameChg>
        <pc:extLst>
          <p:ext xmlns:p="http://schemas.openxmlformats.org/presentationml/2006/main" uri="{D6D511B9-2390-475A-947B-AFAB55BFBCF1}">
            <pc226:cmChg xmlns:pc226="http://schemas.microsoft.com/office/powerpoint/2022/06/main/command" chg="add">
              <pc226:chgData name="Andy Gill" userId="759b5057-e39d-4e2d-8864-ebfe7337186e" providerId="ADAL" clId="{D795E49A-877D-42FD-B1D7-71B928AD1D7A}" dt="2024-02-27T22:12:44.982" v="152"/>
              <pc2:cmMkLst xmlns:pc2="http://schemas.microsoft.com/office/powerpoint/2019/9/main/command">
                <pc:docMk/>
                <pc:sldMk cId="3645054526" sldId="2080"/>
                <pc2:cmMk id="{DD29FB7F-64EF-4934-BE36-A2504C83DF17}"/>
              </pc2:cmMkLst>
            </pc226:cmChg>
          </p:ext>
        </pc:extLst>
      </pc:sldChg>
      <pc:sldChg chg="mod modShow addCm">
        <pc:chgData name="Andy Gill" userId="759b5057-e39d-4e2d-8864-ebfe7337186e" providerId="ADAL" clId="{D795E49A-877D-42FD-B1D7-71B928AD1D7A}" dt="2024-02-27T22:08:35.215" v="124"/>
        <pc:sldMkLst>
          <pc:docMk/>
          <pc:sldMk cId="1947832205" sldId="2081"/>
        </pc:sldMkLst>
        <pc:extLst>
          <p:ext xmlns:p="http://schemas.openxmlformats.org/presentationml/2006/main" uri="{D6D511B9-2390-475A-947B-AFAB55BFBCF1}">
            <pc226:cmChg xmlns:pc226="http://schemas.microsoft.com/office/powerpoint/2022/06/main/command" chg="add">
              <pc226:chgData name="Andy Gill" userId="759b5057-e39d-4e2d-8864-ebfe7337186e" providerId="ADAL" clId="{D795E49A-877D-42FD-B1D7-71B928AD1D7A}" dt="2024-02-27T22:08:35.215" v="124"/>
              <pc2:cmMkLst xmlns:pc2="http://schemas.microsoft.com/office/powerpoint/2019/9/main/command">
                <pc:docMk/>
                <pc:sldMk cId="1947832205" sldId="2081"/>
                <pc2:cmMk id="{99E2A732-1F2B-46C7-B72B-C693888E19A5}"/>
              </pc2:cmMkLst>
            </pc226:cmChg>
          </p:ext>
        </pc:extLst>
      </pc:sldChg>
    </pc:docChg>
  </pc:docChgLst>
  <pc:docChgLst>
    <pc:chgData name="Lamine Barry" userId="2f7594ac-f960-46d6-9d7e-428bb7292d4e" providerId="ADAL" clId="{DCD9E962-9E01-4402-BA6C-7F949258998C}"/>
    <pc:docChg chg="undo custSel modSld">
      <pc:chgData name="Lamine Barry" userId="2f7594ac-f960-46d6-9d7e-428bb7292d4e" providerId="ADAL" clId="{DCD9E962-9E01-4402-BA6C-7F949258998C}" dt="2024-03-06T12:40:52.829" v="540" actId="20577"/>
      <pc:docMkLst>
        <pc:docMk/>
      </pc:docMkLst>
      <pc:sldChg chg="modSp mod">
        <pc:chgData name="Lamine Barry" userId="2f7594ac-f960-46d6-9d7e-428bb7292d4e" providerId="ADAL" clId="{DCD9E962-9E01-4402-BA6C-7F949258998C}" dt="2024-02-22T10:16:25.076" v="79" actId="20577"/>
        <pc:sldMkLst>
          <pc:docMk/>
          <pc:sldMk cId="92747022" sldId="257"/>
        </pc:sldMkLst>
        <pc:spChg chg="mod">
          <ac:chgData name="Lamine Barry" userId="2f7594ac-f960-46d6-9d7e-428bb7292d4e" providerId="ADAL" clId="{DCD9E962-9E01-4402-BA6C-7F949258998C}" dt="2024-02-22T10:16:25.076" v="79" actId="20577"/>
          <ac:spMkLst>
            <pc:docMk/>
            <pc:sldMk cId="92747022" sldId="257"/>
            <ac:spMk id="4" creationId="{25003BE2-4351-3526-276B-386BF5670254}"/>
          </ac:spMkLst>
        </pc:spChg>
      </pc:sldChg>
      <pc:sldChg chg="modSp mod modCm">
        <pc:chgData name="Lamine Barry" userId="2f7594ac-f960-46d6-9d7e-428bb7292d4e" providerId="ADAL" clId="{DCD9E962-9E01-4402-BA6C-7F949258998C}" dt="2024-03-06T12:15:02.101" v="454" actId="14734"/>
        <pc:sldMkLst>
          <pc:docMk/>
          <pc:sldMk cId="1592856282" sldId="1373"/>
        </pc:sldMkLst>
        <pc:graphicFrameChg chg="mod modGraphic">
          <ac:chgData name="Lamine Barry" userId="2f7594ac-f960-46d6-9d7e-428bb7292d4e" providerId="ADAL" clId="{DCD9E962-9E01-4402-BA6C-7F949258998C}" dt="2024-03-06T12:15:02.101" v="454" actId="14734"/>
          <ac:graphicFrameMkLst>
            <pc:docMk/>
            <pc:sldMk cId="1592856282" sldId="1373"/>
            <ac:graphicFrameMk id="72" creationId="{B4B7072D-156F-4ACF-AB47-30EE59F9BA48}"/>
          </ac:graphicFrameMkLst>
        </pc:graphicFrameChg>
        <pc:extLst>
          <p:ext xmlns:p="http://schemas.openxmlformats.org/presentationml/2006/main" uri="{D6D511B9-2390-475A-947B-AFAB55BFBCF1}">
            <pc226:cmChg xmlns:pc226="http://schemas.microsoft.com/office/powerpoint/2022/06/main/command" chg="mod">
              <pc226:chgData name="Lamine Barry" userId="2f7594ac-f960-46d6-9d7e-428bb7292d4e" providerId="ADAL" clId="{DCD9E962-9E01-4402-BA6C-7F949258998C}" dt="2024-02-13T17:42:06.625" v="1"/>
              <pc2:cmMkLst xmlns:pc2="http://schemas.microsoft.com/office/powerpoint/2019/9/main/command">
                <pc:docMk/>
                <pc:sldMk cId="1592856282" sldId="1373"/>
                <pc2:cmMk id="{33667422-71C5-4A07-BE70-ED46CC1A6885}"/>
              </pc2:cmMkLst>
            </pc226:cmChg>
          </p:ext>
        </pc:extLst>
      </pc:sldChg>
      <pc:sldChg chg="modSp mod">
        <pc:chgData name="Lamine Barry" userId="2f7594ac-f960-46d6-9d7e-428bb7292d4e" providerId="ADAL" clId="{DCD9E962-9E01-4402-BA6C-7F949258998C}" dt="2024-02-19T10:29:42.502" v="26" actId="108"/>
        <pc:sldMkLst>
          <pc:docMk/>
          <pc:sldMk cId="1789743002" sldId="2061"/>
        </pc:sldMkLst>
        <pc:spChg chg="mod">
          <ac:chgData name="Lamine Barry" userId="2f7594ac-f960-46d6-9d7e-428bb7292d4e" providerId="ADAL" clId="{DCD9E962-9E01-4402-BA6C-7F949258998C}" dt="2024-02-19T10:29:42.502" v="26" actId="108"/>
          <ac:spMkLst>
            <pc:docMk/>
            <pc:sldMk cId="1789743002" sldId="2061"/>
            <ac:spMk id="83" creationId="{77FBACFC-2D53-9168-E77B-E0FC3CF2F052}"/>
          </ac:spMkLst>
        </pc:spChg>
      </pc:sldChg>
      <pc:sldChg chg="delCm">
        <pc:chgData name="Lamine Barry" userId="2f7594ac-f960-46d6-9d7e-428bb7292d4e" providerId="ADAL" clId="{DCD9E962-9E01-4402-BA6C-7F949258998C}" dt="2024-02-13T17:41:52.660" v="0"/>
        <pc:sldMkLst>
          <pc:docMk/>
          <pc:sldMk cId="3666278614" sldId="2066"/>
        </pc:sldMkLst>
        <pc:extLst>
          <p:ext xmlns:p="http://schemas.openxmlformats.org/presentationml/2006/main" uri="{D6D511B9-2390-475A-947B-AFAB55BFBCF1}">
            <pc226:cmChg xmlns:pc226="http://schemas.microsoft.com/office/powerpoint/2022/06/main/command" chg="del">
              <pc226:chgData name="Lamine Barry" userId="2f7594ac-f960-46d6-9d7e-428bb7292d4e" providerId="ADAL" clId="{DCD9E962-9E01-4402-BA6C-7F949258998C}" dt="2024-02-13T17:41:52.660" v="0"/>
              <pc2:cmMkLst xmlns:pc2="http://schemas.microsoft.com/office/powerpoint/2019/9/main/command">
                <pc:docMk/>
                <pc:sldMk cId="3666278614" sldId="2066"/>
                <pc2:cmMk id="{4BD2919C-6557-4A9C-A0B2-79D57F9ECFE5}"/>
              </pc2:cmMkLst>
            </pc226:cmChg>
          </p:ext>
        </pc:extLst>
      </pc:sldChg>
      <pc:sldChg chg="modSp mod">
        <pc:chgData name="Lamine Barry" userId="2f7594ac-f960-46d6-9d7e-428bb7292d4e" providerId="ADAL" clId="{DCD9E962-9E01-4402-BA6C-7F949258998C}" dt="2024-03-06T12:05:51.349" v="295" actId="20577"/>
        <pc:sldMkLst>
          <pc:docMk/>
          <pc:sldMk cId="1993349301" sldId="2069"/>
        </pc:sldMkLst>
        <pc:spChg chg="mod">
          <ac:chgData name="Lamine Barry" userId="2f7594ac-f960-46d6-9d7e-428bb7292d4e" providerId="ADAL" clId="{DCD9E962-9E01-4402-BA6C-7F949258998C}" dt="2024-03-06T12:05:51.349" v="295" actId="20577"/>
          <ac:spMkLst>
            <pc:docMk/>
            <pc:sldMk cId="1993349301" sldId="2069"/>
            <ac:spMk id="3" creationId="{E81A9A37-8179-0CE2-9B05-322EE2EAC423}"/>
          </ac:spMkLst>
        </pc:spChg>
        <pc:spChg chg="mod">
          <ac:chgData name="Lamine Barry" userId="2f7594ac-f960-46d6-9d7e-428bb7292d4e" providerId="ADAL" clId="{DCD9E962-9E01-4402-BA6C-7F949258998C}" dt="2024-02-22T10:31:40.064" v="100" actId="20577"/>
          <ac:spMkLst>
            <pc:docMk/>
            <pc:sldMk cId="1993349301" sldId="2069"/>
            <ac:spMk id="83" creationId="{895B4018-8FB7-A56D-CBB2-A11C22456692}"/>
          </ac:spMkLst>
        </pc:spChg>
        <pc:spChg chg="mod">
          <ac:chgData name="Lamine Barry" userId="2f7594ac-f960-46d6-9d7e-428bb7292d4e" providerId="ADAL" clId="{DCD9E962-9E01-4402-BA6C-7F949258998C}" dt="2024-02-22T10:35:59.597" v="184" actId="108"/>
          <ac:spMkLst>
            <pc:docMk/>
            <pc:sldMk cId="1993349301" sldId="2069"/>
            <ac:spMk id="84" creationId="{EBBFE0BE-C97C-9D0E-0D8E-A422B6B2DB3A}"/>
          </ac:spMkLst>
        </pc:spChg>
      </pc:sldChg>
      <pc:sldChg chg="modSp mod">
        <pc:chgData name="Lamine Barry" userId="2f7594ac-f960-46d6-9d7e-428bb7292d4e" providerId="ADAL" clId="{DCD9E962-9E01-4402-BA6C-7F949258998C}" dt="2024-03-06T12:04:14.581" v="293" actId="20577"/>
        <pc:sldMkLst>
          <pc:docMk/>
          <pc:sldMk cId="358387699" sldId="2070"/>
        </pc:sldMkLst>
        <pc:spChg chg="mod">
          <ac:chgData name="Lamine Barry" userId="2f7594ac-f960-46d6-9d7e-428bb7292d4e" providerId="ADAL" clId="{DCD9E962-9E01-4402-BA6C-7F949258998C}" dt="2024-03-06T12:04:14.581" v="293" actId="20577"/>
          <ac:spMkLst>
            <pc:docMk/>
            <pc:sldMk cId="358387699" sldId="2070"/>
            <ac:spMk id="3" creationId="{0344CC7B-7681-0069-D380-A9DB81E00C32}"/>
          </ac:spMkLst>
        </pc:spChg>
      </pc:sldChg>
      <pc:sldChg chg="modSp mod">
        <pc:chgData name="Lamine Barry" userId="2f7594ac-f960-46d6-9d7e-428bb7292d4e" providerId="ADAL" clId="{DCD9E962-9E01-4402-BA6C-7F949258998C}" dt="2024-03-06T12:31:12.903" v="458" actId="20577"/>
        <pc:sldMkLst>
          <pc:docMk/>
          <pc:sldMk cId="1148248241" sldId="2076"/>
        </pc:sldMkLst>
        <pc:graphicFrameChg chg="mod modGraphic">
          <ac:chgData name="Lamine Barry" userId="2f7594ac-f960-46d6-9d7e-428bb7292d4e" providerId="ADAL" clId="{DCD9E962-9E01-4402-BA6C-7F949258998C}" dt="2024-03-06T12:31:12.903" v="458" actId="20577"/>
          <ac:graphicFrameMkLst>
            <pc:docMk/>
            <pc:sldMk cId="1148248241" sldId="2076"/>
            <ac:graphicFrameMk id="72" creationId="{29B2BC8E-6B11-7D3E-550A-336D73E929B0}"/>
          </ac:graphicFrameMkLst>
        </pc:graphicFrameChg>
      </pc:sldChg>
      <pc:sldChg chg="addSp delSp modSp mod">
        <pc:chgData name="Lamine Barry" userId="2f7594ac-f960-46d6-9d7e-428bb7292d4e" providerId="ADAL" clId="{DCD9E962-9E01-4402-BA6C-7F949258998C}" dt="2024-03-06T12:40:52.829" v="540" actId="20577"/>
        <pc:sldMkLst>
          <pc:docMk/>
          <pc:sldMk cId="1495575297" sldId="2077"/>
        </pc:sldMkLst>
        <pc:spChg chg="mod">
          <ac:chgData name="Lamine Barry" userId="2f7594ac-f960-46d6-9d7e-428bb7292d4e" providerId="ADAL" clId="{DCD9E962-9E01-4402-BA6C-7F949258998C}" dt="2024-03-06T12:40:52.829" v="540" actId="20577"/>
          <ac:spMkLst>
            <pc:docMk/>
            <pc:sldMk cId="1495575297" sldId="2077"/>
            <ac:spMk id="3" creationId="{157AC16E-9359-2C68-E52E-BCC455001849}"/>
          </ac:spMkLst>
        </pc:spChg>
        <pc:spChg chg="add del">
          <ac:chgData name="Lamine Barry" userId="2f7594ac-f960-46d6-9d7e-428bb7292d4e" providerId="ADAL" clId="{DCD9E962-9E01-4402-BA6C-7F949258998C}" dt="2024-03-06T12:37:45.160" v="516" actId="478"/>
          <ac:spMkLst>
            <pc:docMk/>
            <pc:sldMk cId="1495575297" sldId="2077"/>
            <ac:spMk id="5" creationId="{BC56B68A-5FEF-A9EF-2B38-9D2B66AEFAED}"/>
          </ac:spMkLst>
        </pc:spChg>
        <pc:spChg chg="mod">
          <ac:chgData name="Lamine Barry" userId="2f7594ac-f960-46d6-9d7e-428bb7292d4e" providerId="ADAL" clId="{DCD9E962-9E01-4402-BA6C-7F949258998C}" dt="2024-03-06T12:36:59.674" v="508" actId="14100"/>
          <ac:spMkLst>
            <pc:docMk/>
            <pc:sldMk cId="1495575297" sldId="2077"/>
            <ac:spMk id="81" creationId="{931AFE7F-373A-29C7-2EC6-4D4B56527409}"/>
          </ac:spMkLst>
        </pc:spChg>
        <pc:spChg chg="mod">
          <ac:chgData name="Lamine Barry" userId="2f7594ac-f960-46d6-9d7e-428bb7292d4e" providerId="ADAL" clId="{DCD9E962-9E01-4402-BA6C-7F949258998C}" dt="2024-03-06T12:36:55.152" v="507" actId="14100"/>
          <ac:spMkLst>
            <pc:docMk/>
            <pc:sldMk cId="1495575297" sldId="2077"/>
            <ac:spMk id="83" creationId="{36F9D9AB-D33D-3474-881D-CE29E17A31E5}"/>
          </ac:spMkLst>
        </pc:spChg>
        <pc:spChg chg="mod">
          <ac:chgData name="Lamine Barry" userId="2f7594ac-f960-46d6-9d7e-428bb7292d4e" providerId="ADAL" clId="{DCD9E962-9E01-4402-BA6C-7F949258998C}" dt="2024-03-06T12:36:55.152" v="507" actId="14100"/>
          <ac:spMkLst>
            <pc:docMk/>
            <pc:sldMk cId="1495575297" sldId="2077"/>
            <ac:spMk id="84" creationId="{7ACA5303-840A-2A91-FE41-37FDABC6120A}"/>
          </ac:spMkLst>
        </pc:spChg>
        <pc:spChg chg="mod">
          <ac:chgData name="Lamine Barry" userId="2f7594ac-f960-46d6-9d7e-428bb7292d4e" providerId="ADAL" clId="{DCD9E962-9E01-4402-BA6C-7F949258998C}" dt="2024-03-06T12:36:55.152" v="507" actId="14100"/>
          <ac:spMkLst>
            <pc:docMk/>
            <pc:sldMk cId="1495575297" sldId="2077"/>
            <ac:spMk id="85" creationId="{7B51B310-54D0-2C3F-431E-5229003E93CB}"/>
          </ac:spMkLst>
        </pc:spChg>
      </pc:sldChg>
      <pc:sldChg chg="modSp mod modCm">
        <pc:chgData name="Lamine Barry" userId="2f7594ac-f960-46d6-9d7e-428bb7292d4e" providerId="ADAL" clId="{DCD9E962-9E01-4402-BA6C-7F949258998C}" dt="2024-03-06T12:28:54.567" v="456" actId="20577"/>
        <pc:sldMkLst>
          <pc:docMk/>
          <pc:sldMk cId="3645054526" sldId="2080"/>
        </pc:sldMkLst>
        <pc:graphicFrameChg chg="mod modGraphic">
          <ac:chgData name="Lamine Barry" userId="2f7594ac-f960-46d6-9d7e-428bb7292d4e" providerId="ADAL" clId="{DCD9E962-9E01-4402-BA6C-7F949258998C}" dt="2024-03-06T12:28:54.567" v="456" actId="20577"/>
          <ac:graphicFrameMkLst>
            <pc:docMk/>
            <pc:sldMk cId="3645054526" sldId="2080"/>
            <ac:graphicFrameMk id="72" creationId="{16C99D49-C6E4-D848-51CC-C6E7DAF17DC8}"/>
          </ac:graphicFrameMkLst>
        </pc:graphicFrameChg>
        <pc:extLst>
          <p:ext xmlns:p="http://schemas.openxmlformats.org/presentationml/2006/main" uri="{D6D511B9-2390-475A-947B-AFAB55BFBCF1}">
            <pc226:cmChg xmlns:pc226="http://schemas.microsoft.com/office/powerpoint/2022/06/main/command" chg="mod">
              <pc226:chgData name="Lamine Barry" userId="2f7594ac-f960-46d6-9d7e-428bb7292d4e" providerId="ADAL" clId="{DCD9E962-9E01-4402-BA6C-7F949258998C}" dt="2024-03-06T12:28:54.567" v="456" actId="20577"/>
              <pc2:cmMkLst xmlns:pc2="http://schemas.microsoft.com/office/powerpoint/2019/9/main/command">
                <pc:docMk/>
                <pc:sldMk cId="3645054526" sldId="2080"/>
                <pc2:cmMk id="{DD29FB7F-64EF-4934-BE36-A2504C83DF17}"/>
              </pc2:cmMkLst>
            </pc226:cmChg>
          </p:ext>
        </pc:extLst>
      </pc:sldChg>
      <pc:sldChg chg="modSp mod">
        <pc:chgData name="Lamine Barry" userId="2f7594ac-f960-46d6-9d7e-428bb7292d4e" providerId="ADAL" clId="{DCD9E962-9E01-4402-BA6C-7F949258998C}" dt="2024-02-28T13:52:05.586" v="237" actId="403"/>
        <pc:sldMkLst>
          <pc:docMk/>
          <pc:sldMk cId="1947832205" sldId="2081"/>
        </pc:sldMkLst>
        <pc:graphicFrameChg chg="modGraphic">
          <ac:chgData name="Lamine Barry" userId="2f7594ac-f960-46d6-9d7e-428bb7292d4e" providerId="ADAL" clId="{DCD9E962-9E01-4402-BA6C-7F949258998C}" dt="2024-02-28T13:52:05.586" v="237" actId="403"/>
          <ac:graphicFrameMkLst>
            <pc:docMk/>
            <pc:sldMk cId="1947832205" sldId="2081"/>
            <ac:graphicFrameMk id="72" creationId="{29B2BC8E-6B11-7D3E-550A-336D73E929B0}"/>
          </ac:graphicFrameMkLst>
        </pc:graphicFrameChg>
      </pc:sldChg>
    </pc:docChg>
  </pc:docChgLst>
  <pc:docChgLst>
    <pc:chgData name="Lamine Barry" userId="S::lamine_cambercollective.com#ext#@worldhealthorg.onmicrosoft.com::d5a1869c-b912-4a67-85fc-210bda82df8d" providerId="AD" clId="Web-{8E2ABBC2-BBD4-C1A5-CC6C-DD3C1845C176}"/>
    <pc:docChg chg="addSld modSld">
      <pc:chgData name="Lamine Barry" userId="S::lamine_cambercollective.com#ext#@worldhealthorg.onmicrosoft.com::d5a1869c-b912-4a67-85fc-210bda82df8d" providerId="AD" clId="Web-{8E2ABBC2-BBD4-C1A5-CC6C-DD3C1845C176}" dt="2024-02-21T18:46:48.763" v="585" actId="20577"/>
      <pc:docMkLst>
        <pc:docMk/>
      </pc:docMkLst>
      <pc:sldChg chg="modSp modCm">
        <pc:chgData name="Lamine Barry" userId="S::lamine_cambercollective.com#ext#@worldhealthorg.onmicrosoft.com::d5a1869c-b912-4a67-85fc-210bda82df8d" providerId="AD" clId="Web-{8E2ABBC2-BBD4-C1A5-CC6C-DD3C1845C176}" dt="2024-02-21T18:31:19.172" v="354" actId="20577"/>
        <pc:sldMkLst>
          <pc:docMk/>
          <pc:sldMk cId="1592856282" sldId="1373"/>
        </pc:sldMkLst>
        <pc:spChg chg="mod">
          <ac:chgData name="Lamine Barry" userId="S::lamine_cambercollective.com#ext#@worldhealthorg.onmicrosoft.com::d5a1869c-b912-4a67-85fc-210bda82df8d" providerId="AD" clId="Web-{8E2ABBC2-BBD4-C1A5-CC6C-DD3C1845C176}" dt="2024-02-21T18:31:19.172" v="354" actId="20577"/>
          <ac:spMkLst>
            <pc:docMk/>
            <pc:sldMk cId="1592856282" sldId="1373"/>
            <ac:spMk id="5" creationId="{65E9EADC-6E9B-435D-AAFF-B3B3E4453CA1}"/>
          </ac:spMkLst>
        </pc:spChg>
        <pc:graphicFrameChg chg="mod modGraphic">
          <ac:chgData name="Lamine Barry" userId="S::lamine_cambercollective.com#ext#@worldhealthorg.onmicrosoft.com::d5a1869c-b912-4a67-85fc-210bda82df8d" providerId="AD" clId="Web-{8E2ABBC2-BBD4-C1A5-CC6C-DD3C1845C176}" dt="2024-02-21T18:21:44.014" v="157"/>
          <ac:graphicFrameMkLst>
            <pc:docMk/>
            <pc:sldMk cId="1592856282" sldId="1373"/>
            <ac:graphicFrameMk id="72" creationId="{B4B7072D-156F-4ACF-AB47-30EE59F9BA48}"/>
          </ac:graphicFrameMkLst>
        </pc:graphicFrameChg>
        <pc:extLst>
          <p:ext xmlns:p="http://schemas.openxmlformats.org/presentationml/2006/main" uri="{D6D511B9-2390-475A-947B-AFAB55BFBCF1}">
            <pc226:cmChg xmlns:pc226="http://schemas.microsoft.com/office/powerpoint/2022/06/main/command" chg="mod">
              <pc226:chgData name="Lamine Barry" userId="S::lamine_cambercollective.com#ext#@worldhealthorg.onmicrosoft.com::d5a1869c-b912-4a67-85fc-210bda82df8d" providerId="AD" clId="Web-{8E2ABBC2-BBD4-C1A5-CC6C-DD3C1845C176}" dt="2024-02-21T18:21:37.561" v="150"/>
              <pc2:cmMkLst xmlns:pc2="http://schemas.microsoft.com/office/powerpoint/2019/9/main/command">
                <pc:docMk/>
                <pc:sldMk cId="1592856282" sldId="1373"/>
                <pc2:cmMk id="{33667422-71C5-4A07-BE70-ED46CC1A6885}"/>
              </pc2:cmMkLst>
            </pc226:cmChg>
          </p:ext>
        </pc:extLst>
      </pc:sldChg>
      <pc:sldChg chg="delSp">
        <pc:chgData name="Lamine Barry" userId="S::lamine_cambercollective.com#ext#@worldhealthorg.onmicrosoft.com::d5a1869c-b912-4a67-85fc-210bda82df8d" providerId="AD" clId="Web-{8E2ABBC2-BBD4-C1A5-CC6C-DD3C1845C176}" dt="2024-02-21T18:34:59.459" v="408"/>
        <pc:sldMkLst>
          <pc:docMk/>
          <pc:sldMk cId="1789743002" sldId="2061"/>
        </pc:sldMkLst>
        <pc:spChg chg="del">
          <ac:chgData name="Lamine Barry" userId="S::lamine_cambercollective.com#ext#@worldhealthorg.onmicrosoft.com::d5a1869c-b912-4a67-85fc-210bda82df8d" providerId="AD" clId="Web-{8E2ABBC2-BBD4-C1A5-CC6C-DD3C1845C176}" dt="2024-02-21T18:34:59.459" v="408"/>
          <ac:spMkLst>
            <pc:docMk/>
            <pc:sldMk cId="1789743002" sldId="2061"/>
            <ac:spMk id="86" creationId="{B8D3A35F-9B44-8C39-EADB-73385AD2D3F2}"/>
          </ac:spMkLst>
        </pc:spChg>
        <pc:spChg chg="del">
          <ac:chgData name="Lamine Barry" userId="S::lamine_cambercollective.com#ext#@worldhealthorg.onmicrosoft.com::d5a1869c-b912-4a67-85fc-210bda82df8d" providerId="AD" clId="Web-{8E2ABBC2-BBD4-C1A5-CC6C-DD3C1845C176}" dt="2024-02-21T18:34:59.459" v="407"/>
          <ac:spMkLst>
            <pc:docMk/>
            <pc:sldMk cId="1789743002" sldId="2061"/>
            <ac:spMk id="87" creationId="{B31C09BC-06DF-A0BD-C06E-28DF870F89BD}"/>
          </ac:spMkLst>
        </pc:spChg>
        <pc:spChg chg="del">
          <ac:chgData name="Lamine Barry" userId="S::lamine_cambercollective.com#ext#@worldhealthorg.onmicrosoft.com::d5a1869c-b912-4a67-85fc-210bda82df8d" providerId="AD" clId="Web-{8E2ABBC2-BBD4-C1A5-CC6C-DD3C1845C176}" dt="2024-02-21T18:34:59.459" v="406"/>
          <ac:spMkLst>
            <pc:docMk/>
            <pc:sldMk cId="1789743002" sldId="2061"/>
            <ac:spMk id="88" creationId="{672806BC-09E9-73A6-88B7-0503296F64A2}"/>
          </ac:spMkLst>
        </pc:spChg>
        <pc:spChg chg="del">
          <ac:chgData name="Lamine Barry" userId="S::lamine_cambercollective.com#ext#@worldhealthorg.onmicrosoft.com::d5a1869c-b912-4a67-85fc-210bda82df8d" providerId="AD" clId="Web-{8E2ABBC2-BBD4-C1A5-CC6C-DD3C1845C176}" dt="2024-02-21T18:34:59.459" v="405"/>
          <ac:spMkLst>
            <pc:docMk/>
            <pc:sldMk cId="1789743002" sldId="2061"/>
            <ac:spMk id="89" creationId="{C42F41EE-4912-F89C-4C28-836282782EA2}"/>
          </ac:spMkLst>
        </pc:spChg>
        <pc:spChg chg="del">
          <ac:chgData name="Lamine Barry" userId="S::lamine_cambercollective.com#ext#@worldhealthorg.onmicrosoft.com::d5a1869c-b912-4a67-85fc-210bda82df8d" providerId="AD" clId="Web-{8E2ABBC2-BBD4-C1A5-CC6C-DD3C1845C176}" dt="2024-02-21T18:34:59.459" v="404"/>
          <ac:spMkLst>
            <pc:docMk/>
            <pc:sldMk cId="1789743002" sldId="2061"/>
            <ac:spMk id="90" creationId="{95C5A2AD-D2CE-B029-8182-5AFD026745E7}"/>
          </ac:spMkLst>
        </pc:spChg>
      </pc:sldChg>
      <pc:sldChg chg="modSp">
        <pc:chgData name="Lamine Barry" userId="S::lamine_cambercollective.com#ext#@worldhealthorg.onmicrosoft.com::d5a1869c-b912-4a67-85fc-210bda82df8d" providerId="AD" clId="Web-{8E2ABBC2-BBD4-C1A5-CC6C-DD3C1845C176}" dt="2024-02-21T18:35:18.741" v="412" actId="20577"/>
        <pc:sldMkLst>
          <pc:docMk/>
          <pc:sldMk cId="2241760197" sldId="2068"/>
        </pc:sldMkLst>
        <pc:spChg chg="mod">
          <ac:chgData name="Lamine Barry" userId="S::lamine_cambercollective.com#ext#@worldhealthorg.onmicrosoft.com::d5a1869c-b912-4a67-85fc-210bda82df8d" providerId="AD" clId="Web-{8E2ABBC2-BBD4-C1A5-CC6C-DD3C1845C176}" dt="2024-02-21T18:35:13.772" v="410" actId="20577"/>
          <ac:spMkLst>
            <pc:docMk/>
            <pc:sldMk cId="2241760197" sldId="2068"/>
            <ac:spMk id="46" creationId="{AE3DCE38-71C4-FC14-E833-C4A8D9128AFC}"/>
          </ac:spMkLst>
        </pc:spChg>
        <pc:spChg chg="mod">
          <ac:chgData name="Lamine Barry" userId="S::lamine_cambercollective.com#ext#@worldhealthorg.onmicrosoft.com::d5a1869c-b912-4a67-85fc-210bda82df8d" providerId="AD" clId="Web-{8E2ABBC2-BBD4-C1A5-CC6C-DD3C1845C176}" dt="2024-02-21T18:35:16.210" v="411" actId="20577"/>
          <ac:spMkLst>
            <pc:docMk/>
            <pc:sldMk cId="2241760197" sldId="2068"/>
            <ac:spMk id="82" creationId="{A6EDA9D6-9DEE-4E3D-4E0F-E413E9F81778}"/>
          </ac:spMkLst>
        </pc:spChg>
        <pc:spChg chg="mod">
          <ac:chgData name="Lamine Barry" userId="S::lamine_cambercollective.com#ext#@worldhealthorg.onmicrosoft.com::d5a1869c-b912-4a67-85fc-210bda82df8d" providerId="AD" clId="Web-{8E2ABBC2-BBD4-C1A5-CC6C-DD3C1845C176}" dt="2024-02-21T18:35:18.741" v="412" actId="20577"/>
          <ac:spMkLst>
            <pc:docMk/>
            <pc:sldMk cId="2241760197" sldId="2068"/>
            <ac:spMk id="87" creationId="{1C0FAB6C-9571-2BDB-5D20-426489F7A74C}"/>
          </ac:spMkLst>
        </pc:spChg>
      </pc:sldChg>
      <pc:sldChg chg="modSp">
        <pc:chgData name="Lamine Barry" userId="S::lamine_cambercollective.com#ext#@worldhealthorg.onmicrosoft.com::d5a1869c-b912-4a67-85fc-210bda82df8d" providerId="AD" clId="Web-{8E2ABBC2-BBD4-C1A5-CC6C-DD3C1845C176}" dt="2024-02-21T18:42:52.504" v="541" actId="14100"/>
        <pc:sldMkLst>
          <pc:docMk/>
          <pc:sldMk cId="1993349301" sldId="2069"/>
        </pc:sldMkLst>
        <pc:spChg chg="mod">
          <ac:chgData name="Lamine Barry" userId="S::lamine_cambercollective.com#ext#@worldhealthorg.onmicrosoft.com::d5a1869c-b912-4a67-85fc-210bda82df8d" providerId="AD" clId="Web-{8E2ABBC2-BBD4-C1A5-CC6C-DD3C1845C176}" dt="2024-02-21T18:42:48.426" v="539" actId="14100"/>
          <ac:spMkLst>
            <pc:docMk/>
            <pc:sldMk cId="1993349301" sldId="2069"/>
            <ac:spMk id="3" creationId="{E81A9A37-8179-0CE2-9B05-322EE2EAC423}"/>
          </ac:spMkLst>
        </pc:spChg>
        <pc:spChg chg="mod">
          <ac:chgData name="Lamine Barry" userId="S::lamine_cambercollective.com#ext#@worldhealthorg.onmicrosoft.com::d5a1869c-b912-4a67-85fc-210bda82df8d" providerId="AD" clId="Web-{8E2ABBC2-BBD4-C1A5-CC6C-DD3C1845C176}" dt="2024-02-21T18:36:38.712" v="415" actId="20577"/>
          <ac:spMkLst>
            <pc:docMk/>
            <pc:sldMk cId="1993349301" sldId="2069"/>
            <ac:spMk id="46" creationId="{9A831A96-C237-8F20-D0E4-943D9AB6C4C9}"/>
          </ac:spMkLst>
        </pc:spChg>
        <pc:spChg chg="mod">
          <ac:chgData name="Lamine Barry" userId="S::lamine_cambercollective.com#ext#@worldhealthorg.onmicrosoft.com::d5a1869c-b912-4a67-85fc-210bda82df8d" providerId="AD" clId="Web-{8E2ABBC2-BBD4-C1A5-CC6C-DD3C1845C176}" dt="2024-02-21T18:42:52.504" v="541" actId="14100"/>
          <ac:spMkLst>
            <pc:docMk/>
            <pc:sldMk cId="1993349301" sldId="2069"/>
            <ac:spMk id="81" creationId="{25DA8B3D-E5F7-66B3-36AB-9AA582434DB5}"/>
          </ac:spMkLst>
        </pc:spChg>
        <pc:spChg chg="mod">
          <ac:chgData name="Lamine Barry" userId="S::lamine_cambercollective.com#ext#@worldhealthorg.onmicrosoft.com::d5a1869c-b912-4a67-85fc-210bda82df8d" providerId="AD" clId="Web-{8E2ABBC2-BBD4-C1A5-CC6C-DD3C1845C176}" dt="2024-02-21T18:42:45.301" v="538" actId="14100"/>
          <ac:spMkLst>
            <pc:docMk/>
            <pc:sldMk cId="1993349301" sldId="2069"/>
            <ac:spMk id="83" creationId="{895B4018-8FB7-A56D-CBB2-A11C22456692}"/>
          </ac:spMkLst>
        </pc:spChg>
        <pc:spChg chg="mod">
          <ac:chgData name="Lamine Barry" userId="S::lamine_cambercollective.com#ext#@worldhealthorg.onmicrosoft.com::d5a1869c-b912-4a67-85fc-210bda82df8d" providerId="AD" clId="Web-{8E2ABBC2-BBD4-C1A5-CC6C-DD3C1845C176}" dt="2024-02-21T18:42:33.426" v="536" actId="20577"/>
          <ac:spMkLst>
            <pc:docMk/>
            <pc:sldMk cId="1993349301" sldId="2069"/>
            <ac:spMk id="84" creationId="{EBBFE0BE-C97C-9D0E-0D8E-A422B6B2DB3A}"/>
          </ac:spMkLst>
        </pc:spChg>
        <pc:spChg chg="mod">
          <ac:chgData name="Lamine Barry" userId="S::lamine_cambercollective.com#ext#@worldhealthorg.onmicrosoft.com::d5a1869c-b912-4a67-85fc-210bda82df8d" providerId="AD" clId="Web-{8E2ABBC2-BBD4-C1A5-CC6C-DD3C1845C176}" dt="2024-02-21T18:42:37.129" v="537" actId="14100"/>
          <ac:spMkLst>
            <pc:docMk/>
            <pc:sldMk cId="1993349301" sldId="2069"/>
            <ac:spMk id="85" creationId="{E6451308-2AEB-6773-63E6-9DB979CDD380}"/>
          </ac:spMkLst>
        </pc:spChg>
      </pc:sldChg>
      <pc:sldChg chg="modSp">
        <pc:chgData name="Lamine Barry" userId="S::lamine_cambercollective.com#ext#@worldhealthorg.onmicrosoft.com::d5a1869c-b912-4a67-85fc-210bda82df8d" providerId="AD" clId="Web-{8E2ABBC2-BBD4-C1A5-CC6C-DD3C1845C176}" dt="2024-02-21T18:45:48.683" v="576"/>
        <pc:sldMkLst>
          <pc:docMk/>
          <pc:sldMk cId="358387699" sldId="2070"/>
        </pc:sldMkLst>
        <pc:spChg chg="mod">
          <ac:chgData name="Lamine Barry" userId="S::lamine_cambercollective.com#ext#@worldhealthorg.onmicrosoft.com::d5a1869c-b912-4a67-85fc-210bda82df8d" providerId="AD" clId="Web-{8E2ABBC2-BBD4-C1A5-CC6C-DD3C1845C176}" dt="2024-02-21T18:45:48.683" v="576"/>
          <ac:spMkLst>
            <pc:docMk/>
            <pc:sldMk cId="358387699" sldId="2070"/>
            <ac:spMk id="3" creationId="{0344CC7B-7681-0069-D380-A9DB81E00C32}"/>
          </ac:spMkLst>
        </pc:spChg>
        <pc:spChg chg="mod">
          <ac:chgData name="Lamine Barry" userId="S::lamine_cambercollective.com#ext#@worldhealthorg.onmicrosoft.com::d5a1869c-b912-4a67-85fc-210bda82df8d" providerId="AD" clId="Web-{8E2ABBC2-BBD4-C1A5-CC6C-DD3C1845C176}" dt="2024-02-21T18:43:34.615" v="550" actId="20577"/>
          <ac:spMkLst>
            <pc:docMk/>
            <pc:sldMk cId="358387699" sldId="2070"/>
            <ac:spMk id="5" creationId="{E6F72296-B883-0863-0457-A58D4CCF5366}"/>
          </ac:spMkLst>
        </pc:spChg>
      </pc:sldChg>
      <pc:sldChg chg="modSp">
        <pc:chgData name="Lamine Barry" userId="S::lamine_cambercollective.com#ext#@worldhealthorg.onmicrosoft.com::d5a1869c-b912-4a67-85fc-210bda82df8d" providerId="AD" clId="Web-{8E2ABBC2-BBD4-C1A5-CC6C-DD3C1845C176}" dt="2024-02-21T18:44:13.929" v="555" actId="20577"/>
        <pc:sldMkLst>
          <pc:docMk/>
          <pc:sldMk cId="2504644325" sldId="2072"/>
        </pc:sldMkLst>
        <pc:spChg chg="mod">
          <ac:chgData name="Lamine Barry" userId="S::lamine_cambercollective.com#ext#@worldhealthorg.onmicrosoft.com::d5a1869c-b912-4a67-85fc-210bda82df8d" providerId="AD" clId="Web-{8E2ABBC2-BBD4-C1A5-CC6C-DD3C1845C176}" dt="2024-02-21T18:44:13.929" v="555" actId="20577"/>
          <ac:spMkLst>
            <pc:docMk/>
            <pc:sldMk cId="2504644325" sldId="2072"/>
            <ac:spMk id="3" creationId="{14ECFC20-80DB-7534-B40F-28550554E68B}"/>
          </ac:spMkLst>
        </pc:spChg>
        <pc:spChg chg="mod">
          <ac:chgData name="Lamine Barry" userId="S::lamine_cambercollective.com#ext#@worldhealthorg.onmicrosoft.com::d5a1869c-b912-4a67-85fc-210bda82df8d" providerId="AD" clId="Web-{8E2ABBC2-BBD4-C1A5-CC6C-DD3C1845C176}" dt="2024-02-21T18:43:50.584" v="553" actId="20577"/>
          <ac:spMkLst>
            <pc:docMk/>
            <pc:sldMk cId="2504644325" sldId="2072"/>
            <ac:spMk id="5" creationId="{91AB884D-76AB-F095-89AE-DC6B1BE494AD}"/>
          </ac:spMkLst>
        </pc:spChg>
      </pc:sldChg>
      <pc:sldChg chg="modSp">
        <pc:chgData name="Lamine Barry" userId="S::lamine_cambercollective.com#ext#@worldhealthorg.onmicrosoft.com::d5a1869c-b912-4a67-85fc-210bda82df8d" providerId="AD" clId="Web-{8E2ABBC2-BBD4-C1A5-CC6C-DD3C1845C176}" dt="2024-02-21T18:46:48.763" v="585" actId="20577"/>
        <pc:sldMkLst>
          <pc:docMk/>
          <pc:sldMk cId="3395646259" sldId="2073"/>
        </pc:sldMkLst>
        <pc:spChg chg="mod">
          <ac:chgData name="Lamine Barry" userId="S::lamine_cambercollective.com#ext#@worldhealthorg.onmicrosoft.com::d5a1869c-b912-4a67-85fc-210bda82df8d" providerId="AD" clId="Web-{8E2ABBC2-BBD4-C1A5-CC6C-DD3C1845C176}" dt="2024-02-21T18:46:48.763" v="585" actId="20577"/>
          <ac:spMkLst>
            <pc:docMk/>
            <pc:sldMk cId="3395646259" sldId="2073"/>
            <ac:spMk id="3" creationId="{7EBCB906-A714-FF20-9C69-47ED1BA1F379}"/>
          </ac:spMkLst>
        </pc:spChg>
        <pc:spChg chg="mod">
          <ac:chgData name="Lamine Barry" userId="S::lamine_cambercollective.com#ext#@worldhealthorg.onmicrosoft.com::d5a1869c-b912-4a67-85fc-210bda82df8d" providerId="AD" clId="Web-{8E2ABBC2-BBD4-C1A5-CC6C-DD3C1845C176}" dt="2024-02-21T18:46:46.544" v="584" actId="20577"/>
          <ac:spMkLst>
            <pc:docMk/>
            <pc:sldMk cId="3395646259" sldId="2073"/>
            <ac:spMk id="5" creationId="{4E3B8C08-4183-CBAD-85D7-52CB3F6A7486}"/>
          </ac:spMkLst>
        </pc:spChg>
      </pc:sldChg>
      <pc:sldChg chg="modSp">
        <pc:chgData name="Lamine Barry" userId="S::lamine_cambercollective.com#ext#@worldhealthorg.onmicrosoft.com::d5a1869c-b912-4a67-85fc-210bda82df8d" providerId="AD" clId="Web-{8E2ABBC2-BBD4-C1A5-CC6C-DD3C1845C176}" dt="2024-02-21T18:46:15.980" v="581" actId="20577"/>
        <pc:sldMkLst>
          <pc:docMk/>
          <pc:sldMk cId="785228522" sldId="2074"/>
        </pc:sldMkLst>
        <pc:spChg chg="mod">
          <ac:chgData name="Lamine Barry" userId="S::lamine_cambercollective.com#ext#@worldhealthorg.onmicrosoft.com::d5a1869c-b912-4a67-85fc-210bda82df8d" providerId="AD" clId="Web-{8E2ABBC2-BBD4-C1A5-CC6C-DD3C1845C176}" dt="2024-02-21T18:46:15.980" v="581" actId="20577"/>
          <ac:spMkLst>
            <pc:docMk/>
            <pc:sldMk cId="785228522" sldId="2074"/>
            <ac:spMk id="3" creationId="{50E33322-8F67-69EF-9573-11189B579166}"/>
          </ac:spMkLst>
        </pc:spChg>
        <pc:spChg chg="mod">
          <ac:chgData name="Lamine Barry" userId="S::lamine_cambercollective.com#ext#@worldhealthorg.onmicrosoft.com::d5a1869c-b912-4a67-85fc-210bda82df8d" providerId="AD" clId="Web-{8E2ABBC2-BBD4-C1A5-CC6C-DD3C1845C176}" dt="2024-02-21T18:46:03.746" v="578" actId="20577"/>
          <ac:spMkLst>
            <pc:docMk/>
            <pc:sldMk cId="785228522" sldId="2074"/>
            <ac:spMk id="5" creationId="{B61415F9-0D8B-B1F8-80C4-E4A4C1E26473}"/>
          </ac:spMkLst>
        </pc:spChg>
      </pc:sldChg>
      <pc:sldChg chg="modSp">
        <pc:chgData name="Lamine Barry" userId="S::lamine_cambercollective.com#ext#@worldhealthorg.onmicrosoft.com::d5a1869c-b912-4a67-85fc-210bda82df8d" providerId="AD" clId="Web-{8E2ABBC2-BBD4-C1A5-CC6C-DD3C1845C176}" dt="2024-02-21T18:40:38.610" v="488"/>
        <pc:sldMkLst>
          <pc:docMk/>
          <pc:sldMk cId="1148248241" sldId="2076"/>
        </pc:sldMkLst>
        <pc:spChg chg="mod">
          <ac:chgData name="Lamine Barry" userId="S::lamine_cambercollective.com#ext#@worldhealthorg.onmicrosoft.com::d5a1869c-b912-4a67-85fc-210bda82df8d" providerId="AD" clId="Web-{8E2ABBC2-BBD4-C1A5-CC6C-DD3C1845C176}" dt="2024-02-21T18:31:22.125" v="355" actId="20577"/>
          <ac:spMkLst>
            <pc:docMk/>
            <pc:sldMk cId="1148248241" sldId="2076"/>
            <ac:spMk id="5" creationId="{61B05F1B-98B9-F4D4-9D0C-B9FF37873DA0}"/>
          </ac:spMkLst>
        </pc:spChg>
        <pc:graphicFrameChg chg="mod modGraphic">
          <ac:chgData name="Lamine Barry" userId="S::lamine_cambercollective.com#ext#@worldhealthorg.onmicrosoft.com::d5a1869c-b912-4a67-85fc-210bda82df8d" providerId="AD" clId="Web-{8E2ABBC2-BBD4-C1A5-CC6C-DD3C1845C176}" dt="2024-02-21T18:40:38.610" v="488"/>
          <ac:graphicFrameMkLst>
            <pc:docMk/>
            <pc:sldMk cId="1148248241" sldId="2076"/>
            <ac:graphicFrameMk id="72" creationId="{29B2BC8E-6B11-7D3E-550A-336D73E929B0}"/>
          </ac:graphicFrameMkLst>
        </pc:graphicFrameChg>
      </pc:sldChg>
      <pc:sldChg chg="modSp">
        <pc:chgData name="Lamine Barry" userId="S::lamine_cambercollective.com#ext#@worldhealthorg.onmicrosoft.com::d5a1869c-b912-4a67-85fc-210bda82df8d" providerId="AD" clId="Web-{8E2ABBC2-BBD4-C1A5-CC6C-DD3C1845C176}" dt="2024-02-21T18:33:31.691" v="395"/>
        <pc:sldMkLst>
          <pc:docMk/>
          <pc:sldMk cId="797153215" sldId="2078"/>
        </pc:sldMkLst>
        <pc:spChg chg="mod">
          <ac:chgData name="Lamine Barry" userId="S::lamine_cambercollective.com#ext#@worldhealthorg.onmicrosoft.com::d5a1869c-b912-4a67-85fc-210bda82df8d" providerId="AD" clId="Web-{8E2ABBC2-BBD4-C1A5-CC6C-DD3C1845C176}" dt="2024-02-21T18:31:30.453" v="357" actId="20577"/>
          <ac:spMkLst>
            <pc:docMk/>
            <pc:sldMk cId="797153215" sldId="2078"/>
            <ac:spMk id="5" creationId="{F0199226-841A-ABDB-8F48-E6C8151F97D1}"/>
          </ac:spMkLst>
        </pc:spChg>
        <pc:graphicFrameChg chg="mod modGraphic">
          <ac:chgData name="Lamine Barry" userId="S::lamine_cambercollective.com#ext#@worldhealthorg.onmicrosoft.com::d5a1869c-b912-4a67-85fc-210bda82df8d" providerId="AD" clId="Web-{8E2ABBC2-BBD4-C1A5-CC6C-DD3C1845C176}" dt="2024-02-21T18:33:31.691" v="395"/>
          <ac:graphicFrameMkLst>
            <pc:docMk/>
            <pc:sldMk cId="797153215" sldId="2078"/>
            <ac:graphicFrameMk id="72" creationId="{725DFB1A-196F-B285-0954-A9B7DBF2413E}"/>
          </ac:graphicFrameMkLst>
        </pc:graphicFrameChg>
      </pc:sldChg>
      <pc:sldChg chg="modSp">
        <pc:chgData name="Lamine Barry" userId="S::lamine_cambercollective.com#ext#@worldhealthorg.onmicrosoft.com::d5a1869c-b912-4a67-85fc-210bda82df8d" providerId="AD" clId="Web-{8E2ABBC2-BBD4-C1A5-CC6C-DD3C1845C176}" dt="2024-02-21T18:33:59.036" v="403"/>
        <pc:sldMkLst>
          <pc:docMk/>
          <pc:sldMk cId="3645054526" sldId="2080"/>
        </pc:sldMkLst>
        <pc:spChg chg="mod">
          <ac:chgData name="Lamine Barry" userId="S::lamine_cambercollective.com#ext#@worldhealthorg.onmicrosoft.com::d5a1869c-b912-4a67-85fc-210bda82df8d" providerId="AD" clId="Web-{8E2ABBC2-BBD4-C1A5-CC6C-DD3C1845C176}" dt="2024-02-21T18:31:36.735" v="359" actId="20577"/>
          <ac:spMkLst>
            <pc:docMk/>
            <pc:sldMk cId="3645054526" sldId="2080"/>
            <ac:spMk id="5" creationId="{2A943BDD-A3D7-F49B-5F6F-CFEFF30557F3}"/>
          </ac:spMkLst>
        </pc:spChg>
        <pc:graphicFrameChg chg="mod modGraphic">
          <ac:chgData name="Lamine Barry" userId="S::lamine_cambercollective.com#ext#@worldhealthorg.onmicrosoft.com::d5a1869c-b912-4a67-85fc-210bda82df8d" providerId="AD" clId="Web-{8E2ABBC2-BBD4-C1A5-CC6C-DD3C1845C176}" dt="2024-02-21T18:33:59.036" v="403"/>
          <ac:graphicFrameMkLst>
            <pc:docMk/>
            <pc:sldMk cId="3645054526" sldId="2080"/>
            <ac:graphicFrameMk id="72" creationId="{16C99D49-C6E4-D848-51CC-C6E7DAF17DC8}"/>
          </ac:graphicFrameMkLst>
        </pc:graphicFrameChg>
      </pc:sldChg>
      <pc:sldChg chg="addSp delSp modSp add replId">
        <pc:chgData name="Lamine Barry" userId="S::lamine_cambercollective.com#ext#@worldhealthorg.onmicrosoft.com::d5a1869c-b912-4a67-85fc-210bda82df8d" providerId="AD" clId="Web-{8E2ABBC2-BBD4-C1A5-CC6C-DD3C1845C176}" dt="2024-02-21T18:31:26.125" v="356" actId="20577"/>
        <pc:sldMkLst>
          <pc:docMk/>
          <pc:sldMk cId="1947832205" sldId="2081"/>
        </pc:sldMkLst>
        <pc:spChg chg="add del mod">
          <ac:chgData name="Lamine Barry" userId="S::lamine_cambercollective.com#ext#@worldhealthorg.onmicrosoft.com::d5a1869c-b912-4a67-85fc-210bda82df8d" providerId="AD" clId="Web-{8E2ABBC2-BBD4-C1A5-CC6C-DD3C1845C176}" dt="2024-02-21T18:30:40.343" v="336"/>
          <ac:spMkLst>
            <pc:docMk/>
            <pc:sldMk cId="1947832205" sldId="2081"/>
            <ac:spMk id="3" creationId="{91823C29-007E-FA56-84C5-E1FA8273E29E}"/>
          </ac:spMkLst>
        </pc:spChg>
        <pc:spChg chg="add del mod">
          <ac:chgData name="Lamine Barry" userId="S::lamine_cambercollective.com#ext#@worldhealthorg.onmicrosoft.com::d5a1869c-b912-4a67-85fc-210bda82df8d" providerId="AD" clId="Web-{8E2ABBC2-BBD4-C1A5-CC6C-DD3C1845C176}" dt="2024-02-21T18:31:26.125" v="356" actId="20577"/>
          <ac:spMkLst>
            <pc:docMk/>
            <pc:sldMk cId="1947832205" sldId="2081"/>
            <ac:spMk id="5" creationId="{61B05F1B-98B9-F4D4-9D0C-B9FF37873DA0}"/>
          </ac:spMkLst>
        </pc:spChg>
        <pc:graphicFrameChg chg="mod modGraphic">
          <ac:chgData name="Lamine Barry" userId="S::lamine_cambercollective.com#ext#@worldhealthorg.onmicrosoft.com::d5a1869c-b912-4a67-85fc-210bda82df8d" providerId="AD" clId="Web-{8E2ABBC2-BBD4-C1A5-CC6C-DD3C1845C176}" dt="2024-02-21T18:29:46.435" v="334"/>
          <ac:graphicFrameMkLst>
            <pc:docMk/>
            <pc:sldMk cId="1947832205" sldId="2081"/>
            <ac:graphicFrameMk id="72" creationId="{29B2BC8E-6B11-7D3E-550A-336D73E929B0}"/>
          </ac:graphicFrameMkLst>
        </pc:graphicFrameChg>
      </pc:sldChg>
    </pc:docChg>
  </pc:docChgLst>
  <pc:docChgLst>
    <pc:chgData name="Lamine Barry" userId="S::lamine_cambercollective.com#ext#@worldhealthorg.onmicrosoft.com::d5a1869c-b912-4a67-85fc-210bda82df8d" providerId="AD" clId="Web-{C73A1CAB-3D24-A26C-2B84-B886B3CEE961}"/>
    <pc:docChg chg="modSld">
      <pc:chgData name="Lamine Barry" userId="S::lamine_cambercollective.com#ext#@worldhealthorg.onmicrosoft.com::d5a1869c-b912-4a67-85fc-210bda82df8d" providerId="AD" clId="Web-{C73A1CAB-3D24-A26C-2B84-B886B3CEE961}" dt="2024-03-06T10:57:40.246" v="8" actId="20577"/>
      <pc:docMkLst>
        <pc:docMk/>
      </pc:docMkLst>
      <pc:sldChg chg="modSp">
        <pc:chgData name="Lamine Barry" userId="S::lamine_cambercollective.com#ext#@worldhealthorg.onmicrosoft.com::d5a1869c-b912-4a67-85fc-210bda82df8d" providerId="AD" clId="Web-{C73A1CAB-3D24-A26C-2B84-B886B3CEE961}" dt="2024-03-06T10:57:40.246" v="8" actId="20577"/>
        <pc:sldMkLst>
          <pc:docMk/>
          <pc:sldMk cId="92747022" sldId="257"/>
        </pc:sldMkLst>
        <pc:spChg chg="mod">
          <ac:chgData name="Lamine Barry" userId="S::lamine_cambercollective.com#ext#@worldhealthorg.onmicrosoft.com::d5a1869c-b912-4a67-85fc-210bda82df8d" providerId="AD" clId="Web-{C73A1CAB-3D24-A26C-2B84-B886B3CEE961}" dt="2024-03-06T10:57:40.246" v="8" actId="20577"/>
          <ac:spMkLst>
            <pc:docMk/>
            <pc:sldMk cId="92747022" sldId="257"/>
            <ac:spMk id="4" creationId="{25003BE2-4351-3526-276B-386BF5670254}"/>
          </ac:spMkLst>
        </pc:spChg>
      </pc:sldChg>
    </pc:docChg>
  </pc:docChgLst>
  <pc:docChgLst>
    <pc:chgData name="Andy Gill" userId="759b5057-e39d-4e2d-8864-ebfe7337186e" providerId="ADAL" clId="{F97FFDDC-5BAC-4512-BD27-C40B112D85DA}"/>
    <pc:docChg chg="undo custSel addSld delSld modSld">
      <pc:chgData name="Andy Gill" userId="759b5057-e39d-4e2d-8864-ebfe7337186e" providerId="ADAL" clId="{F97FFDDC-5BAC-4512-BD27-C40B112D85DA}" dt="2024-03-06T04:00:58.031" v="94" actId="403"/>
      <pc:docMkLst>
        <pc:docMk/>
      </pc:docMkLst>
      <pc:sldChg chg="addSp delSp modSp mod delCm">
        <pc:chgData name="Andy Gill" userId="759b5057-e39d-4e2d-8864-ebfe7337186e" providerId="ADAL" clId="{F97FFDDC-5BAC-4512-BD27-C40B112D85DA}" dt="2024-03-06T03:59:38.357" v="50" actId="21"/>
        <pc:sldMkLst>
          <pc:docMk/>
          <pc:sldMk cId="1592856282" sldId="1373"/>
        </pc:sldMkLst>
        <pc:spChg chg="add del mod">
          <ac:chgData name="Andy Gill" userId="759b5057-e39d-4e2d-8864-ebfe7337186e" providerId="ADAL" clId="{F97FFDDC-5BAC-4512-BD27-C40B112D85DA}" dt="2024-03-06T03:59:38.357" v="50" actId="21"/>
          <ac:spMkLst>
            <pc:docMk/>
            <pc:sldMk cId="1592856282" sldId="1373"/>
            <ac:spMk id="3" creationId="{14CA0F77-03B5-7838-A1DF-569B6BEEF074}"/>
          </ac:spMkLst>
        </pc:spChg>
        <pc:graphicFrameChg chg="modGraphic">
          <ac:chgData name="Andy Gill" userId="759b5057-e39d-4e2d-8864-ebfe7337186e" providerId="ADAL" clId="{F97FFDDC-5BAC-4512-BD27-C40B112D85DA}" dt="2024-02-28T13:52:35.924" v="35" actId="20577"/>
          <ac:graphicFrameMkLst>
            <pc:docMk/>
            <pc:sldMk cId="1592856282" sldId="1373"/>
            <ac:graphicFrameMk id="72" creationId="{B4B7072D-156F-4ACF-AB47-30EE59F9BA48}"/>
          </ac:graphicFrameMkLst>
        </pc:graphicFrameChg>
        <pc:extLst>
          <p:ext xmlns:p="http://schemas.openxmlformats.org/presentationml/2006/main" uri="{D6D511B9-2390-475A-947B-AFAB55BFBCF1}">
            <pc226:cmChg xmlns:pc226="http://schemas.microsoft.com/office/powerpoint/2022/06/main/command" chg="del">
              <pc226:chgData name="Andy Gill" userId="759b5057-e39d-4e2d-8864-ebfe7337186e" providerId="ADAL" clId="{F97FFDDC-5BAC-4512-BD27-C40B112D85DA}" dt="2024-02-28T13:46:59.565" v="0"/>
              <pc2:cmMkLst xmlns:pc2="http://schemas.microsoft.com/office/powerpoint/2019/9/main/command">
                <pc:docMk/>
                <pc:sldMk cId="1592856282" sldId="1373"/>
                <pc2:cmMk id="{33667422-71C5-4A07-BE70-ED46CC1A6885}"/>
              </pc2:cmMkLst>
            </pc226:cmChg>
          </p:ext>
        </pc:extLst>
      </pc:sldChg>
      <pc:sldChg chg="modSp mod delCm">
        <pc:chgData name="Andy Gill" userId="759b5057-e39d-4e2d-8864-ebfe7337186e" providerId="ADAL" clId="{F97FFDDC-5BAC-4512-BD27-C40B112D85DA}" dt="2024-03-06T03:46:23.411" v="47" actId="6549"/>
        <pc:sldMkLst>
          <pc:docMk/>
          <pc:sldMk cId="1148248241" sldId="2076"/>
        </pc:sldMkLst>
        <pc:graphicFrameChg chg="modGraphic">
          <ac:chgData name="Andy Gill" userId="759b5057-e39d-4e2d-8864-ebfe7337186e" providerId="ADAL" clId="{F97FFDDC-5BAC-4512-BD27-C40B112D85DA}" dt="2024-03-06T03:46:23.411" v="47" actId="6549"/>
          <ac:graphicFrameMkLst>
            <pc:docMk/>
            <pc:sldMk cId="1148248241" sldId="2076"/>
            <ac:graphicFrameMk id="72" creationId="{29B2BC8E-6B11-7D3E-550A-336D73E929B0}"/>
          </ac:graphicFrameMkLst>
        </pc:graphicFrameChg>
        <pc:extLst>
          <p:ext xmlns:p="http://schemas.openxmlformats.org/presentationml/2006/main" uri="{D6D511B9-2390-475A-947B-AFAB55BFBCF1}">
            <pc226:cmChg xmlns:pc226="http://schemas.microsoft.com/office/powerpoint/2022/06/main/command" chg="del">
              <pc226:chgData name="Andy Gill" userId="759b5057-e39d-4e2d-8864-ebfe7337186e" providerId="ADAL" clId="{F97FFDDC-5BAC-4512-BD27-C40B112D85DA}" dt="2024-02-28T13:51:40.926" v="1"/>
              <pc2:cmMkLst xmlns:pc2="http://schemas.microsoft.com/office/powerpoint/2019/9/main/command">
                <pc:docMk/>
                <pc:sldMk cId="1148248241" sldId="2076"/>
                <pc2:cmMk id="{0EFAC3FA-D314-4B74-BDD9-BD030FB7914E}"/>
              </pc2:cmMkLst>
            </pc226:cmChg>
          </p:ext>
        </pc:extLst>
      </pc:sldChg>
      <pc:sldChg chg="modSp mod">
        <pc:chgData name="Andy Gill" userId="759b5057-e39d-4e2d-8864-ebfe7337186e" providerId="ADAL" clId="{F97FFDDC-5BAC-4512-BD27-C40B112D85DA}" dt="2024-02-28T13:53:22.547" v="40" actId="20577"/>
        <pc:sldMkLst>
          <pc:docMk/>
          <pc:sldMk cId="797153215" sldId="2078"/>
        </pc:sldMkLst>
        <pc:spChg chg="mod">
          <ac:chgData name="Andy Gill" userId="759b5057-e39d-4e2d-8864-ebfe7337186e" providerId="ADAL" clId="{F97FFDDC-5BAC-4512-BD27-C40B112D85DA}" dt="2024-02-28T13:53:22.547" v="40" actId="20577"/>
          <ac:spMkLst>
            <pc:docMk/>
            <pc:sldMk cId="797153215" sldId="2078"/>
            <ac:spMk id="5" creationId="{F0199226-841A-ABDB-8F48-E6C8151F97D1}"/>
          </ac:spMkLst>
        </pc:spChg>
      </pc:sldChg>
      <pc:sldChg chg="modSp mod">
        <pc:chgData name="Andy Gill" userId="759b5057-e39d-4e2d-8864-ebfe7337186e" providerId="ADAL" clId="{F97FFDDC-5BAC-4512-BD27-C40B112D85DA}" dt="2024-02-28T13:53:30.983" v="45" actId="20577"/>
        <pc:sldMkLst>
          <pc:docMk/>
          <pc:sldMk cId="3645054526" sldId="2080"/>
        </pc:sldMkLst>
        <pc:spChg chg="mod">
          <ac:chgData name="Andy Gill" userId="759b5057-e39d-4e2d-8864-ebfe7337186e" providerId="ADAL" clId="{F97FFDDC-5BAC-4512-BD27-C40B112D85DA}" dt="2024-02-28T13:53:30.983" v="45" actId="20577"/>
          <ac:spMkLst>
            <pc:docMk/>
            <pc:sldMk cId="3645054526" sldId="2080"/>
            <ac:spMk id="5" creationId="{2A943BDD-A3D7-F49B-5F6F-CFEFF30557F3}"/>
          </ac:spMkLst>
        </pc:spChg>
      </pc:sldChg>
      <pc:sldChg chg="del">
        <pc:chgData name="Andy Gill" userId="759b5057-e39d-4e2d-8864-ebfe7337186e" providerId="ADAL" clId="{F97FFDDC-5BAC-4512-BD27-C40B112D85DA}" dt="2024-02-28T13:53:13.438" v="36" actId="47"/>
        <pc:sldMkLst>
          <pc:docMk/>
          <pc:sldMk cId="1947832205" sldId="2081"/>
        </pc:sldMkLst>
      </pc:sldChg>
      <pc:sldChg chg="addSp delSp modSp new mod">
        <pc:chgData name="Andy Gill" userId="759b5057-e39d-4e2d-8864-ebfe7337186e" providerId="ADAL" clId="{F97FFDDC-5BAC-4512-BD27-C40B112D85DA}" dt="2024-03-06T04:00:58.031" v="94" actId="403"/>
        <pc:sldMkLst>
          <pc:docMk/>
          <pc:sldMk cId="2631113758" sldId="2081"/>
        </pc:sldMkLst>
        <pc:spChg chg="del">
          <ac:chgData name="Andy Gill" userId="759b5057-e39d-4e2d-8864-ebfe7337186e" providerId="ADAL" clId="{F97FFDDC-5BAC-4512-BD27-C40B112D85DA}" dt="2024-03-06T03:59:51.111" v="74"/>
          <ac:spMkLst>
            <pc:docMk/>
            <pc:sldMk cId="2631113758" sldId="2081"/>
            <ac:spMk id="2" creationId="{DF5CCCEE-70FF-D009-5D50-10A435A59730}"/>
          </ac:spMkLst>
        </pc:spChg>
        <pc:spChg chg="mod">
          <ac:chgData name="Andy Gill" userId="759b5057-e39d-4e2d-8864-ebfe7337186e" providerId="ADAL" clId="{F97FFDDC-5BAC-4512-BD27-C40B112D85DA}" dt="2024-03-06T03:59:49.595" v="73" actId="20577"/>
          <ac:spMkLst>
            <pc:docMk/>
            <pc:sldMk cId="2631113758" sldId="2081"/>
            <ac:spMk id="3" creationId="{BDD497CF-66FB-34DE-E6EB-5D2B6DB8EFC7}"/>
          </ac:spMkLst>
        </pc:spChg>
        <pc:spChg chg="add mod">
          <ac:chgData name="Andy Gill" userId="759b5057-e39d-4e2d-8864-ebfe7337186e" providerId="ADAL" clId="{F97FFDDC-5BAC-4512-BD27-C40B112D85DA}" dt="2024-03-06T04:00:58.031" v="94" actId="403"/>
          <ac:spMkLst>
            <pc:docMk/>
            <pc:sldMk cId="2631113758" sldId="2081"/>
            <ac:spMk id="4" creationId="{14CA0F77-03B5-7838-A1DF-569B6BEEF074}"/>
          </ac:spMkLst>
        </pc:spChg>
        <pc:picChg chg="add del mod">
          <ac:chgData name="Andy Gill" userId="759b5057-e39d-4e2d-8864-ebfe7337186e" providerId="ADAL" clId="{F97FFDDC-5BAC-4512-BD27-C40B112D85DA}" dt="2024-03-06T04:00:22.357" v="86" actId="478"/>
          <ac:picMkLst>
            <pc:docMk/>
            <pc:sldMk cId="2631113758" sldId="2081"/>
            <ac:picMk id="5" creationId="{7FFD2316-3BEA-E7E9-D12F-F588C46D250A}"/>
          </ac:picMkLst>
        </pc:picChg>
        <pc:picChg chg="add mod">
          <ac:chgData name="Andy Gill" userId="759b5057-e39d-4e2d-8864-ebfe7337186e" providerId="ADAL" clId="{F97FFDDC-5BAC-4512-BD27-C40B112D85DA}" dt="2024-03-06T04:00:29.173" v="88" actId="1076"/>
          <ac:picMkLst>
            <pc:docMk/>
            <pc:sldMk cId="2631113758" sldId="2081"/>
            <ac:picMk id="6" creationId="{61A65335-6353-D6A3-08F5-656619D3EE25}"/>
          </ac:picMkLst>
        </pc:picChg>
      </pc:sldChg>
    </pc:docChg>
  </pc:docChgLst>
</pc:chgInfo>
</file>

<file path=ppt/comments/modernComment_820_D9431E3E.xml><?xml version="1.0" encoding="utf-8"?>
<p188:cmLst xmlns:a="http://schemas.openxmlformats.org/drawingml/2006/main" xmlns:r="http://schemas.openxmlformats.org/officeDocument/2006/relationships" xmlns:p188="http://schemas.microsoft.com/office/powerpoint/2018/8/main">
  <p188:cm id="{DD29FB7F-64EF-4934-BE36-A2504C83DF17}" authorId="{8C491EBE-9E6D-941A-7EF5-5751D6BBC6CA}" created="2024-02-27T22:12:44.919">
    <ac:txMkLst xmlns:ac="http://schemas.microsoft.com/office/drawing/2013/main/command">
      <pc:docMk xmlns:pc="http://schemas.microsoft.com/office/powerpoint/2013/main/command"/>
      <pc:sldMk xmlns:pc="http://schemas.microsoft.com/office/powerpoint/2013/main/command" cId="3645054526" sldId="2080"/>
      <ac:graphicFrameMk id="72" creationId="{16C99D49-C6E4-D848-51CC-C6E7DAF17DC8}"/>
      <ac:tblMk/>
      <ac:tcMk rowId="1686243354" colId="3015921160"/>
      <ac:txMk cp="28">
        <ac:context len="147" hash="4243154200"/>
      </ac:txMk>
    </ac:txMkLst>
    <p188:pos x="5262801" y="2618677"/>
    <p188:txBody>
      <a:bodyPr/>
      <a:lstStyle/>
      <a:p>
        <a:r>
          <a:rPr lang="en-US"/>
          <a:t>This still isn't an accurate heading. Measuring where they have been implemented isn't a good indicator for readiness. Does readiness matter?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429A3-310D-45E1-91BA-47756B9C0A1A}" type="datetimeFigureOut">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8291-A7D1-4DC1-8FA2-A9C268499A78}" type="slidenum">
              <a:t>‹#›</a:t>
            </a:fld>
            <a:endParaRPr lang="en-US"/>
          </a:p>
        </p:txBody>
      </p:sp>
    </p:spTree>
    <p:extLst>
      <p:ext uri="{BB962C8B-B14F-4D97-AF65-F5344CB8AC3E}">
        <p14:creationId xmlns:p14="http://schemas.microsoft.com/office/powerpoint/2010/main" val="34646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308291-A7D1-4DC1-8FA2-A9C268499A78}" type="slidenum">
              <a:rPr lang="fr-FR" smtClean="0"/>
              <a:t>2</a:t>
            </a:fld>
            <a:endParaRPr lang="fr-FR"/>
          </a:p>
        </p:txBody>
      </p:sp>
    </p:spTree>
    <p:extLst>
      <p:ext uri="{BB962C8B-B14F-4D97-AF65-F5344CB8AC3E}">
        <p14:creationId xmlns:p14="http://schemas.microsoft.com/office/powerpoint/2010/main" val="210762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46A1-6E5D-B13A-FADC-C1CDA6DB8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FEF28-7472-1875-285A-0ED7336FD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BA8E6-F748-B516-D997-ED8964D332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B5F199-47F6-9EE8-EB46-3C66B05C6A66}"/>
              </a:ext>
            </a:extLst>
          </p:cNvPr>
          <p:cNvSpPr>
            <a:spLocks noGrp="1"/>
          </p:cNvSpPr>
          <p:nvPr>
            <p:ph type="sldNum" sz="quarter" idx="5"/>
          </p:nvPr>
        </p:nvSpPr>
        <p:spPr/>
        <p:txBody>
          <a:bodyPr/>
          <a:lstStyle/>
          <a:p>
            <a:fld id="{2E308291-A7D1-4DC1-8FA2-A9C268499A78}" type="slidenum">
              <a:rPr lang="fr-FR" smtClean="0"/>
              <a:t>17</a:t>
            </a:fld>
            <a:endParaRPr lang="fr-FR"/>
          </a:p>
        </p:txBody>
      </p:sp>
    </p:spTree>
    <p:extLst>
      <p:ext uri="{BB962C8B-B14F-4D97-AF65-F5344CB8AC3E}">
        <p14:creationId xmlns:p14="http://schemas.microsoft.com/office/powerpoint/2010/main" val="86120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E9478-0E28-FD60-4F1E-16209542B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7B0B5-3BB0-E610-F3E5-2BF30327B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54403-01D8-D658-1BDA-B9871D1C32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892BF1-ACFE-86C3-87CC-0162E96C0773}"/>
              </a:ext>
            </a:extLst>
          </p:cNvPr>
          <p:cNvSpPr>
            <a:spLocks noGrp="1"/>
          </p:cNvSpPr>
          <p:nvPr>
            <p:ph type="sldNum" sz="quarter" idx="5"/>
          </p:nvPr>
        </p:nvSpPr>
        <p:spPr/>
        <p:txBody>
          <a:bodyPr/>
          <a:lstStyle/>
          <a:p>
            <a:fld id="{2E308291-A7D1-4DC1-8FA2-A9C268499A78}" type="slidenum">
              <a:rPr lang="fr-FR" smtClean="0"/>
              <a:t>3</a:t>
            </a:fld>
            <a:endParaRPr lang="fr-FR"/>
          </a:p>
        </p:txBody>
      </p:sp>
    </p:spTree>
    <p:extLst>
      <p:ext uri="{BB962C8B-B14F-4D97-AF65-F5344CB8AC3E}">
        <p14:creationId xmlns:p14="http://schemas.microsoft.com/office/powerpoint/2010/main" val="404374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8291-A7D1-4DC1-8FA2-A9C268499A78}" type="slidenum">
              <a:rPr lang="fr-FR" smtClean="0"/>
              <a:t>10</a:t>
            </a:fld>
            <a:endParaRPr lang="fr-FR"/>
          </a:p>
        </p:txBody>
      </p:sp>
    </p:spTree>
    <p:extLst>
      <p:ext uri="{BB962C8B-B14F-4D97-AF65-F5344CB8AC3E}">
        <p14:creationId xmlns:p14="http://schemas.microsoft.com/office/powerpoint/2010/main" val="33100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1AC7-B23B-E600-B671-D259C16B1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B0A22-4321-2016-0347-64CCF5D1F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099BB-669B-6F8B-8479-AD7509E4D9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7B761C-CC5C-4389-AC92-54EF546151FB}"/>
              </a:ext>
            </a:extLst>
          </p:cNvPr>
          <p:cNvSpPr>
            <a:spLocks noGrp="1"/>
          </p:cNvSpPr>
          <p:nvPr>
            <p:ph type="sldNum" sz="quarter" idx="5"/>
          </p:nvPr>
        </p:nvSpPr>
        <p:spPr/>
        <p:txBody>
          <a:bodyPr/>
          <a:lstStyle/>
          <a:p>
            <a:fld id="{2E308291-A7D1-4DC1-8FA2-A9C268499A78}" type="slidenum">
              <a:rPr lang="fr-FR" smtClean="0"/>
              <a:t>11</a:t>
            </a:fld>
            <a:endParaRPr lang="fr-FR"/>
          </a:p>
        </p:txBody>
      </p:sp>
    </p:spTree>
    <p:extLst>
      <p:ext uri="{BB962C8B-B14F-4D97-AF65-F5344CB8AC3E}">
        <p14:creationId xmlns:p14="http://schemas.microsoft.com/office/powerpoint/2010/main" val="218906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716F-2245-69BF-0ABE-E44D5EDBB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1227D-2779-333F-B276-B1E5F720F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B07A0-4A6C-80D5-7C3C-19FBE04611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C87B99-4E1F-513E-5DAC-DE32DA380FBF}"/>
              </a:ext>
            </a:extLst>
          </p:cNvPr>
          <p:cNvSpPr>
            <a:spLocks noGrp="1"/>
          </p:cNvSpPr>
          <p:nvPr>
            <p:ph type="sldNum" sz="quarter" idx="5"/>
          </p:nvPr>
        </p:nvSpPr>
        <p:spPr/>
        <p:txBody>
          <a:bodyPr/>
          <a:lstStyle/>
          <a:p>
            <a:fld id="{2E308291-A7D1-4DC1-8FA2-A9C268499A78}" type="slidenum">
              <a:rPr lang="fr-FR" smtClean="0"/>
              <a:t>12</a:t>
            </a:fld>
            <a:endParaRPr lang="fr-FR"/>
          </a:p>
        </p:txBody>
      </p:sp>
    </p:spTree>
    <p:extLst>
      <p:ext uri="{BB962C8B-B14F-4D97-AF65-F5344CB8AC3E}">
        <p14:creationId xmlns:p14="http://schemas.microsoft.com/office/powerpoint/2010/main" val="311969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05B4-3E2E-D8E3-5331-68FCC0664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5694B-1FC2-DA85-F3CA-E687A448C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37F82-E866-D325-6E36-16AFD2EE7F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05720F-DD84-B49A-C152-EC522DD76134}"/>
              </a:ext>
            </a:extLst>
          </p:cNvPr>
          <p:cNvSpPr>
            <a:spLocks noGrp="1"/>
          </p:cNvSpPr>
          <p:nvPr>
            <p:ph type="sldNum" sz="quarter" idx="5"/>
          </p:nvPr>
        </p:nvSpPr>
        <p:spPr/>
        <p:txBody>
          <a:bodyPr/>
          <a:lstStyle/>
          <a:p>
            <a:fld id="{2E308291-A7D1-4DC1-8FA2-A9C268499A78}" type="slidenum">
              <a:rPr lang="fr-FR" smtClean="0"/>
              <a:t>13</a:t>
            </a:fld>
            <a:endParaRPr lang="fr-FR"/>
          </a:p>
        </p:txBody>
      </p:sp>
    </p:spTree>
    <p:extLst>
      <p:ext uri="{BB962C8B-B14F-4D97-AF65-F5344CB8AC3E}">
        <p14:creationId xmlns:p14="http://schemas.microsoft.com/office/powerpoint/2010/main" val="313967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00BE-43BC-6478-0E83-4925FC624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CBAE3-710B-7956-017D-723F92414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D05F9-FA57-1CDB-CF52-A7CF5BEF4B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4AF8B4-32C2-E443-6DE2-A0AFF96A5146}"/>
              </a:ext>
            </a:extLst>
          </p:cNvPr>
          <p:cNvSpPr>
            <a:spLocks noGrp="1"/>
          </p:cNvSpPr>
          <p:nvPr>
            <p:ph type="sldNum" sz="quarter" idx="5"/>
          </p:nvPr>
        </p:nvSpPr>
        <p:spPr/>
        <p:txBody>
          <a:bodyPr/>
          <a:lstStyle/>
          <a:p>
            <a:fld id="{2E308291-A7D1-4DC1-8FA2-A9C268499A78}" type="slidenum">
              <a:rPr lang="fr-FR" smtClean="0"/>
              <a:t>14</a:t>
            </a:fld>
            <a:endParaRPr lang="fr-FR"/>
          </a:p>
        </p:txBody>
      </p:sp>
    </p:spTree>
    <p:extLst>
      <p:ext uri="{BB962C8B-B14F-4D97-AF65-F5344CB8AC3E}">
        <p14:creationId xmlns:p14="http://schemas.microsoft.com/office/powerpoint/2010/main" val="282430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F722-A1F3-C83E-FC8E-DB6DC1169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0B74F-DDBB-959A-2ACA-9BBCBE32C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44A59-074E-D0FF-71EB-331797AFE7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9B897C-1694-7E73-C2F1-050D7B90CD1E}"/>
              </a:ext>
            </a:extLst>
          </p:cNvPr>
          <p:cNvSpPr>
            <a:spLocks noGrp="1"/>
          </p:cNvSpPr>
          <p:nvPr>
            <p:ph type="sldNum" sz="quarter" idx="5"/>
          </p:nvPr>
        </p:nvSpPr>
        <p:spPr/>
        <p:txBody>
          <a:bodyPr/>
          <a:lstStyle/>
          <a:p>
            <a:fld id="{2E308291-A7D1-4DC1-8FA2-A9C268499A78}" type="slidenum">
              <a:rPr lang="fr-FR" smtClean="0"/>
              <a:t>15</a:t>
            </a:fld>
            <a:endParaRPr lang="fr-FR"/>
          </a:p>
        </p:txBody>
      </p:sp>
    </p:spTree>
    <p:extLst>
      <p:ext uri="{BB962C8B-B14F-4D97-AF65-F5344CB8AC3E}">
        <p14:creationId xmlns:p14="http://schemas.microsoft.com/office/powerpoint/2010/main" val="33971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AF43C-3889-8A63-5A8A-07E32BEFD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7D593-9FCB-9037-5C47-95BCC2FC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B452D-CB0C-18B7-0D2B-045A340939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122DCF-14B2-0A8C-C8E8-F073FFE1E64B}"/>
              </a:ext>
            </a:extLst>
          </p:cNvPr>
          <p:cNvSpPr>
            <a:spLocks noGrp="1"/>
          </p:cNvSpPr>
          <p:nvPr>
            <p:ph type="sldNum" sz="quarter" idx="5"/>
          </p:nvPr>
        </p:nvSpPr>
        <p:spPr/>
        <p:txBody>
          <a:bodyPr/>
          <a:lstStyle/>
          <a:p>
            <a:fld id="{2E308291-A7D1-4DC1-8FA2-A9C268499A78}" type="slidenum">
              <a:rPr lang="fr-FR" smtClean="0"/>
              <a:t>16</a:t>
            </a:fld>
            <a:endParaRPr lang="fr-FR"/>
          </a:p>
        </p:txBody>
      </p:sp>
    </p:spTree>
    <p:extLst>
      <p:ext uri="{BB962C8B-B14F-4D97-AF65-F5344CB8AC3E}">
        <p14:creationId xmlns:p14="http://schemas.microsoft.com/office/powerpoint/2010/main" val="796528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red and blue background with circles and text&#10;&#10;Description automatically generated">
            <a:extLst>
              <a:ext uri="{FF2B5EF4-FFF2-40B4-BE49-F238E27FC236}">
                <a16:creationId xmlns:a16="http://schemas.microsoft.com/office/drawing/2014/main" id="{F3741947-1E19-FA58-002C-4B8EBCFA966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BBDD31-641F-22C9-663D-B0ECACD4D29F}"/>
              </a:ext>
            </a:extLst>
          </p:cNvPr>
          <p:cNvSpPr>
            <a:spLocks noGrp="1"/>
          </p:cNvSpPr>
          <p:nvPr>
            <p:ph type="ctrTitle"/>
          </p:nvPr>
        </p:nvSpPr>
        <p:spPr>
          <a:xfrm>
            <a:off x="922750" y="3428999"/>
            <a:ext cx="10814138" cy="1468677"/>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D9E6E9E-C3EF-308D-4517-0896908037EE}"/>
              </a:ext>
            </a:extLst>
          </p:cNvPr>
          <p:cNvSpPr>
            <a:spLocks noGrp="1"/>
          </p:cNvSpPr>
          <p:nvPr>
            <p:ph type="subTitle" idx="1"/>
          </p:nvPr>
        </p:nvSpPr>
        <p:spPr>
          <a:xfrm>
            <a:off x="922750" y="4899644"/>
            <a:ext cx="10814137" cy="66191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12">
            <a:extLst>
              <a:ext uri="{FF2B5EF4-FFF2-40B4-BE49-F238E27FC236}">
                <a16:creationId xmlns:a16="http://schemas.microsoft.com/office/drawing/2014/main" id="{8D6021B8-A947-7B41-8C2D-D5D0F185C64F}"/>
              </a:ext>
            </a:extLst>
          </p:cNvPr>
          <p:cNvSpPr>
            <a:spLocks noGrp="1"/>
          </p:cNvSpPr>
          <p:nvPr>
            <p:ph sz="quarter" idx="10"/>
          </p:nvPr>
        </p:nvSpPr>
        <p:spPr>
          <a:xfrm>
            <a:off x="922338" y="5937250"/>
            <a:ext cx="10814050" cy="538163"/>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4174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ADB25-2688-7671-1907-D0586D57500C}"/>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3" name="Footer Placeholder 2">
            <a:extLst>
              <a:ext uri="{FF2B5EF4-FFF2-40B4-BE49-F238E27FC236}">
                <a16:creationId xmlns:a16="http://schemas.microsoft.com/office/drawing/2014/main" id="{D1A52A3D-0D55-38B2-3D21-5E6AB6975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DFFB1-C765-7495-E5EA-30DFAEDF6A12}"/>
              </a:ext>
            </a:extLst>
          </p:cNvPr>
          <p:cNvSpPr>
            <a:spLocks noGrp="1"/>
          </p:cNvSpPr>
          <p:nvPr>
            <p:ph type="sldNum" sz="quarter" idx="12"/>
          </p:nvPr>
        </p:nvSpPr>
        <p:spPr/>
        <p:txBody>
          <a:bodyPr/>
          <a:lstStyle/>
          <a:p>
            <a:fld id="{C4D015F7-6C3F-4B62-BB90-A0E2FA8C7CF5}" type="slidenum">
              <a:rPr lang="en-US" smtClean="0"/>
              <a:t>‹#›</a:t>
            </a:fld>
            <a:endParaRPr lang="en-US"/>
          </a:p>
        </p:txBody>
      </p:sp>
    </p:spTree>
    <p:extLst>
      <p:ext uri="{BB962C8B-B14F-4D97-AF65-F5344CB8AC3E}">
        <p14:creationId xmlns:p14="http://schemas.microsoft.com/office/powerpoint/2010/main" val="5580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fld id="{5A7B944C-DD43-48D9-8F19-D59941CBC426}" type="datetimeFigureOut">
              <a:rPr lang="en-US" smtClean="0"/>
              <a:t>3/6/2024</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Rectangle 6"/>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94110" y="283394"/>
            <a:ext cx="11726775" cy="746329"/>
          </a:xfrm>
        </p:spPr>
        <p:txBody>
          <a:bodyPr anchor="b">
            <a:normAutofit/>
          </a:bodyPr>
          <a:lstStyle>
            <a:lvl1pPr algn="l">
              <a:defRPr sz="3000">
                <a:solidFill>
                  <a:schemeClr val="tx1"/>
                </a:solidFill>
              </a:defRPr>
            </a:lvl1pPr>
          </a:lstStyle>
          <a:p>
            <a:r>
              <a:rPr lang="en-US"/>
              <a:t>Presentation Title</a:t>
            </a:r>
          </a:p>
        </p:txBody>
      </p:sp>
      <p:grpSp>
        <p:nvGrpSpPr>
          <p:cNvPr id="8" name="Group 7">
            <a:extLst>
              <a:ext uri="{FF2B5EF4-FFF2-40B4-BE49-F238E27FC236}">
                <a16:creationId xmlns:a16="http://schemas.microsoft.com/office/drawing/2014/main" id="{32965447-73EC-45A4-B899-168427A1B5B9}"/>
              </a:ext>
            </a:extLst>
          </p:cNvPr>
          <p:cNvGrpSpPr/>
          <p:nvPr/>
        </p:nvGrpSpPr>
        <p:grpSpPr>
          <a:xfrm>
            <a:off x="-10694" y="1120215"/>
            <a:ext cx="12202693" cy="45719"/>
            <a:chOff x="-8020" y="4321214"/>
            <a:chExt cx="9144000" cy="45719"/>
          </a:xfrm>
        </p:grpSpPr>
        <p:sp>
          <p:nvSpPr>
            <p:cNvPr id="10" name="Rectangle 9">
              <a:extLst>
                <a:ext uri="{FF2B5EF4-FFF2-40B4-BE49-F238E27FC236}">
                  <a16:creationId xmlns:a16="http://schemas.microsoft.com/office/drawing/2014/main" id="{A45F4286-FA3B-493B-91F8-6C9017179678}"/>
                </a:ext>
              </a:extLst>
            </p:cNvPr>
            <p:cNvSpPr/>
            <p:nvPr/>
          </p:nvSpPr>
          <p:spPr>
            <a:xfrm>
              <a:off x="-8020" y="4321214"/>
              <a:ext cx="8381666"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8D40625-0AA2-429D-B9EA-434E850F59DB}"/>
                </a:ext>
              </a:extLst>
            </p:cNvPr>
            <p:cNvSpPr/>
            <p:nvPr/>
          </p:nvSpPr>
          <p:spPr>
            <a:xfrm>
              <a:off x="8373645" y="4321214"/>
              <a:ext cx="762335"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sp>
        <p:nvSpPr>
          <p:cNvPr id="12" name="Slide Number Placeholder 5">
            <a:extLst>
              <a:ext uri="{FF2B5EF4-FFF2-40B4-BE49-F238E27FC236}">
                <a16:creationId xmlns:a16="http://schemas.microsoft.com/office/drawing/2014/main" id="{8B98C0A1-874B-446D-A41A-DC46B717B07E}"/>
              </a:ext>
            </a:extLst>
          </p:cNvPr>
          <p:cNvSpPr>
            <a:spLocks noGrp="1"/>
          </p:cNvSpPr>
          <p:nvPr>
            <p:ph type="sldNum" sz="quarter" idx="4"/>
          </p:nvPr>
        </p:nvSpPr>
        <p:spPr>
          <a:xfrm>
            <a:off x="11353801" y="6488874"/>
            <a:ext cx="53009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5C0BAF2-0002-447C-9BE2-C9ED43E89813}" type="slidenum">
              <a:rPr lang="en-US" smtClean="0"/>
              <a:t>‹#›</a:t>
            </a:fld>
            <a:endParaRPr lang="en-US"/>
          </a:p>
        </p:txBody>
      </p:sp>
      <p:pic>
        <p:nvPicPr>
          <p:cNvPr id="3" name="Picture 2" descr="A black and red logo&#10;&#10;Description automatically generated with low confidence">
            <a:extLst>
              <a:ext uri="{FF2B5EF4-FFF2-40B4-BE49-F238E27FC236}">
                <a16:creationId xmlns:a16="http://schemas.microsoft.com/office/drawing/2014/main" id="{7D896C3E-6A07-1533-BD82-652C7167074F}"/>
              </a:ext>
            </a:extLst>
          </p:cNvPr>
          <p:cNvPicPr>
            <a:picLocks noChangeAspect="1"/>
          </p:cNvPicPr>
          <p:nvPr/>
        </p:nvPicPr>
        <p:blipFill rotWithShape="1">
          <a:blip r:embed="rId2">
            <a:extLst>
              <a:ext uri="{28A0092B-C50C-407E-A947-70E740481C1C}">
                <a14:useLocalDpi xmlns:a14="http://schemas.microsoft.com/office/drawing/2010/main" val="0"/>
              </a:ext>
            </a:extLst>
          </a:blip>
          <a:srcRect b="16754"/>
          <a:stretch/>
        </p:blipFill>
        <p:spPr>
          <a:xfrm>
            <a:off x="9355019" y="6378156"/>
            <a:ext cx="1914765" cy="478188"/>
          </a:xfrm>
          <a:prstGeom prst="rect">
            <a:avLst/>
          </a:prstGeom>
        </p:spPr>
      </p:pic>
    </p:spTree>
    <p:extLst>
      <p:ext uri="{BB962C8B-B14F-4D97-AF65-F5344CB8AC3E}">
        <p14:creationId xmlns:p14="http://schemas.microsoft.com/office/powerpoint/2010/main" val="29860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7883487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Arial" panose="020B0604020202020204" pitchFamily="34" charset="0"/>
                <a:sym typeface="Arial" panose="020B0604020202020204" pitchFamily="34" charset="0"/>
              </a:defRPr>
            </a:lvl1pPr>
          </a:lstStyle>
          <a:p>
            <a:fld id="{5A7B944C-DD43-48D9-8F19-D59941CBC426}" type="datetimeFigureOut">
              <a:rPr lang="en-US" smtClean="0"/>
              <a:t>3/6/2024</a:t>
            </a:fld>
            <a:endParaRPr lang="en-US"/>
          </a:p>
        </p:txBody>
      </p:sp>
      <p:sp>
        <p:nvSpPr>
          <p:cNvPr id="8" name="Title 7"/>
          <p:cNvSpPr>
            <a:spLocks noGrp="1"/>
          </p:cNvSpPr>
          <p:nvPr>
            <p:ph type="title" hasCustomPrompt="1"/>
          </p:nvPr>
        </p:nvSpPr>
        <p:spPr>
          <a:xfrm>
            <a:off x="486835" y="488883"/>
            <a:ext cx="11106151" cy="697576"/>
          </a:xfrm>
        </p:spPr>
        <p:txBody>
          <a:bodyPr>
            <a:noAutofit/>
          </a:bodyPr>
          <a:lstStyle>
            <a:lvl1pPr>
              <a:defRPr sz="2400">
                <a:latin typeface="Arial" panose="020B0604020202020204" pitchFamily="34" charset="0"/>
                <a:sym typeface="Arial" panose="020B0604020202020204" pitchFamily="34" charset="0"/>
              </a:defRPr>
            </a:lvl1pPr>
          </a:lstStyle>
          <a:p>
            <a:r>
              <a:rPr lang="en-US"/>
              <a:t>Click to add title</a:t>
            </a:r>
          </a:p>
        </p:txBody>
      </p:sp>
      <p:sp>
        <p:nvSpPr>
          <p:cNvPr id="9" name="Copyright" hidden="1"/>
          <p:cNvSpPr txBox="1"/>
          <p:nvPr/>
        </p:nvSpPr>
        <p:spPr>
          <a:xfrm rot="16200000">
            <a:off x="10367779" y="4473216"/>
            <a:ext cx="3255328" cy="9695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3" name="Slide Number Placeholder 5">
            <a:extLst>
              <a:ext uri="{FF2B5EF4-FFF2-40B4-BE49-F238E27FC236}">
                <a16:creationId xmlns:a16="http://schemas.microsoft.com/office/drawing/2014/main" id="{68998B63-EBBF-5442-D394-BC3D867BE743}"/>
              </a:ext>
            </a:extLst>
          </p:cNvPr>
          <p:cNvSpPr>
            <a:spLocks noGrp="1"/>
          </p:cNvSpPr>
          <p:nvPr>
            <p:ph type="sldNum" sz="quarter" idx="12"/>
          </p:nvPr>
        </p:nvSpPr>
        <p:spPr>
          <a:xfrm>
            <a:off x="11019692" y="6462232"/>
            <a:ext cx="836588" cy="395768"/>
          </a:xfrm>
        </p:spPr>
        <p:txBody>
          <a:bodyPr/>
          <a:lstStyle/>
          <a:p>
            <a:fld id="{35C0BAF2-0002-447C-9BE2-C9ED43E89813}" type="slidenum">
              <a:rPr lang="en-US" smtClean="0"/>
              <a:t>‹#›</a:t>
            </a:fld>
            <a:endParaRPr lang="en-US"/>
          </a:p>
        </p:txBody>
      </p:sp>
    </p:spTree>
    <p:extLst>
      <p:ext uri="{BB962C8B-B14F-4D97-AF65-F5344CB8AC3E}">
        <p14:creationId xmlns:p14="http://schemas.microsoft.com/office/powerpoint/2010/main" val="1317253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8" name="Picture 7" descr="A red and blue background with circles and text&#10;&#10;Description automatically generated">
            <a:extLst>
              <a:ext uri="{FF2B5EF4-FFF2-40B4-BE49-F238E27FC236}">
                <a16:creationId xmlns:a16="http://schemas.microsoft.com/office/drawing/2014/main" id="{F3741947-1E19-FA58-002C-4B8EBCFA966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BBDD31-641F-22C9-663D-B0ECACD4D29F}"/>
              </a:ext>
            </a:extLst>
          </p:cNvPr>
          <p:cNvSpPr>
            <a:spLocks noGrp="1"/>
          </p:cNvSpPr>
          <p:nvPr>
            <p:ph type="ctrTitle"/>
          </p:nvPr>
        </p:nvSpPr>
        <p:spPr>
          <a:xfrm>
            <a:off x="922750" y="3428999"/>
            <a:ext cx="10814138" cy="1468677"/>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D9E6E9E-C3EF-308D-4517-0896908037EE}"/>
              </a:ext>
            </a:extLst>
          </p:cNvPr>
          <p:cNvSpPr>
            <a:spLocks noGrp="1"/>
          </p:cNvSpPr>
          <p:nvPr>
            <p:ph type="subTitle" idx="1"/>
          </p:nvPr>
        </p:nvSpPr>
        <p:spPr>
          <a:xfrm>
            <a:off x="922750" y="4899644"/>
            <a:ext cx="10814137" cy="66191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12">
            <a:extLst>
              <a:ext uri="{FF2B5EF4-FFF2-40B4-BE49-F238E27FC236}">
                <a16:creationId xmlns:a16="http://schemas.microsoft.com/office/drawing/2014/main" id="{8D6021B8-A947-7B41-8C2D-D5D0F185C64F}"/>
              </a:ext>
            </a:extLst>
          </p:cNvPr>
          <p:cNvSpPr>
            <a:spLocks noGrp="1"/>
          </p:cNvSpPr>
          <p:nvPr>
            <p:ph sz="quarter" idx="10"/>
          </p:nvPr>
        </p:nvSpPr>
        <p:spPr>
          <a:xfrm>
            <a:off x="922338" y="5937250"/>
            <a:ext cx="10814050" cy="538163"/>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7637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Slide Number Placeholder 5"/>
          <p:cNvSpPr>
            <a:spLocks noGrp="1"/>
          </p:cNvSpPr>
          <p:nvPr>
            <p:ph type="sldNum" sz="quarter" idx="15"/>
          </p:nvPr>
        </p:nvSpPr>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Footer Placeholder 2">
            <a:extLst>
              <a:ext uri="{FF2B5EF4-FFF2-40B4-BE49-F238E27FC236}">
                <a16:creationId xmlns:a16="http://schemas.microsoft.com/office/drawing/2014/main" id="{7ADEC9F4-1F75-4CCC-A664-1D5855AE2E0C}"/>
              </a:ext>
            </a:extLst>
          </p:cNvPr>
          <p:cNvSpPr>
            <a:spLocks noGrp="1"/>
          </p:cNvSpPr>
          <p:nvPr>
            <p:ph type="ftr" sz="quarter" idx="14"/>
          </p:nvPr>
        </p:nvSpPr>
        <p:spPr>
          <a:xfrm>
            <a:off x="7498085" y="6527945"/>
            <a:ext cx="3860800" cy="207464"/>
          </a:xfrm>
        </p:spPr>
        <p:txBody>
          <a:bodyPr/>
          <a:lstStyle/>
          <a:p>
            <a:pPr algn="r"/>
            <a:r>
              <a:rPr lang="en-US"/>
              <a:t>© Bill &amp; Melinda Gates Foundation      |</a:t>
            </a:r>
          </a:p>
        </p:txBody>
      </p:sp>
    </p:spTree>
    <p:extLst>
      <p:ext uri="{BB962C8B-B14F-4D97-AF65-F5344CB8AC3E}">
        <p14:creationId xmlns:p14="http://schemas.microsoft.com/office/powerpoint/2010/main" val="28879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189-40E4-9790-EAB6-E4452808C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6E35-C755-6FD9-F738-5E6A7CFF7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119DB-19A1-2968-83A5-2AFA4CB6613A}"/>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5" name="Footer Placeholder 4">
            <a:extLst>
              <a:ext uri="{FF2B5EF4-FFF2-40B4-BE49-F238E27FC236}">
                <a16:creationId xmlns:a16="http://schemas.microsoft.com/office/drawing/2014/main" id="{02BCD47F-DA63-ED27-549B-13AA8EB1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2649-EEB8-5973-F5C2-405CCB0061E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7" name="Straight Connector 6">
            <a:extLst>
              <a:ext uri="{FF2B5EF4-FFF2-40B4-BE49-F238E27FC236}">
                <a16:creationId xmlns:a16="http://schemas.microsoft.com/office/drawing/2014/main" id="{8D2DED6D-E98B-FB69-67E2-F4EDE8063D03}"/>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56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4C7BB4-0641-F251-8A49-067858DDAD37}"/>
              </a:ext>
            </a:extLst>
          </p:cNvPr>
          <p:cNvPicPr>
            <a:picLocks noChangeAspect="1"/>
          </p:cNvPicPr>
          <p:nvPr/>
        </p:nvPicPr>
        <p:blipFill>
          <a:blip r:embed="rId2"/>
          <a:srcRect/>
          <a:stretch/>
        </p:blipFill>
        <p:spPr>
          <a:xfrm>
            <a:off x="0" y="0"/>
            <a:ext cx="3492500" cy="6858000"/>
          </a:xfrm>
          <a:prstGeom prst="rect">
            <a:avLst/>
          </a:prstGeom>
        </p:spPr>
      </p:pic>
      <p:sp>
        <p:nvSpPr>
          <p:cNvPr id="2" name="Title 1">
            <a:extLst>
              <a:ext uri="{FF2B5EF4-FFF2-40B4-BE49-F238E27FC236}">
                <a16:creationId xmlns:a16="http://schemas.microsoft.com/office/drawing/2014/main" id="{A1F3A70F-BE8C-3C91-9CBB-0550D202607F}"/>
              </a:ext>
            </a:extLst>
          </p:cNvPr>
          <p:cNvSpPr>
            <a:spLocks noGrp="1"/>
          </p:cNvSpPr>
          <p:nvPr>
            <p:ph type="title"/>
          </p:nvPr>
        </p:nvSpPr>
        <p:spPr>
          <a:xfrm>
            <a:off x="4421688" y="1133541"/>
            <a:ext cx="6925762" cy="2852737"/>
          </a:xfrm>
        </p:spPr>
        <p:txBody>
          <a:bodyPr anchor="b"/>
          <a:lstStyle>
            <a:lvl1pPr>
              <a:defRPr sz="6000">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2808D0-4DE0-21DF-14B3-EFD8A4D48660}"/>
              </a:ext>
            </a:extLst>
          </p:cNvPr>
          <p:cNvSpPr>
            <a:spLocks noGrp="1"/>
          </p:cNvSpPr>
          <p:nvPr>
            <p:ph type="body" idx="1"/>
          </p:nvPr>
        </p:nvSpPr>
        <p:spPr>
          <a:xfrm>
            <a:off x="4421688" y="4224272"/>
            <a:ext cx="6925762"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9592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60F0-440C-9E17-EF0E-A41607DC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2C3C7-32DF-BE4C-1D64-47D5A2E82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0A18E-987B-8F69-3CE5-4D8FDE1B3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395D8-4DB5-0874-BAA7-D854AC22CE6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057E2490-5F1D-1C79-E2F0-34ED6C868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0AF40-DC0D-2538-D588-3FBC16105701}"/>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22E35945-6BA0-5788-339D-C97299AF6379}"/>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7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8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680C2210-B8BD-77BA-ABDD-B2D73483E524}"/>
              </a:ext>
            </a:extLst>
          </p:cNvPr>
          <p:cNvSpPr>
            <a:spLocks noGrp="1"/>
          </p:cNvSpPr>
          <p:nvPr>
            <p:ph type="chart" sz="quarter" idx="13"/>
          </p:nvPr>
        </p:nvSpPr>
        <p:spPr>
          <a:xfrm>
            <a:off x="638175" y="1614488"/>
            <a:ext cx="11123613" cy="4465637"/>
          </a:xfrm>
        </p:spPr>
        <p:txBody>
          <a:bodyPr/>
          <a:lstStyle/>
          <a:p>
            <a:r>
              <a:rPr lang="en-US"/>
              <a:t>Click icon to add chart</a:t>
            </a:r>
          </a:p>
        </p:txBody>
      </p:sp>
    </p:spTree>
    <p:extLst>
      <p:ext uri="{BB962C8B-B14F-4D97-AF65-F5344CB8AC3E}">
        <p14:creationId xmlns:p14="http://schemas.microsoft.com/office/powerpoint/2010/main" val="184159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189-40E4-9790-EAB6-E4452808C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6E35-C755-6FD9-F738-5E6A7CFF7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119DB-19A1-2968-83A5-2AFA4CB6613A}"/>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5" name="Footer Placeholder 4">
            <a:extLst>
              <a:ext uri="{FF2B5EF4-FFF2-40B4-BE49-F238E27FC236}">
                <a16:creationId xmlns:a16="http://schemas.microsoft.com/office/drawing/2014/main" id="{02BCD47F-DA63-ED27-549B-13AA8EB1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2649-EEB8-5973-F5C2-405CCB0061E7}"/>
              </a:ext>
            </a:extLst>
          </p:cNvPr>
          <p:cNvSpPr>
            <a:spLocks noGrp="1"/>
          </p:cNvSpPr>
          <p:nvPr>
            <p:ph type="sldNum" sz="quarter" idx="12"/>
          </p:nvPr>
        </p:nvSpPr>
        <p:spPr/>
        <p:txBody>
          <a:bodyPr/>
          <a:lstStyle/>
          <a:p>
            <a:fld id="{C4D015F7-6C3F-4B62-BB90-A0E2FA8C7CF5}" type="slidenum">
              <a:rPr lang="en-US" smtClean="0"/>
              <a:t>‹#›</a:t>
            </a:fld>
            <a:endParaRPr lang="en-US"/>
          </a:p>
        </p:txBody>
      </p:sp>
      <p:cxnSp>
        <p:nvCxnSpPr>
          <p:cNvPr id="7" name="Straight Connector 6">
            <a:extLst>
              <a:ext uri="{FF2B5EF4-FFF2-40B4-BE49-F238E27FC236}">
                <a16:creationId xmlns:a16="http://schemas.microsoft.com/office/drawing/2014/main" id="{8D2DED6D-E98B-FB69-67E2-F4EDE8063D03}"/>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73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able Placeholder 8">
            <a:extLst>
              <a:ext uri="{FF2B5EF4-FFF2-40B4-BE49-F238E27FC236}">
                <a16:creationId xmlns:a16="http://schemas.microsoft.com/office/drawing/2014/main" id="{4C82BA4F-9A61-A52F-54F1-FEA73DCB83DE}"/>
              </a:ext>
            </a:extLst>
          </p:cNvPr>
          <p:cNvSpPr>
            <a:spLocks noGrp="1"/>
          </p:cNvSpPr>
          <p:nvPr>
            <p:ph type="tbl" sz="quarter" idx="13"/>
          </p:nvPr>
        </p:nvSpPr>
        <p:spPr>
          <a:xfrm>
            <a:off x="638175" y="1709738"/>
            <a:ext cx="11123613" cy="4429125"/>
          </a:xfrm>
        </p:spPr>
        <p:txBody>
          <a:bodyPr/>
          <a:lstStyle/>
          <a:p>
            <a:r>
              <a:rPr lang="en-US"/>
              <a:t>Click icon to add table</a:t>
            </a:r>
          </a:p>
        </p:txBody>
      </p:sp>
    </p:spTree>
    <p:extLst>
      <p:ext uri="{BB962C8B-B14F-4D97-AF65-F5344CB8AC3E}">
        <p14:creationId xmlns:p14="http://schemas.microsoft.com/office/powerpoint/2010/main" val="35232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2776-1E06-BAD0-2263-12518EB3D61B}"/>
              </a:ext>
            </a:extLst>
          </p:cNvPr>
          <p:cNvSpPr>
            <a:spLocks noGrp="1"/>
          </p:cNvSpPr>
          <p:nvPr>
            <p:ph type="title"/>
          </p:nvPr>
        </p:nvSpPr>
        <p:spPr>
          <a:xfrm>
            <a:off x="638826" y="136525"/>
            <a:ext cx="558660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6F8CF-8D27-1EB1-1A24-1F0FFC087C13}"/>
              </a:ext>
            </a:extLst>
          </p:cNvPr>
          <p:cNvSpPr>
            <a:spLocks noGrp="1"/>
          </p:cNvSpPr>
          <p:nvPr>
            <p:ph type="pic" idx="1"/>
          </p:nvPr>
        </p:nvSpPr>
        <p:spPr>
          <a:xfrm>
            <a:off x="6576163" y="457201"/>
            <a:ext cx="5292791" cy="5404104"/>
          </a:xfrm>
          <a:prstGeom prst="diamond">
            <a:avLst/>
          </a:prstGeom>
          <a:ln w="101600">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68F3E521-9574-EAB7-FC28-D2684C0BA126}"/>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6F2A513F-0109-E995-091A-E612EE2F2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0F0C9-C362-39C2-210A-2A8B80CBE87D}"/>
              </a:ext>
            </a:extLst>
          </p:cNvPr>
          <p:cNvSpPr>
            <a:spLocks noGrp="1"/>
          </p:cNvSpPr>
          <p:nvPr>
            <p:ph type="sldNum" sz="quarter" idx="12"/>
          </p:nvPr>
        </p:nvSpPr>
        <p:spPr>
          <a:xfrm>
            <a:off x="8610599" y="6356350"/>
            <a:ext cx="3163889" cy="365125"/>
          </a:xfrm>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4EFF2544-676C-1529-29DA-1176A71826BD}"/>
              </a:ext>
            </a:extLst>
          </p:cNvPr>
          <p:cNvCxnSpPr>
            <a:cxnSpLocks/>
          </p:cNvCxnSpPr>
          <p:nvPr/>
        </p:nvCxnSpPr>
        <p:spPr>
          <a:xfrm>
            <a:off x="638827" y="1749251"/>
            <a:ext cx="55866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56840EDF-6468-7DE9-234A-7D5CAAF805B6}"/>
              </a:ext>
            </a:extLst>
          </p:cNvPr>
          <p:cNvSpPr>
            <a:spLocks noGrp="1"/>
          </p:cNvSpPr>
          <p:nvPr>
            <p:ph type="body" sz="quarter" idx="13"/>
          </p:nvPr>
        </p:nvSpPr>
        <p:spPr>
          <a:xfrm>
            <a:off x="651351" y="2124161"/>
            <a:ext cx="55880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68B8B3F2-9CE9-4E66-D29D-01BB41D7EE54}"/>
              </a:ext>
            </a:extLst>
          </p:cNvPr>
          <p:cNvSpPr>
            <a:spLocks noGrp="1"/>
          </p:cNvSpPr>
          <p:nvPr>
            <p:ph type="body" sz="quarter" idx="14"/>
          </p:nvPr>
        </p:nvSpPr>
        <p:spPr>
          <a:xfrm>
            <a:off x="10402888" y="4797425"/>
            <a:ext cx="1371600" cy="1295400"/>
          </a:xfrm>
        </p:spPr>
        <p:txBody>
          <a:bodyPr anchor="b" anchorCtr="0">
            <a:noAutofit/>
          </a:bodyPr>
          <a:lstStyle>
            <a:lvl1pPr marL="36513" indent="0" algn="r">
              <a:spcBef>
                <a:spcPts val="0"/>
              </a:spcBef>
              <a:buFontTx/>
              <a:buNone/>
              <a:tabLst/>
              <a:defRPr sz="1000">
                <a:solidFill>
                  <a:schemeClr val="tx2"/>
                </a:solidFill>
              </a:defRPr>
            </a:lvl1pPr>
            <a:lvl2pPr marL="36513" indent="0" algn="r">
              <a:spcBef>
                <a:spcPts val="0"/>
              </a:spcBef>
              <a:buFontTx/>
              <a:buNone/>
              <a:tabLst/>
              <a:defRPr sz="1000">
                <a:solidFill>
                  <a:schemeClr val="tx2"/>
                </a:solidFill>
              </a:defRPr>
            </a:lvl2pPr>
            <a:lvl3pPr marL="36513" indent="0" algn="r">
              <a:spcBef>
                <a:spcPts val="0"/>
              </a:spcBef>
              <a:buFontTx/>
              <a:buNone/>
              <a:tabLst/>
              <a:defRPr sz="1000">
                <a:solidFill>
                  <a:schemeClr val="tx2"/>
                </a:solidFill>
              </a:defRPr>
            </a:lvl3pPr>
            <a:lvl4pPr marL="36513" indent="0" algn="r">
              <a:spcBef>
                <a:spcPts val="0"/>
              </a:spcBef>
              <a:buFontTx/>
              <a:buNone/>
              <a:tabLst/>
              <a:defRPr sz="1000">
                <a:solidFill>
                  <a:schemeClr val="tx2"/>
                </a:solidFill>
              </a:defRPr>
            </a:lvl4pPr>
            <a:lvl5pPr marL="36513" indent="0" algn="r">
              <a:spcBef>
                <a:spcPts val="0"/>
              </a:spcBef>
              <a:buFontTx/>
              <a:buNone/>
              <a:tabLst/>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6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ADB25-2688-7671-1907-D0586D57500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3" name="Footer Placeholder 2">
            <a:extLst>
              <a:ext uri="{FF2B5EF4-FFF2-40B4-BE49-F238E27FC236}">
                <a16:creationId xmlns:a16="http://schemas.microsoft.com/office/drawing/2014/main" id="{D1A52A3D-0D55-38B2-3D21-5E6AB6975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DFFB1-C765-7495-E5EA-30DFAEDF6A12}"/>
              </a:ext>
            </a:extLst>
          </p:cNvPr>
          <p:cNvSpPr>
            <a:spLocks noGrp="1"/>
          </p:cNvSpPr>
          <p:nvPr>
            <p:ph type="sldNum" sz="quarter" idx="12"/>
          </p:nvPr>
        </p:nvSpPr>
        <p:spPr/>
        <p:txBody>
          <a:bodyPr/>
          <a:lstStyle/>
          <a:p>
            <a:fld id="{AF7ACAE0-7C01-2448-A237-998CF5FB6254}" type="slidenum">
              <a:rPr lang="en-US" smtClean="0"/>
              <a:t>‹#›</a:t>
            </a:fld>
            <a:endParaRPr lang="en-US"/>
          </a:p>
        </p:txBody>
      </p:sp>
    </p:spTree>
    <p:extLst>
      <p:ext uri="{BB962C8B-B14F-4D97-AF65-F5344CB8AC3E}">
        <p14:creationId xmlns:p14="http://schemas.microsoft.com/office/powerpoint/2010/main" val="2113313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189-40E4-9790-EAB6-E4452808C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6E35-C755-6FD9-F738-5E6A7CFF7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119DB-19A1-2968-83A5-2AFA4CB6613A}"/>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5" name="Footer Placeholder 4">
            <a:extLst>
              <a:ext uri="{FF2B5EF4-FFF2-40B4-BE49-F238E27FC236}">
                <a16:creationId xmlns:a16="http://schemas.microsoft.com/office/drawing/2014/main" id="{02BCD47F-DA63-ED27-549B-13AA8EB1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2649-EEB8-5973-F5C2-405CCB0061E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7" name="Straight Connector 6">
            <a:extLst>
              <a:ext uri="{FF2B5EF4-FFF2-40B4-BE49-F238E27FC236}">
                <a16:creationId xmlns:a16="http://schemas.microsoft.com/office/drawing/2014/main" id="{8D2DED6D-E98B-FB69-67E2-F4EDE8063D03}"/>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118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4C7BB4-0641-F251-8A49-067858DDAD37}"/>
              </a:ext>
            </a:extLst>
          </p:cNvPr>
          <p:cNvPicPr>
            <a:picLocks noChangeAspect="1"/>
          </p:cNvPicPr>
          <p:nvPr/>
        </p:nvPicPr>
        <p:blipFill>
          <a:blip r:embed="rId2"/>
          <a:srcRect/>
          <a:stretch/>
        </p:blipFill>
        <p:spPr>
          <a:xfrm>
            <a:off x="0" y="0"/>
            <a:ext cx="3492500" cy="6858000"/>
          </a:xfrm>
          <a:prstGeom prst="rect">
            <a:avLst/>
          </a:prstGeom>
        </p:spPr>
      </p:pic>
      <p:sp>
        <p:nvSpPr>
          <p:cNvPr id="2" name="Title 1">
            <a:extLst>
              <a:ext uri="{FF2B5EF4-FFF2-40B4-BE49-F238E27FC236}">
                <a16:creationId xmlns:a16="http://schemas.microsoft.com/office/drawing/2014/main" id="{A1F3A70F-BE8C-3C91-9CBB-0550D202607F}"/>
              </a:ext>
            </a:extLst>
          </p:cNvPr>
          <p:cNvSpPr>
            <a:spLocks noGrp="1"/>
          </p:cNvSpPr>
          <p:nvPr>
            <p:ph type="title"/>
          </p:nvPr>
        </p:nvSpPr>
        <p:spPr>
          <a:xfrm>
            <a:off x="4421688" y="1133541"/>
            <a:ext cx="6925762" cy="2852737"/>
          </a:xfrm>
        </p:spPr>
        <p:txBody>
          <a:bodyPr anchor="b"/>
          <a:lstStyle>
            <a:lvl1pPr>
              <a:defRPr sz="60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2808D0-4DE0-21DF-14B3-EFD8A4D48660}"/>
              </a:ext>
            </a:extLst>
          </p:cNvPr>
          <p:cNvSpPr>
            <a:spLocks noGrp="1"/>
          </p:cNvSpPr>
          <p:nvPr>
            <p:ph type="body" idx="1"/>
          </p:nvPr>
        </p:nvSpPr>
        <p:spPr>
          <a:xfrm>
            <a:off x="4421688" y="4224272"/>
            <a:ext cx="6925762"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9958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60F0-440C-9E17-EF0E-A41607DC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2C3C7-32DF-BE4C-1D64-47D5A2E82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0A18E-987B-8F69-3CE5-4D8FDE1B3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395D8-4DB5-0874-BAA7-D854AC22CE6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057E2490-5F1D-1C79-E2F0-34ED6C868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0AF40-DC0D-2538-D588-3FBC16105701}"/>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22E35945-6BA0-5788-339D-C97299AF6379}"/>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94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87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680C2210-B8BD-77BA-ABDD-B2D73483E524}"/>
              </a:ext>
            </a:extLst>
          </p:cNvPr>
          <p:cNvSpPr>
            <a:spLocks noGrp="1"/>
          </p:cNvSpPr>
          <p:nvPr>
            <p:ph type="chart" sz="quarter" idx="13"/>
          </p:nvPr>
        </p:nvSpPr>
        <p:spPr>
          <a:xfrm>
            <a:off x="638175" y="1614488"/>
            <a:ext cx="11123613" cy="4465637"/>
          </a:xfrm>
        </p:spPr>
        <p:txBody>
          <a:bodyPr/>
          <a:lstStyle/>
          <a:p>
            <a:r>
              <a:rPr lang="en-US"/>
              <a:t>Click icon to add chart</a:t>
            </a:r>
          </a:p>
        </p:txBody>
      </p:sp>
    </p:spTree>
    <p:extLst>
      <p:ext uri="{BB962C8B-B14F-4D97-AF65-F5344CB8AC3E}">
        <p14:creationId xmlns:p14="http://schemas.microsoft.com/office/powerpoint/2010/main" val="734298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able Placeholder 8">
            <a:extLst>
              <a:ext uri="{FF2B5EF4-FFF2-40B4-BE49-F238E27FC236}">
                <a16:creationId xmlns:a16="http://schemas.microsoft.com/office/drawing/2014/main" id="{4C82BA4F-9A61-A52F-54F1-FEA73DCB83DE}"/>
              </a:ext>
            </a:extLst>
          </p:cNvPr>
          <p:cNvSpPr>
            <a:spLocks noGrp="1"/>
          </p:cNvSpPr>
          <p:nvPr>
            <p:ph type="tbl" sz="quarter" idx="13"/>
          </p:nvPr>
        </p:nvSpPr>
        <p:spPr>
          <a:xfrm>
            <a:off x="638175" y="1709738"/>
            <a:ext cx="11123613" cy="4429125"/>
          </a:xfrm>
        </p:spPr>
        <p:txBody>
          <a:bodyPr/>
          <a:lstStyle/>
          <a:p>
            <a:r>
              <a:rPr lang="en-US"/>
              <a:t>Click icon to add table</a:t>
            </a:r>
          </a:p>
        </p:txBody>
      </p:sp>
    </p:spTree>
    <p:extLst>
      <p:ext uri="{BB962C8B-B14F-4D97-AF65-F5344CB8AC3E}">
        <p14:creationId xmlns:p14="http://schemas.microsoft.com/office/powerpoint/2010/main" val="4219848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2776-1E06-BAD0-2263-12518EB3D61B}"/>
              </a:ext>
            </a:extLst>
          </p:cNvPr>
          <p:cNvSpPr>
            <a:spLocks noGrp="1"/>
          </p:cNvSpPr>
          <p:nvPr>
            <p:ph type="title"/>
          </p:nvPr>
        </p:nvSpPr>
        <p:spPr>
          <a:xfrm>
            <a:off x="638826" y="136525"/>
            <a:ext cx="558660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6F8CF-8D27-1EB1-1A24-1F0FFC087C13}"/>
              </a:ext>
            </a:extLst>
          </p:cNvPr>
          <p:cNvSpPr>
            <a:spLocks noGrp="1"/>
          </p:cNvSpPr>
          <p:nvPr>
            <p:ph type="pic" idx="1"/>
          </p:nvPr>
        </p:nvSpPr>
        <p:spPr>
          <a:xfrm>
            <a:off x="6576163" y="457201"/>
            <a:ext cx="5292791" cy="5404104"/>
          </a:xfrm>
          <a:prstGeom prst="diamond">
            <a:avLst/>
          </a:prstGeom>
          <a:ln w="101600">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68F3E521-9574-EAB7-FC28-D2684C0BA126}"/>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6F2A513F-0109-E995-091A-E612EE2F2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0F0C9-C362-39C2-210A-2A8B80CBE87D}"/>
              </a:ext>
            </a:extLst>
          </p:cNvPr>
          <p:cNvSpPr>
            <a:spLocks noGrp="1"/>
          </p:cNvSpPr>
          <p:nvPr>
            <p:ph type="sldNum" sz="quarter" idx="12"/>
          </p:nvPr>
        </p:nvSpPr>
        <p:spPr>
          <a:xfrm>
            <a:off x="8610599" y="6356350"/>
            <a:ext cx="3163889" cy="365125"/>
          </a:xfrm>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4EFF2544-676C-1529-29DA-1176A71826BD}"/>
              </a:ext>
            </a:extLst>
          </p:cNvPr>
          <p:cNvCxnSpPr>
            <a:cxnSpLocks/>
          </p:cNvCxnSpPr>
          <p:nvPr/>
        </p:nvCxnSpPr>
        <p:spPr>
          <a:xfrm>
            <a:off x="638827" y="1749251"/>
            <a:ext cx="55866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56840EDF-6468-7DE9-234A-7D5CAAF805B6}"/>
              </a:ext>
            </a:extLst>
          </p:cNvPr>
          <p:cNvSpPr>
            <a:spLocks noGrp="1"/>
          </p:cNvSpPr>
          <p:nvPr>
            <p:ph type="body" sz="quarter" idx="13"/>
          </p:nvPr>
        </p:nvSpPr>
        <p:spPr>
          <a:xfrm>
            <a:off x="651351" y="2124161"/>
            <a:ext cx="55880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68B8B3F2-9CE9-4E66-D29D-01BB41D7EE54}"/>
              </a:ext>
            </a:extLst>
          </p:cNvPr>
          <p:cNvSpPr>
            <a:spLocks noGrp="1"/>
          </p:cNvSpPr>
          <p:nvPr>
            <p:ph type="body" sz="quarter" idx="14"/>
          </p:nvPr>
        </p:nvSpPr>
        <p:spPr>
          <a:xfrm>
            <a:off x="10402888" y="4797425"/>
            <a:ext cx="1371600" cy="1295400"/>
          </a:xfrm>
        </p:spPr>
        <p:txBody>
          <a:bodyPr anchor="b" anchorCtr="0">
            <a:noAutofit/>
          </a:bodyPr>
          <a:lstStyle>
            <a:lvl1pPr marL="36513" indent="0" algn="r">
              <a:spcBef>
                <a:spcPts val="0"/>
              </a:spcBef>
              <a:buFontTx/>
              <a:buNone/>
              <a:tabLst/>
              <a:defRPr sz="1000">
                <a:solidFill>
                  <a:schemeClr val="tx2"/>
                </a:solidFill>
              </a:defRPr>
            </a:lvl1pPr>
            <a:lvl2pPr marL="36513" indent="0" algn="r">
              <a:spcBef>
                <a:spcPts val="0"/>
              </a:spcBef>
              <a:buFontTx/>
              <a:buNone/>
              <a:tabLst/>
              <a:defRPr sz="1000">
                <a:solidFill>
                  <a:schemeClr val="tx2"/>
                </a:solidFill>
              </a:defRPr>
            </a:lvl2pPr>
            <a:lvl3pPr marL="36513" indent="0" algn="r">
              <a:spcBef>
                <a:spcPts val="0"/>
              </a:spcBef>
              <a:buFontTx/>
              <a:buNone/>
              <a:tabLst/>
              <a:defRPr sz="1000">
                <a:solidFill>
                  <a:schemeClr val="tx2"/>
                </a:solidFill>
              </a:defRPr>
            </a:lvl3pPr>
            <a:lvl4pPr marL="36513" indent="0" algn="r">
              <a:spcBef>
                <a:spcPts val="0"/>
              </a:spcBef>
              <a:buFontTx/>
              <a:buNone/>
              <a:tabLst/>
              <a:defRPr sz="1000">
                <a:solidFill>
                  <a:schemeClr val="tx2"/>
                </a:solidFill>
              </a:defRPr>
            </a:lvl4pPr>
            <a:lvl5pPr marL="36513" indent="0" algn="r">
              <a:spcBef>
                <a:spcPts val="0"/>
              </a:spcBef>
              <a:buFontTx/>
              <a:buNone/>
              <a:tabLst/>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66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red background with white circles and lines&#10;&#10;Description automatically generated">
            <a:extLst>
              <a:ext uri="{FF2B5EF4-FFF2-40B4-BE49-F238E27FC236}">
                <a16:creationId xmlns:a16="http://schemas.microsoft.com/office/drawing/2014/main" id="{8C4C7BB4-0641-F251-8A49-067858DDAD37}"/>
              </a:ext>
            </a:extLst>
          </p:cNvPr>
          <p:cNvPicPr>
            <a:picLocks noChangeAspect="1"/>
          </p:cNvPicPr>
          <p:nvPr/>
        </p:nvPicPr>
        <p:blipFill>
          <a:blip r:embed="rId2"/>
          <a:stretch>
            <a:fillRect/>
          </a:stretch>
        </p:blipFill>
        <p:spPr>
          <a:xfrm>
            <a:off x="0" y="0"/>
            <a:ext cx="3492500" cy="6858000"/>
          </a:xfrm>
          <a:prstGeom prst="rect">
            <a:avLst/>
          </a:prstGeom>
        </p:spPr>
      </p:pic>
      <p:sp>
        <p:nvSpPr>
          <p:cNvPr id="2" name="Title 1">
            <a:extLst>
              <a:ext uri="{FF2B5EF4-FFF2-40B4-BE49-F238E27FC236}">
                <a16:creationId xmlns:a16="http://schemas.microsoft.com/office/drawing/2014/main" id="{A1F3A70F-BE8C-3C91-9CBB-0550D202607F}"/>
              </a:ext>
            </a:extLst>
          </p:cNvPr>
          <p:cNvSpPr>
            <a:spLocks noGrp="1"/>
          </p:cNvSpPr>
          <p:nvPr>
            <p:ph type="title"/>
          </p:nvPr>
        </p:nvSpPr>
        <p:spPr>
          <a:xfrm>
            <a:off x="4421688" y="1133541"/>
            <a:ext cx="6925762" cy="2852737"/>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2808D0-4DE0-21DF-14B3-EFD8A4D48660}"/>
              </a:ext>
            </a:extLst>
          </p:cNvPr>
          <p:cNvSpPr>
            <a:spLocks noGrp="1"/>
          </p:cNvSpPr>
          <p:nvPr>
            <p:ph type="body" idx="1"/>
          </p:nvPr>
        </p:nvSpPr>
        <p:spPr>
          <a:xfrm>
            <a:off x="4421688" y="4224272"/>
            <a:ext cx="6925762"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1223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ADB25-2688-7671-1907-D0586D57500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3" name="Footer Placeholder 2">
            <a:extLst>
              <a:ext uri="{FF2B5EF4-FFF2-40B4-BE49-F238E27FC236}">
                <a16:creationId xmlns:a16="http://schemas.microsoft.com/office/drawing/2014/main" id="{D1A52A3D-0D55-38B2-3D21-5E6AB6975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DFFB1-C765-7495-E5EA-30DFAEDF6A12}"/>
              </a:ext>
            </a:extLst>
          </p:cNvPr>
          <p:cNvSpPr>
            <a:spLocks noGrp="1"/>
          </p:cNvSpPr>
          <p:nvPr>
            <p:ph type="sldNum" sz="quarter" idx="12"/>
          </p:nvPr>
        </p:nvSpPr>
        <p:spPr/>
        <p:txBody>
          <a:bodyPr/>
          <a:lstStyle/>
          <a:p>
            <a:fld id="{AF7ACAE0-7C01-2448-A237-998CF5FB6254}" type="slidenum">
              <a:rPr lang="en-US" smtClean="0"/>
              <a:t>‹#›</a:t>
            </a:fld>
            <a:endParaRPr lang="en-US"/>
          </a:p>
        </p:txBody>
      </p:sp>
    </p:spTree>
    <p:extLst>
      <p:ext uri="{BB962C8B-B14F-4D97-AF65-F5344CB8AC3E}">
        <p14:creationId xmlns:p14="http://schemas.microsoft.com/office/powerpoint/2010/main" val="3049080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189-40E4-9790-EAB6-E4452808C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6E35-C755-6FD9-F738-5E6A7CFF7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119DB-19A1-2968-83A5-2AFA4CB6613A}"/>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5" name="Footer Placeholder 4">
            <a:extLst>
              <a:ext uri="{FF2B5EF4-FFF2-40B4-BE49-F238E27FC236}">
                <a16:creationId xmlns:a16="http://schemas.microsoft.com/office/drawing/2014/main" id="{02BCD47F-DA63-ED27-549B-13AA8EB1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2649-EEB8-5973-F5C2-405CCB0061E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7" name="Straight Connector 6">
            <a:extLst>
              <a:ext uri="{FF2B5EF4-FFF2-40B4-BE49-F238E27FC236}">
                <a16:creationId xmlns:a16="http://schemas.microsoft.com/office/drawing/2014/main" id="{8D2DED6D-E98B-FB69-67E2-F4EDE8063D03}"/>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27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4C7BB4-0641-F251-8A49-067858DDAD37}"/>
              </a:ext>
            </a:extLst>
          </p:cNvPr>
          <p:cNvPicPr>
            <a:picLocks noChangeAspect="1"/>
          </p:cNvPicPr>
          <p:nvPr/>
        </p:nvPicPr>
        <p:blipFill>
          <a:blip r:embed="rId2"/>
          <a:srcRect/>
          <a:stretch/>
        </p:blipFill>
        <p:spPr>
          <a:xfrm>
            <a:off x="0" y="0"/>
            <a:ext cx="3492500" cy="6858000"/>
          </a:xfrm>
          <a:prstGeom prst="rect">
            <a:avLst/>
          </a:prstGeom>
        </p:spPr>
      </p:pic>
      <p:sp>
        <p:nvSpPr>
          <p:cNvPr id="2" name="Title 1">
            <a:extLst>
              <a:ext uri="{FF2B5EF4-FFF2-40B4-BE49-F238E27FC236}">
                <a16:creationId xmlns:a16="http://schemas.microsoft.com/office/drawing/2014/main" id="{A1F3A70F-BE8C-3C91-9CBB-0550D202607F}"/>
              </a:ext>
            </a:extLst>
          </p:cNvPr>
          <p:cNvSpPr>
            <a:spLocks noGrp="1"/>
          </p:cNvSpPr>
          <p:nvPr>
            <p:ph type="title"/>
          </p:nvPr>
        </p:nvSpPr>
        <p:spPr>
          <a:xfrm>
            <a:off x="4421688" y="1133541"/>
            <a:ext cx="6925762" cy="2852737"/>
          </a:xfrm>
        </p:spPr>
        <p:txBody>
          <a:bodyPr anchor="b"/>
          <a:lstStyle>
            <a:lvl1pPr>
              <a:defRPr sz="6000">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2808D0-4DE0-21DF-14B3-EFD8A4D48660}"/>
              </a:ext>
            </a:extLst>
          </p:cNvPr>
          <p:cNvSpPr>
            <a:spLocks noGrp="1"/>
          </p:cNvSpPr>
          <p:nvPr>
            <p:ph type="body" idx="1"/>
          </p:nvPr>
        </p:nvSpPr>
        <p:spPr>
          <a:xfrm>
            <a:off x="4421688" y="4224272"/>
            <a:ext cx="6925762"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794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60F0-440C-9E17-EF0E-A41607DC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2C3C7-32DF-BE4C-1D64-47D5A2E82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0A18E-987B-8F69-3CE5-4D8FDE1B3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395D8-4DB5-0874-BAA7-D854AC22CE6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057E2490-5F1D-1C79-E2F0-34ED6C868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0AF40-DC0D-2538-D588-3FBC16105701}"/>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22E35945-6BA0-5788-339D-C97299AF6379}"/>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241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3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680C2210-B8BD-77BA-ABDD-B2D73483E524}"/>
              </a:ext>
            </a:extLst>
          </p:cNvPr>
          <p:cNvSpPr>
            <a:spLocks noGrp="1"/>
          </p:cNvSpPr>
          <p:nvPr>
            <p:ph type="chart" sz="quarter" idx="13"/>
          </p:nvPr>
        </p:nvSpPr>
        <p:spPr>
          <a:xfrm>
            <a:off x="638175" y="1614488"/>
            <a:ext cx="11123613" cy="4465637"/>
          </a:xfrm>
        </p:spPr>
        <p:txBody>
          <a:bodyPr/>
          <a:lstStyle/>
          <a:p>
            <a:r>
              <a:rPr lang="en-US"/>
              <a:t>Click icon to add chart</a:t>
            </a:r>
          </a:p>
        </p:txBody>
      </p:sp>
    </p:spTree>
    <p:extLst>
      <p:ext uri="{BB962C8B-B14F-4D97-AF65-F5344CB8AC3E}">
        <p14:creationId xmlns:p14="http://schemas.microsoft.com/office/powerpoint/2010/main" val="864618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AF7ACAE0-7C01-2448-A237-998CF5FB6254}"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able Placeholder 8">
            <a:extLst>
              <a:ext uri="{FF2B5EF4-FFF2-40B4-BE49-F238E27FC236}">
                <a16:creationId xmlns:a16="http://schemas.microsoft.com/office/drawing/2014/main" id="{4C82BA4F-9A61-A52F-54F1-FEA73DCB83DE}"/>
              </a:ext>
            </a:extLst>
          </p:cNvPr>
          <p:cNvSpPr>
            <a:spLocks noGrp="1"/>
          </p:cNvSpPr>
          <p:nvPr>
            <p:ph type="tbl" sz="quarter" idx="13"/>
          </p:nvPr>
        </p:nvSpPr>
        <p:spPr>
          <a:xfrm>
            <a:off x="638175" y="1709738"/>
            <a:ext cx="11123613" cy="4429125"/>
          </a:xfrm>
        </p:spPr>
        <p:txBody>
          <a:bodyPr/>
          <a:lstStyle/>
          <a:p>
            <a:r>
              <a:rPr lang="en-US"/>
              <a:t>Click icon to add table</a:t>
            </a:r>
          </a:p>
        </p:txBody>
      </p:sp>
    </p:spTree>
    <p:extLst>
      <p:ext uri="{BB962C8B-B14F-4D97-AF65-F5344CB8AC3E}">
        <p14:creationId xmlns:p14="http://schemas.microsoft.com/office/powerpoint/2010/main" val="3050948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2776-1E06-BAD0-2263-12518EB3D61B}"/>
              </a:ext>
            </a:extLst>
          </p:cNvPr>
          <p:cNvSpPr>
            <a:spLocks noGrp="1"/>
          </p:cNvSpPr>
          <p:nvPr>
            <p:ph type="title"/>
          </p:nvPr>
        </p:nvSpPr>
        <p:spPr>
          <a:xfrm>
            <a:off x="638826" y="136525"/>
            <a:ext cx="558660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6F8CF-8D27-1EB1-1A24-1F0FFC087C13}"/>
              </a:ext>
            </a:extLst>
          </p:cNvPr>
          <p:cNvSpPr>
            <a:spLocks noGrp="1"/>
          </p:cNvSpPr>
          <p:nvPr>
            <p:ph type="pic" idx="1"/>
          </p:nvPr>
        </p:nvSpPr>
        <p:spPr>
          <a:xfrm>
            <a:off x="6576163" y="457201"/>
            <a:ext cx="5292791" cy="5404104"/>
          </a:xfrm>
          <a:prstGeom prst="diamond">
            <a:avLst/>
          </a:prstGeom>
          <a:ln w="101600">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68F3E521-9574-EAB7-FC28-D2684C0BA126}"/>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6" name="Footer Placeholder 5">
            <a:extLst>
              <a:ext uri="{FF2B5EF4-FFF2-40B4-BE49-F238E27FC236}">
                <a16:creationId xmlns:a16="http://schemas.microsoft.com/office/drawing/2014/main" id="{6F2A513F-0109-E995-091A-E612EE2F2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0F0C9-C362-39C2-210A-2A8B80CBE87D}"/>
              </a:ext>
            </a:extLst>
          </p:cNvPr>
          <p:cNvSpPr>
            <a:spLocks noGrp="1"/>
          </p:cNvSpPr>
          <p:nvPr>
            <p:ph type="sldNum" sz="quarter" idx="12"/>
          </p:nvPr>
        </p:nvSpPr>
        <p:spPr>
          <a:xfrm>
            <a:off x="8610599" y="6356350"/>
            <a:ext cx="3163889" cy="365125"/>
          </a:xfrm>
        </p:spPr>
        <p:txBody>
          <a:bodyPr/>
          <a:lstStyle/>
          <a:p>
            <a:fld id="{AF7ACAE0-7C01-2448-A237-998CF5FB6254}" type="slidenum">
              <a:rPr lang="en-US" smtClean="0"/>
              <a:t>‹#›</a:t>
            </a:fld>
            <a:endParaRPr lang="en-US"/>
          </a:p>
        </p:txBody>
      </p:sp>
      <p:cxnSp>
        <p:nvCxnSpPr>
          <p:cNvPr id="8" name="Straight Connector 7">
            <a:extLst>
              <a:ext uri="{FF2B5EF4-FFF2-40B4-BE49-F238E27FC236}">
                <a16:creationId xmlns:a16="http://schemas.microsoft.com/office/drawing/2014/main" id="{4EFF2544-676C-1529-29DA-1176A71826BD}"/>
              </a:ext>
            </a:extLst>
          </p:cNvPr>
          <p:cNvCxnSpPr>
            <a:cxnSpLocks/>
          </p:cNvCxnSpPr>
          <p:nvPr/>
        </p:nvCxnSpPr>
        <p:spPr>
          <a:xfrm>
            <a:off x="638827" y="1749251"/>
            <a:ext cx="55866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56840EDF-6468-7DE9-234A-7D5CAAF805B6}"/>
              </a:ext>
            </a:extLst>
          </p:cNvPr>
          <p:cNvSpPr>
            <a:spLocks noGrp="1"/>
          </p:cNvSpPr>
          <p:nvPr>
            <p:ph type="body" sz="quarter" idx="13"/>
          </p:nvPr>
        </p:nvSpPr>
        <p:spPr>
          <a:xfrm>
            <a:off x="651351" y="2124161"/>
            <a:ext cx="55880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68B8B3F2-9CE9-4E66-D29D-01BB41D7EE54}"/>
              </a:ext>
            </a:extLst>
          </p:cNvPr>
          <p:cNvSpPr>
            <a:spLocks noGrp="1"/>
          </p:cNvSpPr>
          <p:nvPr>
            <p:ph type="body" sz="quarter" idx="14"/>
          </p:nvPr>
        </p:nvSpPr>
        <p:spPr>
          <a:xfrm>
            <a:off x="10402888" y="4797425"/>
            <a:ext cx="1371600" cy="1295400"/>
          </a:xfrm>
        </p:spPr>
        <p:txBody>
          <a:bodyPr anchor="b" anchorCtr="0">
            <a:noAutofit/>
          </a:bodyPr>
          <a:lstStyle>
            <a:lvl1pPr marL="36513" indent="0" algn="r">
              <a:spcBef>
                <a:spcPts val="0"/>
              </a:spcBef>
              <a:buFontTx/>
              <a:buNone/>
              <a:tabLst/>
              <a:defRPr sz="1000">
                <a:solidFill>
                  <a:schemeClr val="tx2"/>
                </a:solidFill>
              </a:defRPr>
            </a:lvl1pPr>
            <a:lvl2pPr marL="36513" indent="0" algn="r">
              <a:spcBef>
                <a:spcPts val="0"/>
              </a:spcBef>
              <a:buFontTx/>
              <a:buNone/>
              <a:tabLst/>
              <a:defRPr sz="1000">
                <a:solidFill>
                  <a:schemeClr val="tx2"/>
                </a:solidFill>
              </a:defRPr>
            </a:lvl2pPr>
            <a:lvl3pPr marL="36513" indent="0" algn="r">
              <a:spcBef>
                <a:spcPts val="0"/>
              </a:spcBef>
              <a:buFontTx/>
              <a:buNone/>
              <a:tabLst/>
              <a:defRPr sz="1000">
                <a:solidFill>
                  <a:schemeClr val="tx2"/>
                </a:solidFill>
              </a:defRPr>
            </a:lvl3pPr>
            <a:lvl4pPr marL="36513" indent="0" algn="r">
              <a:spcBef>
                <a:spcPts val="0"/>
              </a:spcBef>
              <a:buFontTx/>
              <a:buNone/>
              <a:tabLst/>
              <a:defRPr sz="1000">
                <a:solidFill>
                  <a:schemeClr val="tx2"/>
                </a:solidFill>
              </a:defRPr>
            </a:lvl4pPr>
            <a:lvl5pPr marL="36513" indent="0" algn="r">
              <a:spcBef>
                <a:spcPts val="0"/>
              </a:spcBef>
              <a:buFontTx/>
              <a:buNone/>
              <a:tabLst/>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36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ADB25-2688-7671-1907-D0586D57500C}"/>
              </a:ext>
            </a:extLst>
          </p:cNvPr>
          <p:cNvSpPr>
            <a:spLocks noGrp="1"/>
          </p:cNvSpPr>
          <p:nvPr>
            <p:ph type="dt" sz="half" idx="10"/>
          </p:nvPr>
        </p:nvSpPr>
        <p:spPr/>
        <p:txBody>
          <a:bodyPr/>
          <a:lstStyle/>
          <a:p>
            <a:fld id="{6B4C7C8C-022B-4348-97A6-4D6B1EDD7367}" type="datetimeFigureOut">
              <a:rPr lang="en-US" smtClean="0"/>
              <a:t>3/6/2024</a:t>
            </a:fld>
            <a:endParaRPr lang="en-US"/>
          </a:p>
        </p:txBody>
      </p:sp>
      <p:sp>
        <p:nvSpPr>
          <p:cNvPr id="3" name="Footer Placeholder 2">
            <a:extLst>
              <a:ext uri="{FF2B5EF4-FFF2-40B4-BE49-F238E27FC236}">
                <a16:creationId xmlns:a16="http://schemas.microsoft.com/office/drawing/2014/main" id="{D1A52A3D-0D55-38B2-3D21-5E6AB6975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DFFB1-C765-7495-E5EA-30DFAEDF6A12}"/>
              </a:ext>
            </a:extLst>
          </p:cNvPr>
          <p:cNvSpPr>
            <a:spLocks noGrp="1"/>
          </p:cNvSpPr>
          <p:nvPr>
            <p:ph type="sldNum" sz="quarter" idx="12"/>
          </p:nvPr>
        </p:nvSpPr>
        <p:spPr/>
        <p:txBody>
          <a:bodyPr/>
          <a:lstStyle/>
          <a:p>
            <a:fld id="{AF7ACAE0-7C01-2448-A237-998CF5FB6254}" type="slidenum">
              <a:rPr lang="en-US" smtClean="0"/>
              <a:t>‹#›</a:t>
            </a:fld>
            <a:endParaRPr lang="en-US"/>
          </a:p>
        </p:txBody>
      </p:sp>
    </p:spTree>
    <p:extLst>
      <p:ext uri="{BB962C8B-B14F-4D97-AF65-F5344CB8AC3E}">
        <p14:creationId xmlns:p14="http://schemas.microsoft.com/office/powerpoint/2010/main" val="296398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5" name="Picture 4" descr="A blue background with circles&#10;&#10;Description automatically generated">
            <a:extLst>
              <a:ext uri="{FF2B5EF4-FFF2-40B4-BE49-F238E27FC236}">
                <a16:creationId xmlns:a16="http://schemas.microsoft.com/office/drawing/2014/main" id="{2ABF4E15-9928-4B19-DD88-6F813B3BF955}"/>
              </a:ext>
            </a:extLst>
          </p:cNvPr>
          <p:cNvPicPr>
            <a:picLocks noChangeAspect="1"/>
          </p:cNvPicPr>
          <p:nvPr/>
        </p:nvPicPr>
        <p:blipFill>
          <a:blip r:embed="rId2"/>
          <a:stretch>
            <a:fillRect/>
          </a:stretch>
        </p:blipFill>
        <p:spPr>
          <a:xfrm>
            <a:off x="-11875" y="0"/>
            <a:ext cx="12252960" cy="6892290"/>
          </a:xfrm>
          <a:prstGeom prst="rect">
            <a:avLst/>
          </a:prstGeom>
        </p:spPr>
      </p:pic>
      <p:sp>
        <p:nvSpPr>
          <p:cNvPr id="2" name="Title 1">
            <a:extLst>
              <a:ext uri="{FF2B5EF4-FFF2-40B4-BE49-F238E27FC236}">
                <a16:creationId xmlns:a16="http://schemas.microsoft.com/office/drawing/2014/main" id="{A1F3A70F-BE8C-3C91-9CBB-0550D202607F}"/>
              </a:ext>
            </a:extLst>
          </p:cNvPr>
          <p:cNvSpPr>
            <a:spLocks noGrp="1"/>
          </p:cNvSpPr>
          <p:nvPr>
            <p:ph type="title"/>
          </p:nvPr>
        </p:nvSpPr>
        <p:spPr>
          <a:xfrm>
            <a:off x="954094" y="2002631"/>
            <a:ext cx="6925762" cy="2852737"/>
          </a:xfrm>
        </p:spPr>
        <p:txBody>
          <a:bodyPr anchor="ctr" anchorCtr="0"/>
          <a:lstStyle>
            <a:lvl1pPr>
              <a:defRPr sz="6000">
                <a:solidFill>
                  <a:schemeClr val="bg1"/>
                </a:solidFill>
              </a:defRPr>
            </a:lvl1pPr>
          </a:lstStyle>
          <a:p>
            <a:r>
              <a:rPr lang="en-US"/>
              <a:t>Click to edit Master title style</a:t>
            </a:r>
          </a:p>
        </p:txBody>
      </p:sp>
      <p:pic>
        <p:nvPicPr>
          <p:cNvPr id="7" name="Picture 6" descr="A close-up of a logo&#10;&#10;Description automatically generated">
            <a:extLst>
              <a:ext uri="{FF2B5EF4-FFF2-40B4-BE49-F238E27FC236}">
                <a16:creationId xmlns:a16="http://schemas.microsoft.com/office/drawing/2014/main" id="{58C8AAF1-6167-3331-0CD6-220173357A96}"/>
              </a:ext>
            </a:extLst>
          </p:cNvPr>
          <p:cNvPicPr>
            <a:picLocks noChangeAspect="1"/>
          </p:cNvPicPr>
          <p:nvPr/>
        </p:nvPicPr>
        <p:blipFill>
          <a:blip r:embed="rId3"/>
          <a:stretch>
            <a:fillRect/>
          </a:stretch>
        </p:blipFill>
        <p:spPr>
          <a:xfrm>
            <a:off x="8657112" y="5235099"/>
            <a:ext cx="2945081" cy="922422"/>
          </a:xfrm>
          <a:prstGeom prst="rect">
            <a:avLst/>
          </a:prstGeom>
        </p:spPr>
      </p:pic>
    </p:spTree>
    <p:extLst>
      <p:ext uri="{BB962C8B-B14F-4D97-AF65-F5344CB8AC3E}">
        <p14:creationId xmlns:p14="http://schemas.microsoft.com/office/powerpoint/2010/main" val="52996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60F0-440C-9E17-EF0E-A41607DC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2C3C7-32DF-BE4C-1D64-47D5A2E82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0A18E-987B-8F69-3CE5-4D8FDE1B3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395D8-4DB5-0874-BAA7-D854AC22CE6C}"/>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6" name="Footer Placeholder 5">
            <a:extLst>
              <a:ext uri="{FF2B5EF4-FFF2-40B4-BE49-F238E27FC236}">
                <a16:creationId xmlns:a16="http://schemas.microsoft.com/office/drawing/2014/main" id="{057E2490-5F1D-1C79-E2F0-34ED6C868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0AF40-DC0D-2538-D588-3FBC16105701}"/>
              </a:ext>
            </a:extLst>
          </p:cNvPr>
          <p:cNvSpPr>
            <a:spLocks noGrp="1"/>
          </p:cNvSpPr>
          <p:nvPr>
            <p:ph type="sldNum" sz="quarter" idx="12"/>
          </p:nvPr>
        </p:nvSpPr>
        <p:spPr/>
        <p:txBody>
          <a:bodyPr/>
          <a:lstStyle/>
          <a:p>
            <a:fld id="{C4D015F7-6C3F-4B62-BB90-A0E2FA8C7CF5}" type="slidenum">
              <a:rPr lang="en-US" smtClean="0"/>
              <a:t>‹#›</a:t>
            </a:fld>
            <a:endParaRPr lang="en-US"/>
          </a:p>
        </p:txBody>
      </p:sp>
      <p:cxnSp>
        <p:nvCxnSpPr>
          <p:cNvPr id="8" name="Straight Connector 7">
            <a:extLst>
              <a:ext uri="{FF2B5EF4-FFF2-40B4-BE49-F238E27FC236}">
                <a16:creationId xmlns:a16="http://schemas.microsoft.com/office/drawing/2014/main" id="{22E35945-6BA0-5788-339D-C97299AF6379}"/>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0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C4D015F7-6C3F-4B62-BB90-A0E2FA8C7CF5}"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9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C4D015F7-6C3F-4B62-BB90-A0E2FA8C7CF5}"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680C2210-B8BD-77BA-ABDD-B2D73483E524}"/>
              </a:ext>
            </a:extLst>
          </p:cNvPr>
          <p:cNvSpPr>
            <a:spLocks noGrp="1"/>
          </p:cNvSpPr>
          <p:nvPr>
            <p:ph type="chart" sz="quarter" idx="13"/>
          </p:nvPr>
        </p:nvSpPr>
        <p:spPr>
          <a:xfrm>
            <a:off x="638175" y="1614488"/>
            <a:ext cx="11123613" cy="4465637"/>
          </a:xfrm>
        </p:spPr>
        <p:txBody>
          <a:bodyPr/>
          <a:lstStyle/>
          <a:p>
            <a:r>
              <a:rPr lang="en-US"/>
              <a:t>Click icon to add chart</a:t>
            </a:r>
          </a:p>
        </p:txBody>
      </p:sp>
    </p:spTree>
    <p:extLst>
      <p:ext uri="{BB962C8B-B14F-4D97-AF65-F5344CB8AC3E}">
        <p14:creationId xmlns:p14="http://schemas.microsoft.com/office/powerpoint/2010/main" val="229941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2315-E1C7-3CB6-BFF7-C2CCAA2B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B83FD-602F-03E0-6B84-1064FDA17962}"/>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4" name="Footer Placeholder 3">
            <a:extLst>
              <a:ext uri="{FF2B5EF4-FFF2-40B4-BE49-F238E27FC236}">
                <a16:creationId xmlns:a16="http://schemas.microsoft.com/office/drawing/2014/main" id="{527A889E-C0EF-0AEA-DF16-7B57C5F0D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B698-91EB-B3A2-76D2-8F32A7B86CA7}"/>
              </a:ext>
            </a:extLst>
          </p:cNvPr>
          <p:cNvSpPr>
            <a:spLocks noGrp="1"/>
          </p:cNvSpPr>
          <p:nvPr>
            <p:ph type="sldNum" sz="quarter" idx="12"/>
          </p:nvPr>
        </p:nvSpPr>
        <p:spPr/>
        <p:txBody>
          <a:bodyPr/>
          <a:lstStyle/>
          <a:p>
            <a:fld id="{C4D015F7-6C3F-4B62-BB90-A0E2FA8C7CF5}" type="slidenum">
              <a:rPr lang="en-US" smtClean="0"/>
              <a:t>‹#›</a:t>
            </a:fld>
            <a:endParaRPr lang="en-US"/>
          </a:p>
        </p:txBody>
      </p:sp>
      <p:cxnSp>
        <p:nvCxnSpPr>
          <p:cNvPr id="6" name="Straight Connector 5">
            <a:extLst>
              <a:ext uri="{FF2B5EF4-FFF2-40B4-BE49-F238E27FC236}">
                <a16:creationId xmlns:a16="http://schemas.microsoft.com/office/drawing/2014/main" id="{AABEF621-B0B9-DFF5-55EE-FB1AEAF02955}"/>
              </a:ext>
            </a:extLst>
          </p:cNvPr>
          <p:cNvCxnSpPr>
            <a:cxnSpLocks/>
          </p:cNvCxnSpPr>
          <p:nvPr/>
        </p:nvCxnSpPr>
        <p:spPr>
          <a:xfrm>
            <a:off x="638827" y="1528175"/>
            <a:ext cx="1112311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able Placeholder 8">
            <a:extLst>
              <a:ext uri="{FF2B5EF4-FFF2-40B4-BE49-F238E27FC236}">
                <a16:creationId xmlns:a16="http://schemas.microsoft.com/office/drawing/2014/main" id="{4C82BA4F-9A61-A52F-54F1-FEA73DCB83DE}"/>
              </a:ext>
            </a:extLst>
          </p:cNvPr>
          <p:cNvSpPr>
            <a:spLocks noGrp="1"/>
          </p:cNvSpPr>
          <p:nvPr>
            <p:ph type="tbl" sz="quarter" idx="13"/>
          </p:nvPr>
        </p:nvSpPr>
        <p:spPr>
          <a:xfrm>
            <a:off x="638175" y="1709738"/>
            <a:ext cx="11123613" cy="4429125"/>
          </a:xfrm>
        </p:spPr>
        <p:txBody>
          <a:bodyPr/>
          <a:lstStyle/>
          <a:p>
            <a:r>
              <a:rPr lang="en-US"/>
              <a:t>Click icon to add table</a:t>
            </a:r>
          </a:p>
        </p:txBody>
      </p:sp>
    </p:spTree>
    <p:extLst>
      <p:ext uri="{BB962C8B-B14F-4D97-AF65-F5344CB8AC3E}">
        <p14:creationId xmlns:p14="http://schemas.microsoft.com/office/powerpoint/2010/main" val="208784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2776-1E06-BAD0-2263-12518EB3D61B}"/>
              </a:ext>
            </a:extLst>
          </p:cNvPr>
          <p:cNvSpPr>
            <a:spLocks noGrp="1"/>
          </p:cNvSpPr>
          <p:nvPr>
            <p:ph type="title"/>
          </p:nvPr>
        </p:nvSpPr>
        <p:spPr>
          <a:xfrm>
            <a:off x="638826" y="136525"/>
            <a:ext cx="558660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6F8CF-8D27-1EB1-1A24-1F0FFC087C13}"/>
              </a:ext>
            </a:extLst>
          </p:cNvPr>
          <p:cNvSpPr>
            <a:spLocks noGrp="1"/>
          </p:cNvSpPr>
          <p:nvPr>
            <p:ph type="pic" idx="1"/>
          </p:nvPr>
        </p:nvSpPr>
        <p:spPr>
          <a:xfrm>
            <a:off x="6576163" y="457201"/>
            <a:ext cx="5292791" cy="5404104"/>
          </a:xfrm>
          <a:prstGeom prst="diamond">
            <a:avLst/>
          </a:prstGeom>
          <a:ln w="101600">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68F3E521-9574-EAB7-FC28-D2684C0BA126}"/>
              </a:ext>
            </a:extLst>
          </p:cNvPr>
          <p:cNvSpPr>
            <a:spLocks noGrp="1"/>
          </p:cNvSpPr>
          <p:nvPr>
            <p:ph type="dt" sz="half" idx="10"/>
          </p:nvPr>
        </p:nvSpPr>
        <p:spPr/>
        <p:txBody>
          <a:bodyPr/>
          <a:lstStyle/>
          <a:p>
            <a:fld id="{D1D23570-7034-4ECF-BBEB-8A48D8D22ABE}" type="datetimeFigureOut">
              <a:rPr lang="en-US" smtClean="0"/>
              <a:t>3/6/2024</a:t>
            </a:fld>
            <a:endParaRPr lang="en-US"/>
          </a:p>
        </p:txBody>
      </p:sp>
      <p:sp>
        <p:nvSpPr>
          <p:cNvPr id="6" name="Footer Placeholder 5">
            <a:extLst>
              <a:ext uri="{FF2B5EF4-FFF2-40B4-BE49-F238E27FC236}">
                <a16:creationId xmlns:a16="http://schemas.microsoft.com/office/drawing/2014/main" id="{6F2A513F-0109-E995-091A-E612EE2F2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0F0C9-C362-39C2-210A-2A8B80CBE87D}"/>
              </a:ext>
            </a:extLst>
          </p:cNvPr>
          <p:cNvSpPr>
            <a:spLocks noGrp="1"/>
          </p:cNvSpPr>
          <p:nvPr>
            <p:ph type="sldNum" sz="quarter" idx="12"/>
          </p:nvPr>
        </p:nvSpPr>
        <p:spPr>
          <a:xfrm>
            <a:off x="8610599" y="6356350"/>
            <a:ext cx="3163889" cy="365125"/>
          </a:xfrm>
        </p:spPr>
        <p:txBody>
          <a:bodyPr/>
          <a:lstStyle/>
          <a:p>
            <a:fld id="{C4D015F7-6C3F-4B62-BB90-A0E2FA8C7CF5}" type="slidenum">
              <a:rPr lang="en-US" smtClean="0"/>
              <a:t>‹#›</a:t>
            </a:fld>
            <a:endParaRPr lang="en-US"/>
          </a:p>
        </p:txBody>
      </p:sp>
      <p:cxnSp>
        <p:nvCxnSpPr>
          <p:cNvPr id="8" name="Straight Connector 7">
            <a:extLst>
              <a:ext uri="{FF2B5EF4-FFF2-40B4-BE49-F238E27FC236}">
                <a16:creationId xmlns:a16="http://schemas.microsoft.com/office/drawing/2014/main" id="{4EFF2544-676C-1529-29DA-1176A71826BD}"/>
              </a:ext>
            </a:extLst>
          </p:cNvPr>
          <p:cNvCxnSpPr>
            <a:cxnSpLocks/>
          </p:cNvCxnSpPr>
          <p:nvPr/>
        </p:nvCxnSpPr>
        <p:spPr>
          <a:xfrm>
            <a:off x="638827" y="1749251"/>
            <a:ext cx="55866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56840EDF-6468-7DE9-234A-7D5CAAF805B6}"/>
              </a:ext>
            </a:extLst>
          </p:cNvPr>
          <p:cNvSpPr>
            <a:spLocks noGrp="1"/>
          </p:cNvSpPr>
          <p:nvPr>
            <p:ph type="body" sz="quarter" idx="13"/>
          </p:nvPr>
        </p:nvSpPr>
        <p:spPr>
          <a:xfrm>
            <a:off x="651351" y="2124161"/>
            <a:ext cx="55880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68B8B3F2-9CE9-4E66-D29D-01BB41D7EE54}"/>
              </a:ext>
            </a:extLst>
          </p:cNvPr>
          <p:cNvSpPr>
            <a:spLocks noGrp="1"/>
          </p:cNvSpPr>
          <p:nvPr>
            <p:ph type="body" sz="quarter" idx="14"/>
          </p:nvPr>
        </p:nvSpPr>
        <p:spPr>
          <a:xfrm>
            <a:off x="10402888" y="4797425"/>
            <a:ext cx="1371600" cy="1295400"/>
          </a:xfrm>
        </p:spPr>
        <p:txBody>
          <a:bodyPr anchor="b" anchorCtr="0">
            <a:noAutofit/>
          </a:bodyPr>
          <a:lstStyle>
            <a:lvl1pPr marL="36513" indent="0" algn="r">
              <a:spcBef>
                <a:spcPts val="0"/>
              </a:spcBef>
              <a:buFontTx/>
              <a:buNone/>
              <a:tabLst/>
              <a:defRPr sz="1000">
                <a:solidFill>
                  <a:schemeClr val="tx2"/>
                </a:solidFill>
              </a:defRPr>
            </a:lvl1pPr>
            <a:lvl2pPr marL="36513" indent="0" algn="r">
              <a:spcBef>
                <a:spcPts val="0"/>
              </a:spcBef>
              <a:buFontTx/>
              <a:buNone/>
              <a:tabLst/>
              <a:defRPr sz="1000">
                <a:solidFill>
                  <a:schemeClr val="tx2"/>
                </a:solidFill>
              </a:defRPr>
            </a:lvl2pPr>
            <a:lvl3pPr marL="36513" indent="0" algn="r">
              <a:spcBef>
                <a:spcPts val="0"/>
              </a:spcBef>
              <a:buFontTx/>
              <a:buNone/>
              <a:tabLst/>
              <a:defRPr sz="1000">
                <a:solidFill>
                  <a:schemeClr val="tx2"/>
                </a:solidFill>
              </a:defRPr>
            </a:lvl3pPr>
            <a:lvl4pPr marL="36513" indent="0" algn="r">
              <a:spcBef>
                <a:spcPts val="0"/>
              </a:spcBef>
              <a:buFontTx/>
              <a:buNone/>
              <a:tabLst/>
              <a:defRPr sz="1000">
                <a:solidFill>
                  <a:schemeClr val="tx2"/>
                </a:solidFill>
              </a:defRPr>
            </a:lvl4pPr>
            <a:lvl5pPr marL="36513" indent="0" algn="r">
              <a:spcBef>
                <a:spcPts val="0"/>
              </a:spcBef>
              <a:buFontTx/>
              <a:buNone/>
              <a:tabLst/>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82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8.jpe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0.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2.jpe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7466C-E984-2E7F-96E5-2FB007AE8E5D}"/>
              </a:ext>
            </a:extLst>
          </p:cNvPr>
          <p:cNvSpPr>
            <a:spLocks noGrp="1"/>
          </p:cNvSpPr>
          <p:nvPr>
            <p:ph type="title"/>
          </p:nvPr>
        </p:nvSpPr>
        <p:spPr>
          <a:xfrm>
            <a:off x="638827" y="136525"/>
            <a:ext cx="11123111" cy="132902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928200-7E94-B48C-5A13-C3BE878EB6EC}"/>
              </a:ext>
            </a:extLst>
          </p:cNvPr>
          <p:cNvSpPr>
            <a:spLocks noGrp="1"/>
          </p:cNvSpPr>
          <p:nvPr>
            <p:ph type="body" idx="1"/>
          </p:nvPr>
        </p:nvSpPr>
        <p:spPr>
          <a:xfrm>
            <a:off x="638827" y="1825625"/>
            <a:ext cx="111231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A8AA-1188-8728-40E9-24EBA913C41A}"/>
              </a:ext>
            </a:extLst>
          </p:cNvPr>
          <p:cNvSpPr>
            <a:spLocks noGrp="1"/>
          </p:cNvSpPr>
          <p:nvPr>
            <p:ph type="dt" sz="half" idx="2"/>
          </p:nvPr>
        </p:nvSpPr>
        <p:spPr>
          <a:xfrm>
            <a:off x="638827" y="6356350"/>
            <a:ext cx="2793267" cy="365125"/>
          </a:xfrm>
          <a:prstGeom prst="rect">
            <a:avLst/>
          </a:prstGeom>
        </p:spPr>
        <p:txBody>
          <a:bodyPr vert="horz" lIns="91440" tIns="45720" rIns="91440" bIns="45720" rtlCol="0" anchor="ctr"/>
          <a:lstStyle>
            <a:lvl1pPr algn="l">
              <a:defRPr sz="1200">
                <a:solidFill>
                  <a:schemeClr val="tx1">
                    <a:tint val="75000"/>
                  </a:schemeClr>
                </a:solidFill>
                <a:latin typeface="Museo Sans 500" panose="02000000000000000000" pitchFamily="2" charset="77"/>
              </a:defRPr>
            </a:lvl1pPr>
          </a:lstStyle>
          <a:p>
            <a:fld id="{D1D23570-7034-4ECF-BBEB-8A48D8D22ABE}" type="datetimeFigureOut">
              <a:rPr lang="en-US" smtClean="0"/>
              <a:t>3/6/2024</a:t>
            </a:fld>
            <a:endParaRPr lang="en-US"/>
          </a:p>
        </p:txBody>
      </p:sp>
      <p:sp>
        <p:nvSpPr>
          <p:cNvPr id="5" name="Footer Placeholder 4">
            <a:extLst>
              <a:ext uri="{FF2B5EF4-FFF2-40B4-BE49-F238E27FC236}">
                <a16:creationId xmlns:a16="http://schemas.microsoft.com/office/drawing/2014/main" id="{74712C4A-D09F-958B-4774-A40E4832A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useo Sans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0A73ED6A-6539-86DB-835C-5F616A7C1AFA}"/>
              </a:ext>
            </a:extLst>
          </p:cNvPr>
          <p:cNvSpPr>
            <a:spLocks noGrp="1"/>
          </p:cNvSpPr>
          <p:nvPr>
            <p:ph type="sldNum" sz="quarter" idx="4"/>
          </p:nvPr>
        </p:nvSpPr>
        <p:spPr>
          <a:xfrm>
            <a:off x="8912267" y="6356350"/>
            <a:ext cx="2849671" cy="365125"/>
          </a:xfrm>
          <a:prstGeom prst="rect">
            <a:avLst/>
          </a:prstGeom>
        </p:spPr>
        <p:txBody>
          <a:bodyPr vert="horz" lIns="91440" tIns="45720" rIns="91440" bIns="45720" rtlCol="0" anchor="ctr"/>
          <a:lstStyle>
            <a:lvl1pPr algn="r">
              <a:defRPr sz="1200">
                <a:solidFill>
                  <a:schemeClr val="tx1">
                    <a:tint val="75000"/>
                  </a:schemeClr>
                </a:solidFill>
                <a:latin typeface="Museo Sans 500" panose="02000000000000000000" pitchFamily="2" charset="77"/>
              </a:defRPr>
            </a:lvl1pPr>
          </a:lstStyle>
          <a:p>
            <a:fld id="{C4D015F7-6C3F-4B62-BB90-A0E2FA8C7CF5}" type="slidenum">
              <a:rPr lang="en-US" smtClean="0"/>
              <a:t>‹#›</a:t>
            </a:fld>
            <a:endParaRPr lang="en-US"/>
          </a:p>
        </p:txBody>
      </p:sp>
      <p:pic>
        <p:nvPicPr>
          <p:cNvPr id="10" name="Picture 9">
            <a:extLst>
              <a:ext uri="{FF2B5EF4-FFF2-40B4-BE49-F238E27FC236}">
                <a16:creationId xmlns:a16="http://schemas.microsoft.com/office/drawing/2014/main" id="{8BE36FAA-793D-7130-CC52-5226CB03D636}"/>
              </a:ext>
            </a:extLst>
          </p:cNvPr>
          <p:cNvPicPr>
            <a:picLocks noChangeAspect="1"/>
          </p:cNvPicPr>
          <p:nvPr/>
        </p:nvPicPr>
        <p:blipFill>
          <a:blip r:embed="rId16"/>
          <a:stretch>
            <a:fillRect/>
          </a:stretch>
        </p:blipFill>
        <p:spPr>
          <a:xfrm>
            <a:off x="-4175" y="0"/>
            <a:ext cx="254000" cy="6858000"/>
          </a:xfrm>
          <a:prstGeom prst="rect">
            <a:avLst/>
          </a:prstGeom>
        </p:spPr>
      </p:pic>
    </p:spTree>
    <p:extLst>
      <p:ext uri="{BB962C8B-B14F-4D97-AF65-F5344CB8AC3E}">
        <p14:creationId xmlns:p14="http://schemas.microsoft.com/office/powerpoint/2010/main" val="413322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3600" b="1" i="0" kern="1200">
          <a:solidFill>
            <a:schemeClr val="tx2"/>
          </a:solidFill>
          <a:latin typeface="Museo Sans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useo Sans 5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useo Sans 5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useo Sans 5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7466C-E984-2E7F-96E5-2FB007AE8E5D}"/>
              </a:ext>
            </a:extLst>
          </p:cNvPr>
          <p:cNvSpPr>
            <a:spLocks noGrp="1"/>
          </p:cNvSpPr>
          <p:nvPr>
            <p:ph type="title"/>
          </p:nvPr>
        </p:nvSpPr>
        <p:spPr>
          <a:xfrm>
            <a:off x="638827" y="136525"/>
            <a:ext cx="11123111" cy="132902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928200-7E94-B48C-5A13-C3BE878EB6EC}"/>
              </a:ext>
            </a:extLst>
          </p:cNvPr>
          <p:cNvSpPr>
            <a:spLocks noGrp="1"/>
          </p:cNvSpPr>
          <p:nvPr>
            <p:ph type="body" idx="1"/>
          </p:nvPr>
        </p:nvSpPr>
        <p:spPr>
          <a:xfrm>
            <a:off x="638827" y="1825625"/>
            <a:ext cx="111231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A8AA-1188-8728-40E9-24EBA913C41A}"/>
              </a:ext>
            </a:extLst>
          </p:cNvPr>
          <p:cNvSpPr>
            <a:spLocks noGrp="1"/>
          </p:cNvSpPr>
          <p:nvPr>
            <p:ph type="dt" sz="half" idx="2"/>
          </p:nvPr>
        </p:nvSpPr>
        <p:spPr>
          <a:xfrm>
            <a:off x="638827" y="6356350"/>
            <a:ext cx="2793267" cy="365125"/>
          </a:xfrm>
          <a:prstGeom prst="rect">
            <a:avLst/>
          </a:prstGeom>
        </p:spPr>
        <p:txBody>
          <a:bodyPr vert="horz" lIns="91440" tIns="45720" rIns="91440" bIns="45720" rtlCol="0" anchor="ctr"/>
          <a:lstStyle>
            <a:lvl1pPr algn="l">
              <a:defRPr sz="1200">
                <a:solidFill>
                  <a:schemeClr val="tx1">
                    <a:tint val="75000"/>
                  </a:schemeClr>
                </a:solidFill>
                <a:latin typeface="Museo Sans 500" panose="02000000000000000000" pitchFamily="2" charset="77"/>
              </a:defRPr>
            </a:lvl1pPr>
          </a:lstStyle>
          <a:p>
            <a:fld id="{6B4C7C8C-022B-4348-97A6-4D6B1EDD7367}" type="datetimeFigureOut">
              <a:rPr lang="en-US" smtClean="0"/>
              <a:pPr/>
              <a:t>3/6/2024</a:t>
            </a:fld>
            <a:endParaRPr lang="en-US"/>
          </a:p>
        </p:txBody>
      </p:sp>
      <p:sp>
        <p:nvSpPr>
          <p:cNvPr id="5" name="Footer Placeholder 4">
            <a:extLst>
              <a:ext uri="{FF2B5EF4-FFF2-40B4-BE49-F238E27FC236}">
                <a16:creationId xmlns:a16="http://schemas.microsoft.com/office/drawing/2014/main" id="{74712C4A-D09F-958B-4774-A40E4832A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useo Sans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0A73ED6A-6539-86DB-835C-5F616A7C1AFA}"/>
              </a:ext>
            </a:extLst>
          </p:cNvPr>
          <p:cNvSpPr>
            <a:spLocks noGrp="1"/>
          </p:cNvSpPr>
          <p:nvPr>
            <p:ph type="sldNum" sz="quarter" idx="4"/>
          </p:nvPr>
        </p:nvSpPr>
        <p:spPr>
          <a:xfrm>
            <a:off x="8610599" y="6356350"/>
            <a:ext cx="2849671" cy="365125"/>
          </a:xfrm>
          <a:prstGeom prst="rect">
            <a:avLst/>
          </a:prstGeom>
        </p:spPr>
        <p:txBody>
          <a:bodyPr vert="horz" lIns="91440" tIns="45720" rIns="91440" bIns="45720" rtlCol="0" anchor="ctr"/>
          <a:lstStyle>
            <a:lvl1pPr algn="r">
              <a:defRPr sz="1200">
                <a:solidFill>
                  <a:schemeClr val="tx1">
                    <a:tint val="75000"/>
                  </a:schemeClr>
                </a:solidFill>
                <a:latin typeface="Museo Sans 500" panose="02000000000000000000" pitchFamily="2" charset="77"/>
              </a:defRPr>
            </a:lvl1pPr>
          </a:lstStyle>
          <a:p>
            <a:fld id="{AF7ACAE0-7C01-2448-A237-998CF5FB6254}" type="slidenum">
              <a:rPr lang="en-US" smtClean="0"/>
              <a:pPr/>
              <a:t>‹#›</a:t>
            </a:fld>
            <a:endParaRPr lang="en-US"/>
          </a:p>
        </p:txBody>
      </p:sp>
      <p:pic>
        <p:nvPicPr>
          <p:cNvPr id="10" name="Picture 9">
            <a:extLst>
              <a:ext uri="{FF2B5EF4-FFF2-40B4-BE49-F238E27FC236}">
                <a16:creationId xmlns:a16="http://schemas.microsoft.com/office/drawing/2014/main" id="{8BE36FAA-793D-7130-CC52-5226CB03D636}"/>
              </a:ext>
            </a:extLst>
          </p:cNvPr>
          <p:cNvPicPr>
            <a:picLocks noChangeAspect="1"/>
          </p:cNvPicPr>
          <p:nvPr/>
        </p:nvPicPr>
        <p:blipFill>
          <a:blip r:embed="rId10"/>
          <a:srcRect/>
          <a:stretch/>
        </p:blipFill>
        <p:spPr>
          <a:xfrm>
            <a:off x="-4175" y="0"/>
            <a:ext cx="254000" cy="6858000"/>
          </a:xfrm>
          <a:prstGeom prst="rect">
            <a:avLst/>
          </a:prstGeom>
        </p:spPr>
      </p:pic>
    </p:spTree>
    <p:extLst>
      <p:ext uri="{BB962C8B-B14F-4D97-AF65-F5344CB8AC3E}">
        <p14:creationId xmlns:p14="http://schemas.microsoft.com/office/powerpoint/2010/main" val="387550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3600" b="1" i="0" kern="1200">
          <a:solidFill>
            <a:schemeClr val="tx2"/>
          </a:solidFill>
          <a:latin typeface="Museo Sans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useo Sans 5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useo Sans 5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useo Sans 5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7466C-E984-2E7F-96E5-2FB007AE8E5D}"/>
              </a:ext>
            </a:extLst>
          </p:cNvPr>
          <p:cNvSpPr>
            <a:spLocks noGrp="1"/>
          </p:cNvSpPr>
          <p:nvPr>
            <p:ph type="title"/>
          </p:nvPr>
        </p:nvSpPr>
        <p:spPr>
          <a:xfrm>
            <a:off x="638827" y="136525"/>
            <a:ext cx="11123111" cy="132902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928200-7E94-B48C-5A13-C3BE878EB6EC}"/>
              </a:ext>
            </a:extLst>
          </p:cNvPr>
          <p:cNvSpPr>
            <a:spLocks noGrp="1"/>
          </p:cNvSpPr>
          <p:nvPr>
            <p:ph type="body" idx="1"/>
          </p:nvPr>
        </p:nvSpPr>
        <p:spPr>
          <a:xfrm>
            <a:off x="638827" y="1825625"/>
            <a:ext cx="111231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A8AA-1188-8728-40E9-24EBA913C41A}"/>
              </a:ext>
            </a:extLst>
          </p:cNvPr>
          <p:cNvSpPr>
            <a:spLocks noGrp="1"/>
          </p:cNvSpPr>
          <p:nvPr>
            <p:ph type="dt" sz="half" idx="2"/>
          </p:nvPr>
        </p:nvSpPr>
        <p:spPr>
          <a:xfrm>
            <a:off x="638827" y="6356350"/>
            <a:ext cx="2793267" cy="365125"/>
          </a:xfrm>
          <a:prstGeom prst="rect">
            <a:avLst/>
          </a:prstGeom>
        </p:spPr>
        <p:txBody>
          <a:bodyPr vert="horz" lIns="91440" tIns="45720" rIns="91440" bIns="45720" rtlCol="0" anchor="ctr"/>
          <a:lstStyle>
            <a:lvl1pPr algn="l">
              <a:defRPr sz="1200">
                <a:solidFill>
                  <a:schemeClr val="tx1">
                    <a:tint val="75000"/>
                  </a:schemeClr>
                </a:solidFill>
                <a:latin typeface="Museo Sans 500" panose="02000000000000000000" pitchFamily="2" charset="77"/>
              </a:defRPr>
            </a:lvl1pPr>
          </a:lstStyle>
          <a:p>
            <a:fld id="{6B4C7C8C-022B-4348-97A6-4D6B1EDD7367}" type="datetimeFigureOut">
              <a:rPr lang="en-US" smtClean="0"/>
              <a:pPr/>
              <a:t>3/6/2024</a:t>
            </a:fld>
            <a:endParaRPr lang="en-US"/>
          </a:p>
        </p:txBody>
      </p:sp>
      <p:sp>
        <p:nvSpPr>
          <p:cNvPr id="5" name="Footer Placeholder 4">
            <a:extLst>
              <a:ext uri="{FF2B5EF4-FFF2-40B4-BE49-F238E27FC236}">
                <a16:creationId xmlns:a16="http://schemas.microsoft.com/office/drawing/2014/main" id="{74712C4A-D09F-958B-4774-A40E4832A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useo Sans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0A73ED6A-6539-86DB-835C-5F616A7C1AFA}"/>
              </a:ext>
            </a:extLst>
          </p:cNvPr>
          <p:cNvSpPr>
            <a:spLocks noGrp="1"/>
          </p:cNvSpPr>
          <p:nvPr>
            <p:ph type="sldNum" sz="quarter" idx="4"/>
          </p:nvPr>
        </p:nvSpPr>
        <p:spPr>
          <a:xfrm>
            <a:off x="8610599" y="6356350"/>
            <a:ext cx="2849671" cy="365125"/>
          </a:xfrm>
          <a:prstGeom prst="rect">
            <a:avLst/>
          </a:prstGeom>
        </p:spPr>
        <p:txBody>
          <a:bodyPr vert="horz" lIns="91440" tIns="45720" rIns="91440" bIns="45720" rtlCol="0" anchor="ctr"/>
          <a:lstStyle>
            <a:lvl1pPr algn="r">
              <a:defRPr sz="1200">
                <a:solidFill>
                  <a:schemeClr val="tx1">
                    <a:tint val="75000"/>
                  </a:schemeClr>
                </a:solidFill>
                <a:latin typeface="Museo Sans 500" panose="02000000000000000000" pitchFamily="2" charset="77"/>
              </a:defRPr>
            </a:lvl1pPr>
          </a:lstStyle>
          <a:p>
            <a:fld id="{AF7ACAE0-7C01-2448-A237-998CF5FB6254}" type="slidenum">
              <a:rPr lang="en-US" smtClean="0"/>
              <a:pPr/>
              <a:t>‹#›</a:t>
            </a:fld>
            <a:endParaRPr lang="en-US"/>
          </a:p>
        </p:txBody>
      </p:sp>
      <p:pic>
        <p:nvPicPr>
          <p:cNvPr id="10" name="Picture 9">
            <a:extLst>
              <a:ext uri="{FF2B5EF4-FFF2-40B4-BE49-F238E27FC236}">
                <a16:creationId xmlns:a16="http://schemas.microsoft.com/office/drawing/2014/main" id="{8BE36FAA-793D-7130-CC52-5226CB03D636}"/>
              </a:ext>
            </a:extLst>
          </p:cNvPr>
          <p:cNvPicPr>
            <a:picLocks noChangeAspect="1"/>
          </p:cNvPicPr>
          <p:nvPr/>
        </p:nvPicPr>
        <p:blipFill>
          <a:blip r:embed="rId10"/>
          <a:srcRect/>
          <a:stretch/>
        </p:blipFill>
        <p:spPr>
          <a:xfrm>
            <a:off x="-4175" y="0"/>
            <a:ext cx="254000" cy="6858000"/>
          </a:xfrm>
          <a:prstGeom prst="rect">
            <a:avLst/>
          </a:prstGeom>
        </p:spPr>
      </p:pic>
    </p:spTree>
    <p:extLst>
      <p:ext uri="{BB962C8B-B14F-4D97-AF65-F5344CB8AC3E}">
        <p14:creationId xmlns:p14="http://schemas.microsoft.com/office/powerpoint/2010/main" val="23622042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l" defTabSz="914400" rtl="0" eaLnBrk="1" latinLnBrk="0" hangingPunct="1">
        <a:lnSpc>
          <a:spcPct val="90000"/>
        </a:lnSpc>
        <a:spcBef>
          <a:spcPct val="0"/>
        </a:spcBef>
        <a:buNone/>
        <a:defRPr sz="3600" b="1" i="0" kern="1200">
          <a:solidFill>
            <a:schemeClr val="tx2"/>
          </a:solidFill>
          <a:latin typeface="Museo Sans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useo Sans 5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useo Sans 5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useo Sans 5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7466C-E984-2E7F-96E5-2FB007AE8E5D}"/>
              </a:ext>
            </a:extLst>
          </p:cNvPr>
          <p:cNvSpPr>
            <a:spLocks noGrp="1"/>
          </p:cNvSpPr>
          <p:nvPr>
            <p:ph type="title"/>
          </p:nvPr>
        </p:nvSpPr>
        <p:spPr>
          <a:xfrm>
            <a:off x="638827" y="136525"/>
            <a:ext cx="11123111" cy="132902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928200-7E94-B48C-5A13-C3BE878EB6EC}"/>
              </a:ext>
            </a:extLst>
          </p:cNvPr>
          <p:cNvSpPr>
            <a:spLocks noGrp="1"/>
          </p:cNvSpPr>
          <p:nvPr>
            <p:ph type="body" idx="1"/>
          </p:nvPr>
        </p:nvSpPr>
        <p:spPr>
          <a:xfrm>
            <a:off x="638827" y="1825625"/>
            <a:ext cx="111231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A8AA-1188-8728-40E9-24EBA913C41A}"/>
              </a:ext>
            </a:extLst>
          </p:cNvPr>
          <p:cNvSpPr>
            <a:spLocks noGrp="1"/>
          </p:cNvSpPr>
          <p:nvPr>
            <p:ph type="dt" sz="half" idx="2"/>
          </p:nvPr>
        </p:nvSpPr>
        <p:spPr>
          <a:xfrm>
            <a:off x="638827" y="6356350"/>
            <a:ext cx="2793267" cy="365125"/>
          </a:xfrm>
          <a:prstGeom prst="rect">
            <a:avLst/>
          </a:prstGeom>
        </p:spPr>
        <p:txBody>
          <a:bodyPr vert="horz" lIns="91440" tIns="45720" rIns="91440" bIns="45720" rtlCol="0" anchor="ctr"/>
          <a:lstStyle>
            <a:lvl1pPr algn="l">
              <a:defRPr sz="1200">
                <a:solidFill>
                  <a:schemeClr val="tx1">
                    <a:tint val="75000"/>
                  </a:schemeClr>
                </a:solidFill>
                <a:latin typeface="Museo Sans 500" panose="02000000000000000000" pitchFamily="2" charset="77"/>
              </a:defRPr>
            </a:lvl1pPr>
          </a:lstStyle>
          <a:p>
            <a:fld id="{6B4C7C8C-022B-4348-97A6-4D6B1EDD7367}" type="datetimeFigureOut">
              <a:rPr lang="en-US" smtClean="0"/>
              <a:pPr/>
              <a:t>3/6/2024</a:t>
            </a:fld>
            <a:endParaRPr lang="en-US"/>
          </a:p>
        </p:txBody>
      </p:sp>
      <p:sp>
        <p:nvSpPr>
          <p:cNvPr id="5" name="Footer Placeholder 4">
            <a:extLst>
              <a:ext uri="{FF2B5EF4-FFF2-40B4-BE49-F238E27FC236}">
                <a16:creationId xmlns:a16="http://schemas.microsoft.com/office/drawing/2014/main" id="{74712C4A-D09F-958B-4774-A40E4832A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useo Sans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0A73ED6A-6539-86DB-835C-5F616A7C1AFA}"/>
              </a:ext>
            </a:extLst>
          </p:cNvPr>
          <p:cNvSpPr>
            <a:spLocks noGrp="1"/>
          </p:cNvSpPr>
          <p:nvPr>
            <p:ph type="sldNum" sz="quarter" idx="4"/>
          </p:nvPr>
        </p:nvSpPr>
        <p:spPr>
          <a:xfrm>
            <a:off x="8610599" y="6356350"/>
            <a:ext cx="2849671" cy="365125"/>
          </a:xfrm>
          <a:prstGeom prst="rect">
            <a:avLst/>
          </a:prstGeom>
        </p:spPr>
        <p:txBody>
          <a:bodyPr vert="horz" lIns="91440" tIns="45720" rIns="91440" bIns="45720" rtlCol="0" anchor="ctr"/>
          <a:lstStyle>
            <a:lvl1pPr algn="r">
              <a:defRPr sz="1200">
                <a:solidFill>
                  <a:schemeClr val="tx1">
                    <a:tint val="75000"/>
                  </a:schemeClr>
                </a:solidFill>
                <a:latin typeface="Museo Sans 500" panose="02000000000000000000" pitchFamily="2" charset="77"/>
              </a:defRPr>
            </a:lvl1pPr>
          </a:lstStyle>
          <a:p>
            <a:fld id="{AF7ACAE0-7C01-2448-A237-998CF5FB6254}" type="slidenum">
              <a:rPr lang="en-US" smtClean="0"/>
              <a:pPr/>
              <a:t>‹#›</a:t>
            </a:fld>
            <a:endParaRPr lang="en-US"/>
          </a:p>
        </p:txBody>
      </p:sp>
      <p:pic>
        <p:nvPicPr>
          <p:cNvPr id="10" name="Picture 9">
            <a:extLst>
              <a:ext uri="{FF2B5EF4-FFF2-40B4-BE49-F238E27FC236}">
                <a16:creationId xmlns:a16="http://schemas.microsoft.com/office/drawing/2014/main" id="{8BE36FAA-793D-7130-CC52-5226CB03D636}"/>
              </a:ext>
            </a:extLst>
          </p:cNvPr>
          <p:cNvPicPr>
            <a:picLocks noChangeAspect="1"/>
          </p:cNvPicPr>
          <p:nvPr/>
        </p:nvPicPr>
        <p:blipFill>
          <a:blip r:embed="rId10"/>
          <a:srcRect/>
          <a:stretch/>
        </p:blipFill>
        <p:spPr>
          <a:xfrm>
            <a:off x="-4175" y="0"/>
            <a:ext cx="254000" cy="6858000"/>
          </a:xfrm>
          <a:prstGeom prst="rect">
            <a:avLst/>
          </a:prstGeom>
        </p:spPr>
      </p:pic>
    </p:spTree>
    <p:extLst>
      <p:ext uri="{BB962C8B-B14F-4D97-AF65-F5344CB8AC3E}">
        <p14:creationId xmlns:p14="http://schemas.microsoft.com/office/powerpoint/2010/main" val="26722589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l" defTabSz="914400" rtl="0" eaLnBrk="1" latinLnBrk="0" hangingPunct="1">
        <a:lnSpc>
          <a:spcPct val="90000"/>
        </a:lnSpc>
        <a:spcBef>
          <a:spcPct val="0"/>
        </a:spcBef>
        <a:buNone/>
        <a:defRPr sz="3600" b="1" i="0" kern="1200">
          <a:solidFill>
            <a:schemeClr val="tx2"/>
          </a:solidFill>
          <a:latin typeface="Museo Sans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useo Sans 5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useo Sans 5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useo Sans 5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820_D9431E3E.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FCA0-D151-50C2-CF07-DA4E2DDE999B}"/>
              </a:ext>
            </a:extLst>
          </p:cNvPr>
          <p:cNvSpPr>
            <a:spLocks noGrp="1"/>
          </p:cNvSpPr>
          <p:nvPr>
            <p:ph type="ctrTitle"/>
          </p:nvPr>
        </p:nvSpPr>
        <p:spPr/>
        <p:txBody>
          <a:bodyPr/>
          <a:lstStyle/>
          <a:p>
            <a:r>
              <a:rPr lang="en-US"/>
              <a:t>M&amp;RP M&amp;E Discussion</a:t>
            </a:r>
          </a:p>
        </p:txBody>
      </p:sp>
      <p:sp>
        <p:nvSpPr>
          <p:cNvPr id="4" name="Content Placeholder 3">
            <a:extLst>
              <a:ext uri="{FF2B5EF4-FFF2-40B4-BE49-F238E27FC236}">
                <a16:creationId xmlns:a16="http://schemas.microsoft.com/office/drawing/2014/main" id="{25003BE2-4351-3526-276B-386BF5670254}"/>
              </a:ext>
            </a:extLst>
          </p:cNvPr>
          <p:cNvSpPr>
            <a:spLocks noGrp="1"/>
          </p:cNvSpPr>
          <p:nvPr>
            <p:ph sz="quarter" idx="10"/>
          </p:nvPr>
        </p:nvSpPr>
        <p:spPr>
          <a:xfrm>
            <a:off x="931303" y="5937250"/>
            <a:ext cx="10814050" cy="538163"/>
          </a:xfrm>
        </p:spPr>
        <p:txBody>
          <a:bodyPr vert="horz" lIns="91440" tIns="45720" rIns="91440" bIns="45720" rtlCol="0" anchor="t">
            <a:normAutofit/>
          </a:bodyPr>
          <a:lstStyle/>
          <a:p>
            <a:r>
              <a:rPr lang="en-US">
                <a:latin typeface="Museo Sans 500"/>
              </a:rPr>
              <a:t>March 2024</a:t>
            </a:r>
            <a:endParaRPr lang="en-US"/>
          </a:p>
        </p:txBody>
      </p:sp>
      <p:sp>
        <p:nvSpPr>
          <p:cNvPr id="6" name="Subtitle 5">
            <a:extLst>
              <a:ext uri="{FF2B5EF4-FFF2-40B4-BE49-F238E27FC236}">
                <a16:creationId xmlns:a16="http://schemas.microsoft.com/office/drawing/2014/main" id="{A34D5836-F821-850F-5093-6303907AB42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9274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E197ECC8-15CB-F7E1-442F-57088F6EEA84}"/>
              </a:ext>
            </a:extLst>
          </p:cNvPr>
          <p:cNvSpPr txBox="1"/>
          <p:nvPr/>
        </p:nvSpPr>
        <p:spPr>
          <a:xfrm>
            <a:off x="332402" y="1197436"/>
            <a:ext cx="11681798" cy="369332"/>
          </a:xfrm>
          <a:prstGeom prst="rect">
            <a:avLst/>
          </a:prstGeom>
          <a:solidFill>
            <a:schemeClr val="bg1"/>
          </a:solidFill>
        </p:spPr>
        <p:txBody>
          <a:bodyPr wrap="square" rtlCol="0">
            <a:spAutoFit/>
          </a:bodyPr>
          <a:lstStyle/>
          <a:p>
            <a:endParaRPr lang="fr-FR"/>
          </a:p>
        </p:txBody>
      </p:sp>
      <p:sp>
        <p:nvSpPr>
          <p:cNvPr id="2" name="Title 1">
            <a:extLst>
              <a:ext uri="{FF2B5EF4-FFF2-40B4-BE49-F238E27FC236}">
                <a16:creationId xmlns:a16="http://schemas.microsoft.com/office/drawing/2014/main" id="{4AB9DCA2-73FA-5B52-3C83-8520DF6791C9}"/>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SP1 : Elimination, Incidence and Surveillance</a:t>
            </a:r>
          </a:p>
        </p:txBody>
      </p:sp>
      <p:sp>
        <p:nvSpPr>
          <p:cNvPr id="35" name="Rectangle 34">
            <a:extLst>
              <a:ext uri="{FF2B5EF4-FFF2-40B4-BE49-F238E27FC236}">
                <a16:creationId xmlns:a16="http://schemas.microsoft.com/office/drawing/2014/main" id="{3CC68E4F-2CF3-95B4-5E0E-0356A067E70E}"/>
              </a:ext>
            </a:extLst>
          </p:cNvPr>
          <p:cNvSpPr/>
          <p:nvPr/>
        </p:nvSpPr>
        <p:spPr>
          <a:xfrm>
            <a:off x="424768" y="1103514"/>
            <a:ext cx="1440951" cy="16774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en-US" sz="1400" b="1" i="1">
                <a:solidFill>
                  <a:schemeClr val="bg1"/>
                </a:solidFill>
              </a:rPr>
              <a:t>SP1 : PHC &amp; UHC</a:t>
            </a:r>
          </a:p>
        </p:txBody>
      </p:sp>
      <p:sp>
        <p:nvSpPr>
          <p:cNvPr id="41" name="Rectangle 40">
            <a:extLst>
              <a:ext uri="{FF2B5EF4-FFF2-40B4-BE49-F238E27FC236}">
                <a16:creationId xmlns:a16="http://schemas.microsoft.com/office/drawing/2014/main" id="{2BB23C26-05C4-6618-07DF-4013A9DA2B2C}"/>
              </a:ext>
            </a:extLst>
          </p:cNvPr>
          <p:cNvSpPr/>
          <p:nvPr/>
        </p:nvSpPr>
        <p:spPr>
          <a:xfrm>
            <a:off x="531197" y="852419"/>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E45E8BA7-C0F2-78A2-7FE6-CE441D3BCC6E}"/>
              </a:ext>
            </a:extLst>
          </p:cNvPr>
          <p:cNvSpPr/>
          <p:nvPr/>
        </p:nvSpPr>
        <p:spPr>
          <a:xfrm>
            <a:off x="2169225" y="852419"/>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5E87AE7F-0C25-FE62-EB5E-EB52AD47D3C8}"/>
              </a:ext>
            </a:extLst>
          </p:cNvPr>
          <p:cNvSpPr/>
          <p:nvPr/>
        </p:nvSpPr>
        <p:spPr>
          <a:xfrm>
            <a:off x="5206948" y="852419"/>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4200BD25-8E74-2668-9A4A-822BBC5A2444}"/>
              </a:ext>
            </a:extLst>
          </p:cNvPr>
          <p:cNvSpPr/>
          <p:nvPr/>
        </p:nvSpPr>
        <p:spPr>
          <a:xfrm>
            <a:off x="7382933" y="852419"/>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7DB40782-2191-8BCA-E7F0-97FEB58052C4}"/>
              </a:ext>
            </a:extLst>
          </p:cNvPr>
          <p:cNvSpPr/>
          <p:nvPr/>
        </p:nvSpPr>
        <p:spPr>
          <a:xfrm>
            <a:off x="9458364" y="852419"/>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C330DA59-E80C-E2F7-B0EC-1F90FAD05D7B}"/>
              </a:ext>
            </a:extLst>
          </p:cNvPr>
          <p:cNvSpPr/>
          <p:nvPr/>
        </p:nvSpPr>
        <p:spPr>
          <a:xfrm>
            <a:off x="1948679" y="1103514"/>
            <a:ext cx="2617652" cy="167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1" i="1">
                <a:solidFill>
                  <a:prstClr val="black"/>
                </a:solidFill>
              </a:rPr>
              <a:t>Indicator#1</a:t>
            </a:r>
            <a:r>
              <a:rPr lang="en-US" sz="1400" i="1">
                <a:solidFill>
                  <a:prstClr val="black"/>
                </a:solidFill>
              </a:rPr>
              <a:t> - </a:t>
            </a:r>
            <a:r>
              <a:rPr lang="en-US" sz="1400" b="1" i="1">
                <a:solidFill>
                  <a:prstClr val="black"/>
                </a:solidFill>
              </a:rPr>
              <a:t>Elimination</a:t>
            </a:r>
          </a:p>
          <a:p>
            <a:pPr>
              <a:defRPr/>
            </a:pPr>
            <a:r>
              <a:rPr lang="en-US" sz="1400" i="1">
                <a:solidFill>
                  <a:prstClr val="black"/>
                </a:solidFill>
              </a:rPr>
              <a:t>Trend in the total number of countries verified to have eliminated :</a:t>
            </a:r>
            <a:endParaRPr lang="fr-FR" sz="1400" i="1">
              <a:solidFill>
                <a:prstClr val="black"/>
              </a:solidFill>
            </a:endParaRPr>
          </a:p>
          <a:p>
            <a:pPr marL="285750" indent="-285750">
              <a:buFont typeface="Arial" panose="020B0604020202020204" pitchFamily="34" charset="0"/>
              <a:buChar char="•"/>
              <a:defRPr/>
            </a:pPr>
            <a:r>
              <a:rPr lang="en-US" sz="1400" i="1">
                <a:solidFill>
                  <a:prstClr val="black"/>
                </a:solidFill>
              </a:rPr>
              <a:t>Measles</a:t>
            </a:r>
            <a:endParaRPr lang="fr-FR" sz="1400" i="1">
              <a:solidFill>
                <a:prstClr val="black"/>
              </a:solidFill>
            </a:endParaRPr>
          </a:p>
          <a:p>
            <a:pPr marL="285750" indent="-285750">
              <a:buFont typeface="Arial" panose="020B0604020202020204" pitchFamily="34" charset="0"/>
              <a:buChar char="•"/>
              <a:defRPr/>
            </a:pPr>
            <a:r>
              <a:rPr lang="en-US" sz="1400" i="1">
                <a:solidFill>
                  <a:prstClr val="black"/>
                </a:solidFill>
              </a:rPr>
              <a:t>Rubella</a:t>
            </a:r>
            <a:endParaRPr lang="fr-FR" sz="1400" i="1">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
        <p:nvSpPr>
          <p:cNvPr id="47" name="Rectangle 46">
            <a:extLst>
              <a:ext uri="{FF2B5EF4-FFF2-40B4-BE49-F238E27FC236}">
                <a16:creationId xmlns:a16="http://schemas.microsoft.com/office/drawing/2014/main" id="{CEB50B72-31B0-5B03-6844-5AB70F1E0DF8}"/>
              </a:ext>
            </a:extLst>
          </p:cNvPr>
          <p:cNvSpPr/>
          <p:nvPr/>
        </p:nvSpPr>
        <p:spPr>
          <a:xfrm>
            <a:off x="4674883" y="1103514"/>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400" i="1">
                <a:solidFill>
                  <a:prstClr val="black"/>
                </a:solidFill>
              </a:rPr>
              <a:t>Indicators will be </a:t>
            </a:r>
            <a:r>
              <a:rPr lang="en-GB" sz="1400" i="1" err="1">
                <a:solidFill>
                  <a:prstClr val="black"/>
                </a:solidFill>
              </a:rPr>
              <a:t>analyzed</a:t>
            </a:r>
            <a:r>
              <a:rPr lang="en-GB" sz="1400" i="1">
                <a:solidFill>
                  <a:prstClr val="black"/>
                </a:solidFill>
              </a:rPr>
              <a:t> at the global level and broken down by income levels : </a:t>
            </a:r>
          </a:p>
          <a:p>
            <a:pPr marL="285750" indent="-285750">
              <a:buFont typeface="Arial" panose="020B0604020202020204" pitchFamily="34" charset="0"/>
              <a:buChar char="•"/>
              <a:defRPr/>
            </a:pPr>
            <a:r>
              <a:rPr lang="en-GB" sz="1400" i="1">
                <a:solidFill>
                  <a:schemeClr val="tx1"/>
                </a:solidFill>
              </a:rPr>
              <a:t>High-income</a:t>
            </a:r>
            <a:r>
              <a:rPr lang="en-GB" sz="1400" i="1">
                <a:solidFill>
                  <a:schemeClr val="tx1"/>
                </a:solidFill>
                <a:effectLst/>
                <a:ea typeface="Arial" panose="020B0604020202020204" pitchFamily="34" charset="0"/>
                <a:cs typeface="Arial" panose="020B0604020202020204" pitchFamily="34" charset="0"/>
              </a:rPr>
              <a:t> </a:t>
            </a:r>
            <a:r>
              <a:rPr lang="en-GB" sz="1400" i="1">
                <a:solidFill>
                  <a:schemeClr val="tx1"/>
                </a:solidFill>
              </a:rPr>
              <a:t>countries</a:t>
            </a:r>
          </a:p>
          <a:p>
            <a:pPr marL="285750" indent="-285750">
              <a:buFont typeface="Arial" panose="020B0604020202020204" pitchFamily="34" charset="0"/>
              <a:buChar char="•"/>
              <a:defRPr/>
            </a:pPr>
            <a:r>
              <a:rPr lang="en-GB" sz="1400" i="1">
                <a:solidFill>
                  <a:schemeClr val="tx1"/>
                </a:solidFill>
              </a:rPr>
              <a:t>Middle-income countries: </a:t>
            </a:r>
            <a:endParaRPr lang="fr-FR" sz="1400" i="1">
              <a:solidFill>
                <a:schemeClr val="tx1"/>
              </a:solidFill>
            </a:endParaRPr>
          </a:p>
          <a:p>
            <a:pPr marL="285750" indent="-285750">
              <a:buFont typeface="Arial" panose="020B0604020202020204" pitchFamily="34" charset="0"/>
              <a:buChar char="•"/>
              <a:defRPr/>
            </a:pPr>
            <a:r>
              <a:rPr lang="en-GB" sz="1400" i="1">
                <a:solidFill>
                  <a:schemeClr val="tx1"/>
                </a:solidFill>
              </a:rPr>
              <a:t>Low-income countries</a:t>
            </a:r>
          </a:p>
        </p:txBody>
      </p:sp>
      <p:sp>
        <p:nvSpPr>
          <p:cNvPr id="48" name="Rectangle 47">
            <a:extLst>
              <a:ext uri="{FF2B5EF4-FFF2-40B4-BE49-F238E27FC236}">
                <a16:creationId xmlns:a16="http://schemas.microsoft.com/office/drawing/2014/main" id="{42E65EBD-B35E-4ADC-C340-1BD57F460AF0}"/>
              </a:ext>
            </a:extLst>
          </p:cNvPr>
          <p:cNvSpPr/>
          <p:nvPr/>
        </p:nvSpPr>
        <p:spPr>
          <a:xfrm>
            <a:off x="7066624" y="1103514"/>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400050" indent="-171450">
              <a:buFont typeface="Arial" panose="020B0604020202020204" pitchFamily="34" charset="0"/>
              <a:buChar char="•"/>
            </a:pPr>
            <a:r>
              <a:rPr lang="en-US" sz="1400" i="1">
                <a:solidFill>
                  <a:prstClr val="black"/>
                </a:solidFill>
              </a:rPr>
              <a:t>Isolates trends in elimination status, backsliding or progressing countries for additional focus or</a:t>
            </a:r>
            <a:r>
              <a:rPr lang="en-GB" sz="1400" i="1">
                <a:solidFill>
                  <a:prstClr val="black"/>
                </a:solidFill>
              </a:rPr>
              <a:t> reprioritization when evaluating M&amp;RP focus countries</a:t>
            </a:r>
            <a:endParaRPr lang="fr-FR" sz="1400" i="1">
              <a:solidFill>
                <a:prstClr val="black"/>
              </a:solidFill>
            </a:endParaRPr>
          </a:p>
        </p:txBody>
      </p:sp>
      <p:sp>
        <p:nvSpPr>
          <p:cNvPr id="49" name="Rectangle 48">
            <a:extLst>
              <a:ext uri="{FF2B5EF4-FFF2-40B4-BE49-F238E27FC236}">
                <a16:creationId xmlns:a16="http://schemas.microsoft.com/office/drawing/2014/main" id="{F621EA7D-B1D1-15D5-77B1-8B8AAD01827C}"/>
              </a:ext>
            </a:extLst>
          </p:cNvPr>
          <p:cNvSpPr/>
          <p:nvPr/>
        </p:nvSpPr>
        <p:spPr>
          <a:xfrm>
            <a:off x="9458364" y="1103514"/>
            <a:ext cx="2312851"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marR="0" lvl="0" indent="-171450" fontAlgn="auto">
              <a:lnSpc>
                <a:spcPct val="100000"/>
              </a:lnSpc>
              <a:spcBef>
                <a:spcPts val="0"/>
              </a:spcBef>
              <a:spcAft>
                <a:spcPts val="0"/>
              </a:spcAft>
              <a:buClrTx/>
              <a:buSzTx/>
              <a:buFont typeface="Arial" panose="020B0604020202020204" pitchFamily="34" charset="0"/>
              <a:buChar char="•"/>
              <a:tabLst/>
              <a:defRPr/>
            </a:pPr>
            <a:r>
              <a:rPr lang="en-US" sz="1400" i="1">
                <a:solidFill>
                  <a:prstClr val="black"/>
                </a:solidFill>
              </a:rPr>
              <a:t>Suggested by Mary to highlight differences between regions</a:t>
            </a:r>
          </a:p>
        </p:txBody>
      </p:sp>
      <p:sp>
        <p:nvSpPr>
          <p:cNvPr id="81" name="Rectangle 80">
            <a:extLst>
              <a:ext uri="{FF2B5EF4-FFF2-40B4-BE49-F238E27FC236}">
                <a16:creationId xmlns:a16="http://schemas.microsoft.com/office/drawing/2014/main" id="{4BE72FBE-9D15-055E-342F-4238C3415D6F}"/>
              </a:ext>
            </a:extLst>
          </p:cNvPr>
          <p:cNvSpPr/>
          <p:nvPr/>
        </p:nvSpPr>
        <p:spPr>
          <a:xfrm>
            <a:off x="424768" y="2933376"/>
            <a:ext cx="1440951" cy="16774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en-US" sz="1400" b="1" i="1">
                <a:solidFill>
                  <a:schemeClr val="bg1"/>
                </a:solidFill>
              </a:rPr>
              <a:t>SP1 : PHC &amp; UHC</a:t>
            </a:r>
          </a:p>
        </p:txBody>
      </p:sp>
      <p:sp>
        <p:nvSpPr>
          <p:cNvPr id="82" name="Rectangle 81">
            <a:extLst>
              <a:ext uri="{FF2B5EF4-FFF2-40B4-BE49-F238E27FC236}">
                <a16:creationId xmlns:a16="http://schemas.microsoft.com/office/drawing/2014/main" id="{8AC534D6-E280-6815-195D-89A0D0243970}"/>
              </a:ext>
            </a:extLst>
          </p:cNvPr>
          <p:cNvSpPr/>
          <p:nvPr/>
        </p:nvSpPr>
        <p:spPr>
          <a:xfrm>
            <a:off x="1948679" y="2933376"/>
            <a:ext cx="2617652" cy="167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i="1">
              <a:solidFill>
                <a:prstClr val="black"/>
              </a:solidFill>
            </a:endParaRPr>
          </a:p>
          <a:p>
            <a:r>
              <a:rPr lang="en-US" sz="1400" b="1" i="1">
                <a:solidFill>
                  <a:prstClr val="black"/>
                </a:solidFill>
              </a:rPr>
              <a:t>Indicator#2 - </a:t>
            </a:r>
            <a:r>
              <a:rPr lang="en-GB" sz="1400" b="1" i="1">
                <a:solidFill>
                  <a:prstClr val="black"/>
                </a:solidFill>
              </a:rPr>
              <a:t>Incidence</a:t>
            </a:r>
            <a:endParaRPr lang="en-GB" sz="1400" i="1">
              <a:solidFill>
                <a:prstClr val="black"/>
              </a:solidFill>
            </a:endParaRPr>
          </a:p>
          <a:p>
            <a:r>
              <a:rPr lang="en-GB" sz="1400" i="1">
                <a:solidFill>
                  <a:prstClr val="black"/>
                </a:solidFill>
              </a:rPr>
              <a:t>Measles and Rubella incidence rate</a:t>
            </a:r>
          </a:p>
          <a:p>
            <a:r>
              <a:rPr lang="en-US" sz="1400" i="1">
                <a:solidFill>
                  <a:prstClr val="black"/>
                </a:solidFill>
              </a:rPr>
              <a:t>Incidence rate = (Number of new cases in 12-month period/ The total population of </a:t>
            </a:r>
            <a:r>
              <a:rPr lang="en-US" sz="1400" i="1" err="1">
                <a:solidFill>
                  <a:prstClr val="black"/>
                </a:solidFill>
              </a:rPr>
              <a:t>susceptibles</a:t>
            </a:r>
            <a:r>
              <a:rPr lang="en-US" sz="1400" i="1">
                <a:solidFill>
                  <a:prstClr val="black"/>
                </a:solidFill>
              </a:rPr>
              <a:t> in a given geography during the time period) ×1.000.000</a:t>
            </a:r>
            <a:endParaRPr lang="fr-FR" sz="1400" i="1">
              <a:solidFill>
                <a:prstClr val="black"/>
              </a:solidFill>
            </a:endParaRPr>
          </a:p>
          <a:p>
            <a:endParaRPr kumimoji="0" lang="en-US" sz="1400" b="0" i="1" u="none" strike="noStrike" kern="1200" cap="none" spc="0" normalizeH="0" baseline="0" noProof="0">
              <a:ln>
                <a:noFill/>
              </a:ln>
              <a:solidFill>
                <a:prstClr val="black"/>
              </a:solidFill>
              <a:effectLst/>
              <a:uLnTx/>
              <a:uFillTx/>
              <a:ea typeface="+mn-ea"/>
              <a:cs typeface="+mn-cs"/>
            </a:endParaRPr>
          </a:p>
        </p:txBody>
      </p:sp>
      <p:sp>
        <p:nvSpPr>
          <p:cNvPr id="83" name="Rectangle 82">
            <a:extLst>
              <a:ext uri="{FF2B5EF4-FFF2-40B4-BE49-F238E27FC236}">
                <a16:creationId xmlns:a16="http://schemas.microsoft.com/office/drawing/2014/main" id="{77FBACFC-2D53-9168-E77B-E0FC3CF2F052}"/>
              </a:ext>
            </a:extLst>
          </p:cNvPr>
          <p:cNvSpPr/>
          <p:nvPr/>
        </p:nvSpPr>
        <p:spPr>
          <a:xfrm>
            <a:off x="4674883" y="2933376"/>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US" sz="1400" i="1">
                <a:solidFill>
                  <a:prstClr val="black"/>
                </a:solidFill>
              </a:rPr>
              <a:t>Indicators will be extended to track the reduction in inequity in mortality and Congenital Rubella Syndrome (CRS).</a:t>
            </a:r>
            <a:endParaRPr lang="en-GB" sz="1400" i="1">
              <a:solidFill>
                <a:prstClr val="black"/>
              </a:solidFill>
            </a:endParaRPr>
          </a:p>
        </p:txBody>
      </p:sp>
      <p:sp>
        <p:nvSpPr>
          <p:cNvPr id="84" name="Rectangle 83">
            <a:extLst>
              <a:ext uri="{FF2B5EF4-FFF2-40B4-BE49-F238E27FC236}">
                <a16:creationId xmlns:a16="http://schemas.microsoft.com/office/drawing/2014/main" id="{3EBCC787-865F-9D01-319D-C1EBAF651980}"/>
              </a:ext>
            </a:extLst>
          </p:cNvPr>
          <p:cNvSpPr/>
          <p:nvPr/>
        </p:nvSpPr>
        <p:spPr>
          <a:xfrm>
            <a:off x="7066624" y="2933376"/>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400050" indent="-171450">
              <a:buFont typeface="Arial" panose="020B0604020202020204" pitchFamily="34" charset="0"/>
              <a:buChar char="•"/>
            </a:pPr>
            <a:r>
              <a:rPr lang="en-GB" sz="1400" i="1">
                <a:solidFill>
                  <a:prstClr val="black"/>
                </a:solidFill>
              </a:rPr>
              <a:t>To assess the overall disease burden and track the incidence rates over time.</a:t>
            </a:r>
            <a:endParaRPr lang="fr-FR" sz="1400" i="1">
              <a:solidFill>
                <a:prstClr val="black"/>
              </a:solidFill>
            </a:endParaRPr>
          </a:p>
        </p:txBody>
      </p:sp>
      <p:sp>
        <p:nvSpPr>
          <p:cNvPr id="85" name="Rectangle 84">
            <a:extLst>
              <a:ext uri="{FF2B5EF4-FFF2-40B4-BE49-F238E27FC236}">
                <a16:creationId xmlns:a16="http://schemas.microsoft.com/office/drawing/2014/main" id="{5E08D3F0-3048-789F-397E-8D717F28445F}"/>
              </a:ext>
            </a:extLst>
          </p:cNvPr>
          <p:cNvSpPr/>
          <p:nvPr/>
        </p:nvSpPr>
        <p:spPr>
          <a:xfrm>
            <a:off x="9458364" y="2933376"/>
            <a:ext cx="2312851"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171450">
              <a:buFont typeface="Arial" panose="020B0604020202020204" pitchFamily="34" charset="0"/>
              <a:buChar char="•"/>
              <a:defRPr/>
            </a:pPr>
            <a:r>
              <a:rPr lang="fr-FR" altLang="fr-FR" sz="1400" i="1">
                <a:solidFill>
                  <a:prstClr val="black"/>
                </a:solidFill>
              </a:rPr>
              <a:t>The </a:t>
            </a:r>
            <a:r>
              <a:rPr lang="fr-FR" altLang="fr-FR" sz="1400" i="1" err="1">
                <a:solidFill>
                  <a:prstClr val="black"/>
                </a:solidFill>
              </a:rPr>
              <a:t>indicator</a:t>
            </a:r>
            <a:r>
              <a:rPr lang="fr-FR" altLang="fr-FR" sz="1400" i="1">
                <a:solidFill>
                  <a:prstClr val="black"/>
                </a:solidFill>
              </a:rPr>
              <a:t> has been </a:t>
            </a:r>
            <a:r>
              <a:rPr lang="fr-FR" altLang="fr-FR" sz="1400" i="1" err="1">
                <a:solidFill>
                  <a:prstClr val="black"/>
                </a:solidFill>
              </a:rPr>
              <a:t>updated</a:t>
            </a:r>
            <a:r>
              <a:rPr lang="fr-FR" altLang="fr-FR" sz="1400" i="1">
                <a:solidFill>
                  <a:prstClr val="black"/>
                </a:solidFill>
              </a:rPr>
              <a:t> </a:t>
            </a:r>
            <a:r>
              <a:rPr lang="fr-FR" altLang="fr-FR" sz="1400" i="1" err="1">
                <a:solidFill>
                  <a:prstClr val="black"/>
                </a:solidFill>
              </a:rPr>
              <a:t>based</a:t>
            </a:r>
            <a:r>
              <a:rPr lang="fr-FR" altLang="fr-FR" sz="1400" i="1">
                <a:solidFill>
                  <a:prstClr val="black"/>
                </a:solidFill>
              </a:rPr>
              <a:t> on </a:t>
            </a:r>
            <a:r>
              <a:rPr lang="fr-FR" altLang="fr-FR" sz="1400" i="1" err="1">
                <a:solidFill>
                  <a:prstClr val="black"/>
                </a:solidFill>
              </a:rPr>
              <a:t>Natasha’s</a:t>
            </a:r>
            <a:r>
              <a:rPr lang="fr-FR" altLang="fr-FR" sz="1400" i="1">
                <a:solidFill>
                  <a:prstClr val="black"/>
                </a:solidFill>
              </a:rPr>
              <a:t> suggestion for an incidence </a:t>
            </a:r>
            <a:r>
              <a:rPr lang="fr-FR" altLang="fr-FR" sz="1400" i="1" err="1">
                <a:solidFill>
                  <a:prstClr val="black"/>
                </a:solidFill>
              </a:rPr>
              <a:t>measure</a:t>
            </a:r>
            <a:r>
              <a:rPr lang="fr-FR" altLang="fr-FR" sz="1400" i="1">
                <a:solidFill>
                  <a:prstClr val="black"/>
                </a:solidFill>
              </a:rPr>
              <a:t> </a:t>
            </a:r>
            <a:r>
              <a:rPr lang="fr-FR" altLang="fr-FR" sz="1400" i="1" err="1">
                <a:solidFill>
                  <a:prstClr val="black"/>
                </a:solidFill>
              </a:rPr>
              <a:t>rather</a:t>
            </a:r>
            <a:r>
              <a:rPr lang="fr-FR" altLang="fr-FR" sz="1400" i="1">
                <a:solidFill>
                  <a:prstClr val="black"/>
                </a:solidFill>
              </a:rPr>
              <a:t> </a:t>
            </a:r>
            <a:r>
              <a:rPr lang="fr-FR" altLang="fr-FR" sz="1400" i="1" err="1">
                <a:solidFill>
                  <a:prstClr val="black"/>
                </a:solidFill>
              </a:rPr>
              <a:t>than</a:t>
            </a:r>
            <a:r>
              <a:rPr lang="fr-FR" altLang="fr-FR" sz="1400" i="1">
                <a:solidFill>
                  <a:prstClr val="black"/>
                </a:solidFill>
              </a:rPr>
              <a:t> a </a:t>
            </a:r>
            <a:r>
              <a:rPr lang="fr-FR" altLang="fr-FR" sz="1400" i="1" err="1">
                <a:solidFill>
                  <a:prstClr val="black"/>
                </a:solidFill>
              </a:rPr>
              <a:t>numerical</a:t>
            </a:r>
            <a:r>
              <a:rPr lang="fr-FR" altLang="fr-FR" sz="1400" i="1">
                <a:solidFill>
                  <a:prstClr val="black"/>
                </a:solidFill>
              </a:rPr>
              <a:t> value.</a:t>
            </a:r>
          </a:p>
        </p:txBody>
      </p:sp>
    </p:spTree>
    <p:extLst>
      <p:ext uri="{BB962C8B-B14F-4D97-AF65-F5344CB8AC3E}">
        <p14:creationId xmlns:p14="http://schemas.microsoft.com/office/powerpoint/2010/main" val="178974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336B-0EED-1882-ADEB-375A08600156}"/>
            </a:ext>
          </a:extLst>
        </p:cNvPr>
        <p:cNvGrpSpPr/>
        <p:nvPr/>
      </p:nvGrpSpPr>
      <p:grpSpPr>
        <a:xfrm>
          <a:off x="0" y="0"/>
          <a:ext cx="0" cy="0"/>
          <a:chOff x="0" y="0"/>
          <a:chExt cx="0" cy="0"/>
        </a:xfrm>
      </p:grpSpPr>
      <p:sp>
        <p:nvSpPr>
          <p:cNvPr id="91" name="TextBox 90">
            <a:extLst>
              <a:ext uri="{FF2B5EF4-FFF2-40B4-BE49-F238E27FC236}">
                <a16:creationId xmlns:a16="http://schemas.microsoft.com/office/drawing/2014/main" id="{9705D937-F911-43AD-81F8-0F90B46B32EE}"/>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76A3F763-99BE-1F30-0358-3B3472EC105B}"/>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SP2 : Commitment and demand </a:t>
            </a:r>
          </a:p>
        </p:txBody>
      </p:sp>
      <p:sp>
        <p:nvSpPr>
          <p:cNvPr id="35" name="Rectangle 34">
            <a:extLst>
              <a:ext uri="{FF2B5EF4-FFF2-40B4-BE49-F238E27FC236}">
                <a16:creationId xmlns:a16="http://schemas.microsoft.com/office/drawing/2014/main" id="{0CEA869A-F183-914E-1CDC-E5EEF14D0089}"/>
              </a:ext>
            </a:extLst>
          </p:cNvPr>
          <p:cNvSpPr/>
          <p:nvPr/>
        </p:nvSpPr>
        <p:spPr>
          <a:xfrm>
            <a:off x="424768" y="1082669"/>
            <a:ext cx="1440951" cy="18131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SP2: Commitment &amp; Demand</a:t>
            </a:r>
          </a:p>
        </p:txBody>
      </p:sp>
      <p:sp>
        <p:nvSpPr>
          <p:cNvPr id="41" name="Rectangle 40">
            <a:extLst>
              <a:ext uri="{FF2B5EF4-FFF2-40B4-BE49-F238E27FC236}">
                <a16:creationId xmlns:a16="http://schemas.microsoft.com/office/drawing/2014/main" id="{EEF0CF21-37B7-7FF0-00B8-8F8EBBEAFF7E}"/>
              </a:ext>
            </a:extLst>
          </p:cNvPr>
          <p:cNvSpPr/>
          <p:nvPr/>
        </p:nvSpPr>
        <p:spPr>
          <a:xfrm>
            <a:off x="531197" y="852419"/>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4DCCCAC6-2B65-CD6A-3ADC-97B3116D1DCD}"/>
              </a:ext>
            </a:extLst>
          </p:cNvPr>
          <p:cNvSpPr/>
          <p:nvPr/>
        </p:nvSpPr>
        <p:spPr>
          <a:xfrm>
            <a:off x="2169225" y="852419"/>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2B854961-9AFD-A278-AD76-AFA75BED3929}"/>
              </a:ext>
            </a:extLst>
          </p:cNvPr>
          <p:cNvSpPr/>
          <p:nvPr/>
        </p:nvSpPr>
        <p:spPr>
          <a:xfrm>
            <a:off x="5206948" y="852419"/>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AEFA972F-C83F-FE0F-4E00-3233E0D15FBE}"/>
              </a:ext>
            </a:extLst>
          </p:cNvPr>
          <p:cNvSpPr/>
          <p:nvPr/>
        </p:nvSpPr>
        <p:spPr>
          <a:xfrm>
            <a:off x="7382933" y="852419"/>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992A7DB6-C605-B638-11D0-01B1C296E8A0}"/>
              </a:ext>
            </a:extLst>
          </p:cNvPr>
          <p:cNvSpPr/>
          <p:nvPr/>
        </p:nvSpPr>
        <p:spPr>
          <a:xfrm>
            <a:off x="9458364" y="852419"/>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AE3DCE38-71C4-FC14-E833-C4A8D9128AFC}"/>
              </a:ext>
            </a:extLst>
          </p:cNvPr>
          <p:cNvSpPr/>
          <p:nvPr/>
        </p:nvSpPr>
        <p:spPr>
          <a:xfrm>
            <a:off x="1948679" y="1082669"/>
            <a:ext cx="2617652" cy="1813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endParaRPr lang="en-US" sz="1400" b="1" i="1">
              <a:solidFill>
                <a:prstClr val="black"/>
              </a:solidFill>
            </a:endParaRPr>
          </a:p>
          <a:p>
            <a:pPr>
              <a:spcAft>
                <a:spcPts val="600"/>
              </a:spcAft>
            </a:pPr>
            <a:r>
              <a:rPr lang="en-US" sz="1400" b="1" i="1">
                <a:solidFill>
                  <a:prstClr val="black"/>
                </a:solidFill>
              </a:rPr>
              <a:t>Indicator#3</a:t>
            </a:r>
            <a:r>
              <a:rPr lang="en-US" sz="1400" i="1">
                <a:solidFill>
                  <a:prstClr val="black"/>
                </a:solidFill>
              </a:rPr>
              <a:t> - </a:t>
            </a:r>
            <a:r>
              <a:rPr lang="en-US" sz="1400" b="1" i="1">
                <a:solidFill>
                  <a:prstClr val="black"/>
                </a:solidFill>
              </a:rPr>
              <a:t>Commitment :</a:t>
            </a:r>
            <a:endParaRPr lang="en-US" sz="1400" b="1" i="1">
              <a:solidFill>
                <a:prstClr val="black"/>
              </a:solidFill>
              <a:cs typeface="Calibri"/>
            </a:endParaRPr>
          </a:p>
          <a:p>
            <a:pPr>
              <a:spcAft>
                <a:spcPts val="600"/>
              </a:spcAft>
            </a:pPr>
            <a:r>
              <a:rPr lang="en-US" sz="1400" i="1">
                <a:solidFill>
                  <a:prstClr val="black"/>
                </a:solidFill>
              </a:rPr>
              <a:t>Percentage of </a:t>
            </a:r>
            <a:r>
              <a:rPr lang="en-GB" sz="1400" i="1">
                <a:solidFill>
                  <a:prstClr val="black"/>
                </a:solidFill>
              </a:rPr>
              <a:t> </a:t>
            </a:r>
            <a:r>
              <a:rPr lang="en-US" sz="1400" i="1">
                <a:solidFill>
                  <a:prstClr val="black"/>
                </a:solidFill>
              </a:rPr>
              <a:t>countries with a functioning </a:t>
            </a:r>
            <a:r>
              <a:rPr lang="en-GB" sz="1400" i="1">
                <a:solidFill>
                  <a:prstClr val="black"/>
                </a:solidFill>
              </a:rPr>
              <a:t> </a:t>
            </a:r>
            <a:r>
              <a:rPr lang="en-US" sz="1400" i="1">
                <a:solidFill>
                  <a:prstClr val="black"/>
                </a:solidFill>
              </a:rPr>
              <a:t>NVC that submits reports to RVC each year.</a:t>
            </a:r>
          </a:p>
          <a:p>
            <a:pPr>
              <a:spcAft>
                <a:spcPts val="600"/>
              </a:spcAft>
            </a:pPr>
            <a:r>
              <a:rPr lang="en-US" sz="1400" i="1">
                <a:solidFill>
                  <a:prstClr val="black"/>
                </a:solidFill>
              </a:rPr>
              <a:t>% = (Countries with both a functioning NITAG and NVC that submit an annual report to RVC/ Total Countries) * 100</a:t>
            </a:r>
            <a:endParaRPr lang="fr-FR" sz="1400" i="1">
              <a:solidFill>
                <a:prstClr val="black"/>
              </a:solidFill>
            </a:endParaRPr>
          </a:p>
          <a:p>
            <a:r>
              <a:rPr lang="en-GB" sz="1400">
                <a:effectLst/>
                <a:ea typeface="Arial" panose="020B0604020202020204" pitchFamily="34" charset="0"/>
                <a:cs typeface="Arial" panose="020B0604020202020204" pitchFamily="34" charset="0"/>
              </a:rPr>
              <a:t> Why only priority countries? Many countries struggle to report. Suggest all. </a:t>
            </a:r>
            <a:endParaRPr lang="fr-FR" sz="1400">
              <a:effectLst/>
              <a:ea typeface="Arial" panose="020B0604020202020204" pitchFamily="34" charset="0"/>
              <a:cs typeface="Arial" panose="020B0604020202020204" pitchFamily="34" charset="0"/>
            </a:endParaRPr>
          </a:p>
          <a:p>
            <a:r>
              <a:rPr lang="en-GB" sz="1400">
                <a:effectLst/>
                <a:ea typeface="Arial" panose="020B0604020202020204" pitchFamily="34" charset="0"/>
                <a:cs typeface="Arial" panose="020B0604020202020204" pitchFamily="34" charset="0"/>
              </a:rPr>
              <a:t> Why NITAG – they don’t report to RVC?</a:t>
            </a:r>
            <a:endParaRPr lang="fr-FR" sz="1400">
              <a:effectLst/>
              <a:ea typeface="Arial" panose="020B0604020202020204" pitchFamily="34" charset="0"/>
              <a:cs typeface="Arial" panose="020B0604020202020204" pitchFamily="34" charset="0"/>
            </a:endParaRPr>
          </a:p>
          <a:p>
            <a:pPr>
              <a:defRPr/>
            </a:pPr>
            <a:endParaRPr lang="en-US" sz="1400" b="1" i="1">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
        <p:nvSpPr>
          <p:cNvPr id="47" name="Rectangle 46">
            <a:extLst>
              <a:ext uri="{FF2B5EF4-FFF2-40B4-BE49-F238E27FC236}">
                <a16:creationId xmlns:a16="http://schemas.microsoft.com/office/drawing/2014/main" id="{3258BDD7-9FE4-2524-8A3F-2A7965A548C2}"/>
              </a:ext>
            </a:extLst>
          </p:cNvPr>
          <p:cNvSpPr/>
          <p:nvPr/>
        </p:nvSpPr>
        <p:spPr>
          <a:xfrm>
            <a:off x="4674883" y="1082669"/>
            <a:ext cx="2283189" cy="18131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The indicator will be </a:t>
            </a:r>
            <a:r>
              <a:rPr lang="en-GB" sz="1400" i="1" err="1">
                <a:solidFill>
                  <a:prstClr val="black"/>
                </a:solidFill>
              </a:rPr>
              <a:t>analyzed</a:t>
            </a:r>
            <a:r>
              <a:rPr lang="en-GB" sz="1400" i="1">
                <a:solidFill>
                  <a:prstClr val="black"/>
                </a:solidFill>
              </a:rPr>
              <a:t> at the global level </a:t>
            </a:r>
            <a:endParaRPr lang="en-GB" sz="1400" i="1">
              <a:solidFill>
                <a:schemeClr val="tx1"/>
              </a:solidFill>
            </a:endParaRPr>
          </a:p>
        </p:txBody>
      </p:sp>
      <p:sp>
        <p:nvSpPr>
          <p:cNvPr id="48" name="Rectangle 47">
            <a:extLst>
              <a:ext uri="{FF2B5EF4-FFF2-40B4-BE49-F238E27FC236}">
                <a16:creationId xmlns:a16="http://schemas.microsoft.com/office/drawing/2014/main" id="{D185AB53-3C05-6356-A4A0-79BED7EC0585}"/>
              </a:ext>
            </a:extLst>
          </p:cNvPr>
          <p:cNvSpPr/>
          <p:nvPr/>
        </p:nvSpPr>
        <p:spPr>
          <a:xfrm>
            <a:off x="7066624" y="1082669"/>
            <a:ext cx="2283189" cy="18131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algn="l">
              <a:buFont typeface="Arial" panose="020B0604020202020204" pitchFamily="34" charset="0"/>
              <a:buChar char="•"/>
            </a:pPr>
            <a:r>
              <a:rPr lang="en-US" sz="1400" i="1">
                <a:solidFill>
                  <a:prstClr val="black"/>
                </a:solidFill>
              </a:rPr>
              <a:t>Assess the alignment of national reporting practices with global and regional standards, fostering a unified approach.</a:t>
            </a:r>
          </a:p>
        </p:txBody>
      </p:sp>
      <p:sp>
        <p:nvSpPr>
          <p:cNvPr id="49" name="Rectangle 48">
            <a:extLst>
              <a:ext uri="{FF2B5EF4-FFF2-40B4-BE49-F238E27FC236}">
                <a16:creationId xmlns:a16="http://schemas.microsoft.com/office/drawing/2014/main" id="{27603BF4-DECA-B7F1-AFCF-9118F3632500}"/>
              </a:ext>
            </a:extLst>
          </p:cNvPr>
          <p:cNvSpPr/>
          <p:nvPr/>
        </p:nvSpPr>
        <p:spPr>
          <a:xfrm>
            <a:off x="9458364" y="1082669"/>
            <a:ext cx="2312851" cy="18131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The indicator has been expanded in response to Natasha's feedback about countries facing challenges in reporting</a:t>
            </a:r>
          </a:p>
          <a:p>
            <a:pPr marL="285750" indent="-285750" fontAlgn="base">
              <a:spcBef>
                <a:spcPct val="0"/>
              </a:spcBef>
              <a:spcAft>
                <a:spcPct val="0"/>
              </a:spcAft>
              <a:buFont typeface="Arial" panose="020B0604020202020204" pitchFamily="34" charset="0"/>
              <a:buChar char="•"/>
              <a:defRPr/>
            </a:pPr>
            <a:r>
              <a:rPr lang="en-US" sz="1400" i="1">
                <a:solidFill>
                  <a:prstClr val="black"/>
                </a:solidFill>
              </a:rPr>
              <a:t>What specific aspects should we monitor for M&amp;RP?</a:t>
            </a:r>
          </a:p>
        </p:txBody>
      </p:sp>
      <p:sp>
        <p:nvSpPr>
          <p:cNvPr id="81" name="Rectangle 80">
            <a:extLst>
              <a:ext uri="{FF2B5EF4-FFF2-40B4-BE49-F238E27FC236}">
                <a16:creationId xmlns:a16="http://schemas.microsoft.com/office/drawing/2014/main" id="{D8232FA8-94B5-47F9-BBEF-EE2521B75EAA}"/>
              </a:ext>
            </a:extLst>
          </p:cNvPr>
          <p:cNvSpPr/>
          <p:nvPr/>
        </p:nvSpPr>
        <p:spPr>
          <a:xfrm>
            <a:off x="424768" y="2963334"/>
            <a:ext cx="1440951" cy="187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SP2: Commitment &amp; Demand</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2" name="Rectangle 81">
            <a:extLst>
              <a:ext uri="{FF2B5EF4-FFF2-40B4-BE49-F238E27FC236}">
                <a16:creationId xmlns:a16="http://schemas.microsoft.com/office/drawing/2014/main" id="{A6EDA9D6-9DEE-4E3D-4E0F-E413E9F81778}"/>
              </a:ext>
            </a:extLst>
          </p:cNvPr>
          <p:cNvSpPr/>
          <p:nvPr/>
        </p:nvSpPr>
        <p:spPr>
          <a:xfrm>
            <a:off x="1948679" y="2963334"/>
            <a:ext cx="2617652" cy="18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400" i="1">
              <a:solidFill>
                <a:prstClr val="black"/>
              </a:solidFill>
            </a:endParaRPr>
          </a:p>
          <a:p>
            <a:pPr>
              <a:spcAft>
                <a:spcPts val="600"/>
              </a:spcAft>
            </a:pPr>
            <a:r>
              <a:rPr lang="en-US" sz="1400" b="1">
                <a:solidFill>
                  <a:srgbClr val="FF0000"/>
                </a:solidFill>
                <a:effectLst/>
                <a:ea typeface="Arial" panose="020B0604020202020204" pitchFamily="34" charset="0"/>
                <a:cs typeface="Arial"/>
              </a:rPr>
              <a:t>Alternate: Indicator #</a:t>
            </a:r>
            <a:r>
              <a:rPr lang="en-US" sz="1400" b="1">
                <a:solidFill>
                  <a:srgbClr val="FF0000"/>
                </a:solidFill>
                <a:ea typeface="Arial" panose="020B0604020202020204" pitchFamily="34" charset="0"/>
                <a:cs typeface="Arial"/>
              </a:rPr>
              <a:t>3</a:t>
            </a:r>
            <a:r>
              <a:rPr lang="en-US" sz="1400" b="1">
                <a:solidFill>
                  <a:srgbClr val="FF0000"/>
                </a:solidFill>
                <a:effectLst/>
                <a:ea typeface="Arial" panose="020B0604020202020204" pitchFamily="34" charset="0"/>
                <a:cs typeface="Arial"/>
              </a:rPr>
              <a:t> – Commitment:</a:t>
            </a:r>
            <a:endParaRPr lang="en-US" sz="1400" i="1">
              <a:solidFill>
                <a:srgbClr val="FF0000"/>
              </a:solidFill>
              <a:cs typeface="Arial"/>
            </a:endParaRPr>
          </a:p>
          <a:p>
            <a:pPr>
              <a:spcAft>
                <a:spcPts val="600"/>
              </a:spcAft>
            </a:pPr>
            <a:r>
              <a:rPr lang="en-US" sz="1400" i="1">
                <a:solidFill>
                  <a:srgbClr val="FF0000"/>
                </a:solidFill>
              </a:rPr>
              <a:t>Community Awareness of MR Vaccination</a:t>
            </a:r>
          </a:p>
        </p:txBody>
      </p:sp>
      <p:sp>
        <p:nvSpPr>
          <p:cNvPr id="83" name="Rectangle 82">
            <a:extLst>
              <a:ext uri="{FF2B5EF4-FFF2-40B4-BE49-F238E27FC236}">
                <a16:creationId xmlns:a16="http://schemas.microsoft.com/office/drawing/2014/main" id="{5D0C5B7A-C727-25BB-9943-7607AE4DE126}"/>
              </a:ext>
            </a:extLst>
          </p:cNvPr>
          <p:cNvSpPr/>
          <p:nvPr/>
        </p:nvSpPr>
        <p:spPr>
          <a:xfrm>
            <a:off x="4674883" y="2963334"/>
            <a:ext cx="2283189" cy="187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schemeClr val="tx1"/>
                </a:solidFill>
              </a:rPr>
              <a:t>The indicator will be calculated at various levels, including global, regional, and for M&amp;RP Focus Countries</a:t>
            </a:r>
            <a:endParaRPr lang="fr-FR" sz="1400" i="1">
              <a:solidFill>
                <a:schemeClr val="tx1"/>
              </a:solidFill>
            </a:endParaRPr>
          </a:p>
        </p:txBody>
      </p:sp>
      <p:sp>
        <p:nvSpPr>
          <p:cNvPr id="84" name="Rectangle 83">
            <a:extLst>
              <a:ext uri="{FF2B5EF4-FFF2-40B4-BE49-F238E27FC236}">
                <a16:creationId xmlns:a16="http://schemas.microsoft.com/office/drawing/2014/main" id="{6E291E60-BEFE-A705-91E8-1B0DA6BB8BBC}"/>
              </a:ext>
            </a:extLst>
          </p:cNvPr>
          <p:cNvSpPr/>
          <p:nvPr/>
        </p:nvSpPr>
        <p:spPr>
          <a:xfrm>
            <a:off x="7066624" y="2963334"/>
            <a:ext cx="2283189" cy="187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a:buFont typeface="Arial" panose="020B0604020202020204" pitchFamily="34" charset="0"/>
              <a:buChar char="•"/>
            </a:pPr>
            <a:r>
              <a:rPr lang="fr-FR" sz="1400" i="1" err="1">
                <a:solidFill>
                  <a:schemeClr val="tx1"/>
                </a:solidFill>
              </a:rPr>
              <a:t>Conduct</a:t>
            </a:r>
            <a:r>
              <a:rPr lang="fr-FR" sz="1400" i="1">
                <a:solidFill>
                  <a:schemeClr val="tx1"/>
                </a:solidFill>
              </a:rPr>
              <a:t> </a:t>
            </a:r>
            <a:r>
              <a:rPr lang="fr-FR" sz="1400" i="1" err="1">
                <a:solidFill>
                  <a:schemeClr val="tx1"/>
                </a:solidFill>
              </a:rPr>
              <a:t>community</a:t>
            </a:r>
            <a:r>
              <a:rPr lang="fr-FR" sz="1400" i="1">
                <a:solidFill>
                  <a:schemeClr val="tx1"/>
                </a:solidFill>
              </a:rPr>
              <a:t> engagement </a:t>
            </a:r>
            <a:r>
              <a:rPr lang="fr-FR" sz="1400" i="1" err="1">
                <a:solidFill>
                  <a:schemeClr val="tx1"/>
                </a:solidFill>
              </a:rPr>
              <a:t>campaigns</a:t>
            </a:r>
            <a:r>
              <a:rPr lang="fr-FR" sz="1400" i="1">
                <a:solidFill>
                  <a:schemeClr val="tx1"/>
                </a:solidFill>
              </a:rPr>
              <a:t>, </a:t>
            </a:r>
            <a:r>
              <a:rPr lang="fr-FR" sz="1400" i="1" err="1">
                <a:solidFill>
                  <a:schemeClr val="tx1"/>
                </a:solidFill>
              </a:rPr>
              <a:t>strengthen</a:t>
            </a:r>
            <a:r>
              <a:rPr lang="fr-FR" sz="1400" i="1">
                <a:solidFill>
                  <a:schemeClr val="tx1"/>
                </a:solidFill>
              </a:rPr>
              <a:t> communication </a:t>
            </a:r>
            <a:r>
              <a:rPr lang="fr-FR" sz="1400" i="1" err="1">
                <a:solidFill>
                  <a:schemeClr val="tx1"/>
                </a:solidFill>
              </a:rPr>
              <a:t>strategies</a:t>
            </a:r>
            <a:endParaRPr lang="fr-FR" sz="1400" i="1">
              <a:solidFill>
                <a:schemeClr val="tx1"/>
              </a:solidFill>
            </a:endParaRPr>
          </a:p>
        </p:txBody>
      </p:sp>
      <p:sp>
        <p:nvSpPr>
          <p:cNvPr id="85" name="Rectangle 84">
            <a:extLst>
              <a:ext uri="{FF2B5EF4-FFF2-40B4-BE49-F238E27FC236}">
                <a16:creationId xmlns:a16="http://schemas.microsoft.com/office/drawing/2014/main" id="{65284883-694E-F986-2F7F-D29F0F68F7F2}"/>
              </a:ext>
            </a:extLst>
          </p:cNvPr>
          <p:cNvSpPr/>
          <p:nvPr/>
        </p:nvSpPr>
        <p:spPr>
          <a:xfrm>
            <a:off x="9458364" y="2963334"/>
            <a:ext cx="2312851" cy="187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fontAlgn="base">
              <a:lnSpc>
                <a:spcPct val="100000"/>
              </a:lnSpc>
              <a:spcBef>
                <a:spcPct val="0"/>
              </a:spcBef>
              <a:spcAft>
                <a:spcPct val="0"/>
              </a:spcAft>
              <a:buClrTx/>
              <a:buSzTx/>
              <a:tabLst/>
            </a:pPr>
            <a:endParaRPr lang="fr-FR" altLang="fr-FR" sz="1400" i="1">
              <a:solidFill>
                <a:schemeClr val="tx1"/>
              </a:solidFill>
            </a:endParaRPr>
          </a:p>
          <a:p>
            <a:pPr marL="285750" indent="-285750" fontAlgn="base">
              <a:spcBef>
                <a:spcPct val="0"/>
              </a:spcBef>
              <a:spcAft>
                <a:spcPct val="0"/>
              </a:spcAft>
              <a:buFont typeface="Arial" panose="020B0604020202020204" pitchFamily="34" charset="0"/>
              <a:buChar char="•"/>
              <a:defRPr/>
            </a:pPr>
            <a:r>
              <a:rPr lang="en-US" sz="1400" i="1">
                <a:solidFill>
                  <a:schemeClr val="tx1"/>
                </a:solidFill>
              </a:rPr>
              <a:t>Is it more important for us to understand the community demand for vaccine in your region or the governments commitment to strengthening its program? </a:t>
            </a:r>
          </a:p>
        </p:txBody>
      </p:sp>
      <p:sp>
        <p:nvSpPr>
          <p:cNvPr id="86" name="Rectangle 85">
            <a:extLst>
              <a:ext uri="{FF2B5EF4-FFF2-40B4-BE49-F238E27FC236}">
                <a16:creationId xmlns:a16="http://schemas.microsoft.com/office/drawing/2014/main" id="{7DDBCA7F-B6E1-0F7F-EED3-DFDE9B33E8CE}"/>
              </a:ext>
            </a:extLst>
          </p:cNvPr>
          <p:cNvSpPr/>
          <p:nvPr/>
        </p:nvSpPr>
        <p:spPr>
          <a:xfrm>
            <a:off x="424768" y="4910423"/>
            <a:ext cx="1440951" cy="16774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SP2: Commitment &amp; Demand</a:t>
            </a:r>
          </a:p>
        </p:txBody>
      </p:sp>
      <p:sp>
        <p:nvSpPr>
          <p:cNvPr id="87" name="Rectangle 86">
            <a:extLst>
              <a:ext uri="{FF2B5EF4-FFF2-40B4-BE49-F238E27FC236}">
                <a16:creationId xmlns:a16="http://schemas.microsoft.com/office/drawing/2014/main" id="{1C0FAB6C-9571-2BDB-5D20-426489F7A74C}"/>
              </a:ext>
            </a:extLst>
          </p:cNvPr>
          <p:cNvSpPr/>
          <p:nvPr/>
        </p:nvSpPr>
        <p:spPr>
          <a:xfrm>
            <a:off x="1948679" y="4910423"/>
            <a:ext cx="2617652" cy="167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1400" b="1">
                <a:solidFill>
                  <a:srgbClr val="FF0000"/>
                </a:solidFill>
                <a:effectLst/>
                <a:ea typeface="Arial" panose="020B0604020202020204" pitchFamily="34" charset="0"/>
                <a:cs typeface="Arial"/>
              </a:rPr>
              <a:t>Alternate: Indicator #</a:t>
            </a:r>
            <a:r>
              <a:rPr lang="en-US" sz="1400" b="1">
                <a:solidFill>
                  <a:srgbClr val="FF0000"/>
                </a:solidFill>
                <a:ea typeface="Arial" panose="020B0604020202020204" pitchFamily="34" charset="0"/>
                <a:cs typeface="Arial"/>
              </a:rPr>
              <a:t>3</a:t>
            </a:r>
            <a:r>
              <a:rPr lang="en-US" sz="1400" b="1">
                <a:solidFill>
                  <a:srgbClr val="FF0000"/>
                </a:solidFill>
                <a:effectLst/>
                <a:ea typeface="Arial" panose="020B0604020202020204" pitchFamily="34" charset="0"/>
                <a:cs typeface="Arial"/>
              </a:rPr>
              <a:t> – Commitment:</a:t>
            </a:r>
            <a:endParaRPr lang="fr-FR" sz="1400">
              <a:solidFill>
                <a:srgbClr val="FF0000"/>
              </a:solidFill>
              <a:effectLst/>
              <a:ea typeface="Arial" panose="020B0604020202020204" pitchFamily="34" charset="0"/>
              <a:cs typeface="Arial"/>
            </a:endParaRPr>
          </a:p>
          <a:p>
            <a:pPr>
              <a:spcAft>
                <a:spcPts val="600"/>
              </a:spcAft>
            </a:pPr>
            <a:r>
              <a:rPr lang="en-GB" sz="1400" i="1">
                <a:solidFill>
                  <a:srgbClr val="FF0000"/>
                </a:solidFill>
              </a:rPr>
              <a:t>% of countries with high-quality and reliable subnational immunization data for measles and rubella.</a:t>
            </a:r>
            <a:endParaRPr lang="en-US" sz="1400" i="1">
              <a:solidFill>
                <a:srgbClr val="FF0000"/>
              </a:solidFill>
            </a:endParaRPr>
          </a:p>
        </p:txBody>
      </p:sp>
      <p:sp>
        <p:nvSpPr>
          <p:cNvPr id="88" name="Rectangle 87">
            <a:extLst>
              <a:ext uri="{FF2B5EF4-FFF2-40B4-BE49-F238E27FC236}">
                <a16:creationId xmlns:a16="http://schemas.microsoft.com/office/drawing/2014/main" id="{60F4B27D-B5FD-905E-854B-58C5DFF4D139}"/>
              </a:ext>
            </a:extLst>
          </p:cNvPr>
          <p:cNvSpPr/>
          <p:nvPr/>
        </p:nvSpPr>
        <p:spPr>
          <a:xfrm>
            <a:off x="4674883" y="4910423"/>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defRPr/>
            </a:pPr>
            <a:r>
              <a:rPr lang="en-GB" sz="1400" i="1">
                <a:solidFill>
                  <a:schemeClr val="tx1"/>
                </a:solidFill>
              </a:rPr>
              <a:t>The indicator will be </a:t>
            </a:r>
            <a:r>
              <a:rPr lang="en-GB" sz="1400" i="1" err="1">
                <a:solidFill>
                  <a:schemeClr val="tx1"/>
                </a:solidFill>
              </a:rPr>
              <a:t>analyzed</a:t>
            </a:r>
            <a:r>
              <a:rPr lang="en-GB" sz="1400" i="1">
                <a:solidFill>
                  <a:schemeClr val="tx1"/>
                </a:solidFill>
              </a:rPr>
              <a:t> at global level and for M&amp;RP Focus Countries</a:t>
            </a:r>
            <a:endParaRPr lang="fr-FR" sz="1400" i="1">
              <a:solidFill>
                <a:schemeClr val="tx1"/>
              </a:solidFill>
            </a:endParaRPr>
          </a:p>
          <a:p>
            <a:pPr>
              <a:defRPr/>
            </a:pPr>
            <a:endParaRPr lang="en-GB" sz="1400" i="1">
              <a:solidFill>
                <a:schemeClr val="tx1"/>
              </a:solidFill>
            </a:endParaRPr>
          </a:p>
        </p:txBody>
      </p:sp>
      <p:sp>
        <p:nvSpPr>
          <p:cNvPr id="89" name="Rectangle 88">
            <a:extLst>
              <a:ext uri="{FF2B5EF4-FFF2-40B4-BE49-F238E27FC236}">
                <a16:creationId xmlns:a16="http://schemas.microsoft.com/office/drawing/2014/main" id="{29F849D9-EC05-9D85-A7AE-A1B2BB6FDA39}"/>
              </a:ext>
            </a:extLst>
          </p:cNvPr>
          <p:cNvSpPr/>
          <p:nvPr/>
        </p:nvSpPr>
        <p:spPr>
          <a:xfrm>
            <a:off x="7066624" y="4910423"/>
            <a:ext cx="2283189"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a:buFont typeface="Arial" panose="020B0604020202020204" pitchFamily="34" charset="0"/>
              <a:buChar char="•"/>
            </a:pPr>
            <a:r>
              <a:rPr lang="en-US" sz="1400" i="1">
                <a:solidFill>
                  <a:schemeClr val="tx1"/>
                </a:solidFill>
              </a:rPr>
              <a:t>Assess the availability of data to track equity.</a:t>
            </a:r>
            <a:endParaRPr lang="fr-FR" sz="1400" i="1">
              <a:solidFill>
                <a:schemeClr val="tx1"/>
              </a:solidFill>
            </a:endParaRPr>
          </a:p>
        </p:txBody>
      </p:sp>
      <p:sp>
        <p:nvSpPr>
          <p:cNvPr id="90" name="Rectangle 89">
            <a:extLst>
              <a:ext uri="{FF2B5EF4-FFF2-40B4-BE49-F238E27FC236}">
                <a16:creationId xmlns:a16="http://schemas.microsoft.com/office/drawing/2014/main" id="{A9E81DEA-D417-B527-A10A-F0AC4CDCE554}"/>
              </a:ext>
            </a:extLst>
          </p:cNvPr>
          <p:cNvSpPr/>
          <p:nvPr/>
        </p:nvSpPr>
        <p:spPr>
          <a:xfrm>
            <a:off x="9458364" y="4910423"/>
            <a:ext cx="2312851" cy="16774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schemeClr val="tx1"/>
                </a:solidFill>
              </a:rPr>
              <a:t>Suggested by Natasha</a:t>
            </a:r>
          </a:p>
          <a:p>
            <a:pPr fontAlgn="base">
              <a:spcBef>
                <a:spcPct val="0"/>
              </a:spcBef>
              <a:spcAft>
                <a:spcPct val="0"/>
              </a:spcAft>
              <a:defRPr/>
            </a:pPr>
            <a:r>
              <a:rPr lang="fr-FR" altLang="fr-FR" sz="1400" i="1">
                <a:solidFill>
                  <a:schemeClr val="tx1"/>
                </a:solidFill>
              </a:rPr>
              <a:t>Questions : </a:t>
            </a:r>
          </a:p>
          <a:p>
            <a:pPr marL="285750" indent="-285750" fontAlgn="base">
              <a:spcBef>
                <a:spcPct val="0"/>
              </a:spcBef>
              <a:spcAft>
                <a:spcPct val="0"/>
              </a:spcAft>
              <a:buFont typeface="Arial" panose="020B0604020202020204" pitchFamily="34" charset="0"/>
              <a:buChar char="•"/>
              <a:defRPr/>
            </a:pPr>
            <a:r>
              <a:rPr lang="en-US" sz="1400" i="1">
                <a:solidFill>
                  <a:schemeClr val="tx1"/>
                </a:solidFill>
              </a:rPr>
              <a:t>Which metric for SP2 do you prefer? </a:t>
            </a:r>
          </a:p>
          <a:p>
            <a:pPr marL="285750" indent="-285750" fontAlgn="base">
              <a:spcBef>
                <a:spcPct val="0"/>
              </a:spcBef>
              <a:spcAft>
                <a:spcPct val="0"/>
              </a:spcAft>
              <a:buFont typeface="Arial" panose="020B0604020202020204" pitchFamily="34" charset="0"/>
              <a:buChar char="•"/>
              <a:defRPr/>
            </a:pPr>
            <a:r>
              <a:rPr lang="fr-FR" altLang="fr-FR" sz="1400" i="1">
                <a:solidFill>
                  <a:schemeClr val="tx1"/>
                </a:solidFill>
              </a:rPr>
              <a:t>Do </a:t>
            </a:r>
            <a:r>
              <a:rPr lang="fr-FR" altLang="fr-FR" sz="1400" i="1" err="1">
                <a:solidFill>
                  <a:schemeClr val="tx1"/>
                </a:solidFill>
              </a:rPr>
              <a:t>you</a:t>
            </a:r>
            <a:r>
              <a:rPr lang="fr-FR" altLang="fr-FR" sz="1400" i="1">
                <a:solidFill>
                  <a:schemeClr val="tx1"/>
                </a:solidFill>
              </a:rPr>
              <a:t> have suggestion for data source ? PCCS ?</a:t>
            </a:r>
          </a:p>
          <a:p>
            <a:pPr marL="285750" indent="-285750" fontAlgn="base">
              <a:spcBef>
                <a:spcPct val="0"/>
              </a:spcBef>
              <a:spcAft>
                <a:spcPct val="0"/>
              </a:spcAft>
              <a:buFont typeface="Arial" panose="020B0604020202020204" pitchFamily="34" charset="0"/>
              <a:buChar char="•"/>
              <a:defRPr/>
            </a:pPr>
            <a:endParaRPr lang="en-US" sz="1400" i="1">
              <a:solidFill>
                <a:schemeClr val="tx1"/>
              </a:solidFill>
            </a:endParaRPr>
          </a:p>
        </p:txBody>
      </p:sp>
    </p:spTree>
    <p:extLst>
      <p:ext uri="{BB962C8B-B14F-4D97-AF65-F5344CB8AC3E}">
        <p14:creationId xmlns:p14="http://schemas.microsoft.com/office/powerpoint/2010/main" val="224176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076D-BB6C-C7D3-B545-26C3E65C4E68}"/>
            </a:ext>
          </a:extLst>
        </p:cNvPr>
        <p:cNvGrpSpPr/>
        <p:nvPr/>
      </p:nvGrpSpPr>
      <p:grpSpPr>
        <a:xfrm>
          <a:off x="0" y="0"/>
          <a:ext cx="0" cy="0"/>
          <a:chOff x="0" y="0"/>
          <a:chExt cx="0" cy="0"/>
        </a:xfrm>
      </p:grpSpPr>
      <p:sp>
        <p:nvSpPr>
          <p:cNvPr id="91" name="TextBox 90">
            <a:extLst>
              <a:ext uri="{FF2B5EF4-FFF2-40B4-BE49-F238E27FC236}">
                <a16:creationId xmlns:a16="http://schemas.microsoft.com/office/drawing/2014/main" id="{75A4171D-C03C-7065-AC10-3576542D2FD1}"/>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F5C12C12-2098-6CB7-316B-402F8C532771}"/>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SP3 : Coverage and Equity</a:t>
            </a:r>
          </a:p>
        </p:txBody>
      </p:sp>
      <p:sp>
        <p:nvSpPr>
          <p:cNvPr id="35" name="Rectangle 34">
            <a:extLst>
              <a:ext uri="{FF2B5EF4-FFF2-40B4-BE49-F238E27FC236}">
                <a16:creationId xmlns:a16="http://schemas.microsoft.com/office/drawing/2014/main" id="{F2A76A61-3654-5604-BA3A-EE77302507AA}"/>
              </a:ext>
            </a:extLst>
          </p:cNvPr>
          <p:cNvSpPr/>
          <p:nvPr/>
        </p:nvSpPr>
        <p:spPr>
          <a:xfrm>
            <a:off x="424768" y="1082669"/>
            <a:ext cx="1440951" cy="19314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SP3: Coverage &amp; Equity</a:t>
            </a:r>
          </a:p>
        </p:txBody>
      </p:sp>
      <p:sp>
        <p:nvSpPr>
          <p:cNvPr id="41" name="Rectangle 40">
            <a:extLst>
              <a:ext uri="{FF2B5EF4-FFF2-40B4-BE49-F238E27FC236}">
                <a16:creationId xmlns:a16="http://schemas.microsoft.com/office/drawing/2014/main" id="{EADEB71D-E95C-CDA5-D480-CF3057F5388A}"/>
              </a:ext>
            </a:extLst>
          </p:cNvPr>
          <p:cNvSpPr/>
          <p:nvPr/>
        </p:nvSpPr>
        <p:spPr>
          <a:xfrm>
            <a:off x="531197" y="801617"/>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2A0001A9-DFD5-182B-4692-6D1BCFAD2487}"/>
              </a:ext>
            </a:extLst>
          </p:cNvPr>
          <p:cNvSpPr/>
          <p:nvPr/>
        </p:nvSpPr>
        <p:spPr>
          <a:xfrm>
            <a:off x="2169225" y="801617"/>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E0CAACE5-7DA1-DE9E-DC19-CDE6A84D24C5}"/>
              </a:ext>
            </a:extLst>
          </p:cNvPr>
          <p:cNvSpPr/>
          <p:nvPr/>
        </p:nvSpPr>
        <p:spPr>
          <a:xfrm>
            <a:off x="5206948" y="801617"/>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22B90B1C-458E-2C9D-7D5F-BA26FDF91A31}"/>
              </a:ext>
            </a:extLst>
          </p:cNvPr>
          <p:cNvSpPr/>
          <p:nvPr/>
        </p:nvSpPr>
        <p:spPr>
          <a:xfrm>
            <a:off x="7382933" y="801617"/>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2D0E8102-7CB0-7E2E-1AE8-93CB46DD40D4}"/>
              </a:ext>
            </a:extLst>
          </p:cNvPr>
          <p:cNvSpPr/>
          <p:nvPr/>
        </p:nvSpPr>
        <p:spPr>
          <a:xfrm>
            <a:off x="9458364" y="801617"/>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9A831A96-C237-8F20-D0E4-943D9AB6C4C9}"/>
              </a:ext>
            </a:extLst>
          </p:cNvPr>
          <p:cNvSpPr/>
          <p:nvPr/>
        </p:nvSpPr>
        <p:spPr>
          <a:xfrm>
            <a:off x="1948679" y="1082669"/>
            <a:ext cx="2617652" cy="1931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endParaRPr lang="en-US" sz="1400" i="1">
              <a:solidFill>
                <a:prstClr val="black"/>
              </a:solidFill>
            </a:endParaRPr>
          </a:p>
          <a:p>
            <a:pPr>
              <a:spcAft>
                <a:spcPts val="600"/>
              </a:spcAft>
            </a:pPr>
            <a:r>
              <a:rPr lang="en-US" sz="1400" b="1" i="1">
                <a:solidFill>
                  <a:prstClr val="black"/>
                </a:solidFill>
              </a:rPr>
              <a:t>Indicator#4 </a:t>
            </a:r>
            <a:r>
              <a:rPr lang="en-US" sz="1400" i="1">
                <a:solidFill>
                  <a:prstClr val="black"/>
                </a:solidFill>
              </a:rPr>
              <a:t>- </a:t>
            </a:r>
            <a:r>
              <a:rPr lang="en-US" sz="1400" b="1" i="1">
                <a:solidFill>
                  <a:prstClr val="black"/>
                </a:solidFill>
              </a:rPr>
              <a:t>Coverage:</a:t>
            </a:r>
            <a:endParaRPr lang="en-US" sz="1400" b="1" i="1">
              <a:solidFill>
                <a:prstClr val="black"/>
              </a:solidFill>
              <a:cs typeface="Calibri"/>
            </a:endParaRPr>
          </a:p>
          <a:p>
            <a:pPr>
              <a:spcAft>
                <a:spcPts val="600"/>
              </a:spcAft>
            </a:pPr>
            <a:r>
              <a:rPr lang="en-US" sz="1400" i="1">
                <a:solidFill>
                  <a:prstClr val="black"/>
                </a:solidFill>
              </a:rPr>
              <a:t>Coverage of MCV1, MCV2, and RCV (include individual vaccine coverage percentages) globally as a percentage and the annual change in coverage for each antigen.</a:t>
            </a:r>
            <a:r>
              <a:rPr lang="en-GB" sz="1400">
                <a:effectLst/>
                <a:ea typeface="Arial" panose="020B0604020202020204" pitchFamily="34" charset="0"/>
                <a:cs typeface="Arial" panose="020B0604020202020204" pitchFamily="34" charset="0"/>
              </a:rPr>
              <a:t>struggle to report. Suggest all.  Why NITAG – they don’t report to RVC?</a:t>
            </a:r>
            <a:endParaRPr lang="fr-FR" sz="1400">
              <a:effectLst/>
              <a:ea typeface="Arial" panose="020B0604020202020204" pitchFamily="34" charset="0"/>
              <a:cs typeface="Arial" panose="020B0604020202020204" pitchFamily="34" charset="0"/>
            </a:endParaRPr>
          </a:p>
          <a:p>
            <a:pPr>
              <a:defRPr/>
            </a:pPr>
            <a:endParaRPr lang="en-US" sz="1400" b="1" i="1">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
        <p:nvSpPr>
          <p:cNvPr id="47" name="Rectangle 46">
            <a:extLst>
              <a:ext uri="{FF2B5EF4-FFF2-40B4-BE49-F238E27FC236}">
                <a16:creationId xmlns:a16="http://schemas.microsoft.com/office/drawing/2014/main" id="{0222410A-9176-4111-424B-7DD43C6422EF}"/>
              </a:ext>
            </a:extLst>
          </p:cNvPr>
          <p:cNvSpPr/>
          <p:nvPr/>
        </p:nvSpPr>
        <p:spPr>
          <a:xfrm>
            <a:off x="4674883" y="1082669"/>
            <a:ext cx="2283189" cy="19314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Annual % Increase in </a:t>
            </a:r>
            <a:r>
              <a:rPr lang="en-US" sz="1400" i="1">
                <a:solidFill>
                  <a:prstClr val="black"/>
                </a:solidFill>
              </a:rPr>
              <a:t>coverage for each antigen pulled directly from WUENIC and do not require any calculation.</a:t>
            </a:r>
          </a:p>
          <a:p>
            <a:pPr marL="285750" indent="-285750">
              <a:buFont typeface="Arial" panose="020B0604020202020204" pitchFamily="34" charset="0"/>
              <a:buChar char="•"/>
              <a:defRPr/>
            </a:pPr>
            <a:r>
              <a:rPr lang="en-GB" sz="1400" i="1">
                <a:solidFill>
                  <a:prstClr val="black"/>
                </a:solidFill>
              </a:rPr>
              <a:t>Indicators will be </a:t>
            </a:r>
            <a:r>
              <a:rPr lang="en-GB" sz="1400" i="1" err="1">
                <a:solidFill>
                  <a:prstClr val="black"/>
                </a:solidFill>
              </a:rPr>
              <a:t>analyzed</a:t>
            </a:r>
            <a:r>
              <a:rPr lang="en-GB" sz="1400" i="1">
                <a:solidFill>
                  <a:prstClr val="black"/>
                </a:solidFill>
              </a:rPr>
              <a:t> at the global and regional level </a:t>
            </a:r>
          </a:p>
        </p:txBody>
      </p:sp>
      <p:sp>
        <p:nvSpPr>
          <p:cNvPr id="48" name="Rectangle 47">
            <a:extLst>
              <a:ext uri="{FF2B5EF4-FFF2-40B4-BE49-F238E27FC236}">
                <a16:creationId xmlns:a16="http://schemas.microsoft.com/office/drawing/2014/main" id="{1A5837AC-BB7A-2DC2-B315-851970BE8097}"/>
              </a:ext>
            </a:extLst>
          </p:cNvPr>
          <p:cNvSpPr/>
          <p:nvPr/>
        </p:nvSpPr>
        <p:spPr>
          <a:xfrm>
            <a:off x="7066624" y="1082669"/>
            <a:ext cx="2283189" cy="19314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fontAlgn="base">
              <a:defRPr/>
            </a:pPr>
            <a:r>
              <a:rPr lang="en-US" sz="1400" i="1">
                <a:solidFill>
                  <a:prstClr val="black"/>
                </a:solidFill>
              </a:rPr>
              <a:t> </a:t>
            </a:r>
          </a:p>
          <a:p>
            <a:pPr marL="285750" indent="-285750" fontAlgn="base">
              <a:buFont typeface="Arial" panose="020B0604020202020204" pitchFamily="34" charset="0"/>
              <a:buChar char="•"/>
              <a:defRPr/>
            </a:pPr>
            <a:r>
              <a:rPr lang="en-US" sz="1400" i="1">
                <a:solidFill>
                  <a:prstClr val="black"/>
                </a:solidFill>
              </a:rPr>
              <a:t>Identifying regions with slower growth rates can guide targeted interventions to address specific challenges in those areas. </a:t>
            </a:r>
          </a:p>
        </p:txBody>
      </p:sp>
      <p:sp>
        <p:nvSpPr>
          <p:cNvPr id="49" name="Rectangle 48">
            <a:extLst>
              <a:ext uri="{FF2B5EF4-FFF2-40B4-BE49-F238E27FC236}">
                <a16:creationId xmlns:a16="http://schemas.microsoft.com/office/drawing/2014/main" id="{392C7B19-1AC0-EBBD-4CAA-91A4E0687EC5}"/>
              </a:ext>
            </a:extLst>
          </p:cNvPr>
          <p:cNvSpPr/>
          <p:nvPr/>
        </p:nvSpPr>
        <p:spPr>
          <a:xfrm>
            <a:off x="9458364" y="1082669"/>
            <a:ext cx="2312851" cy="19314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N/A</a:t>
            </a:r>
          </a:p>
        </p:txBody>
      </p:sp>
      <p:sp>
        <p:nvSpPr>
          <p:cNvPr id="81" name="Rectangle 80">
            <a:extLst>
              <a:ext uri="{FF2B5EF4-FFF2-40B4-BE49-F238E27FC236}">
                <a16:creationId xmlns:a16="http://schemas.microsoft.com/office/drawing/2014/main" id="{25DA8B3D-E5F7-66B3-36AB-9AA582434DB5}"/>
              </a:ext>
            </a:extLst>
          </p:cNvPr>
          <p:cNvSpPr/>
          <p:nvPr/>
        </p:nvSpPr>
        <p:spPr>
          <a:xfrm>
            <a:off x="415360" y="3120438"/>
            <a:ext cx="1440951" cy="349767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SP3: Coverage &amp; Equity</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895B4018-8FB7-A56D-CBB2-A11C22456692}"/>
              </a:ext>
            </a:extLst>
          </p:cNvPr>
          <p:cNvSpPr/>
          <p:nvPr/>
        </p:nvSpPr>
        <p:spPr>
          <a:xfrm>
            <a:off x="4674883" y="3158067"/>
            <a:ext cx="2283189" cy="34694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defRPr/>
            </a:pPr>
            <a:r>
              <a:rPr lang="en-US" sz="1400">
                <a:solidFill>
                  <a:srgbClr val="0D0D0D"/>
                </a:solidFill>
                <a:latin typeface="Söhne"/>
              </a:rPr>
              <a:t>I</a:t>
            </a:r>
            <a:r>
              <a:rPr lang="en-US" sz="1400" b="0" i="0">
                <a:solidFill>
                  <a:srgbClr val="0D0D0D"/>
                </a:solidFill>
                <a:effectLst/>
                <a:latin typeface="Söhne"/>
              </a:rPr>
              <a:t>ndicators will be analyzed at the global level, regional level, and specifically for regions within the countries of interest.</a:t>
            </a:r>
            <a:endParaRPr lang="en-GB" sz="1400" i="1">
              <a:solidFill>
                <a:schemeClr val="tx1"/>
              </a:solidFill>
              <a:cs typeface="Calibri"/>
            </a:endParaRPr>
          </a:p>
        </p:txBody>
      </p:sp>
      <p:sp>
        <p:nvSpPr>
          <p:cNvPr id="84" name="Rectangle 83">
            <a:extLst>
              <a:ext uri="{FF2B5EF4-FFF2-40B4-BE49-F238E27FC236}">
                <a16:creationId xmlns:a16="http://schemas.microsoft.com/office/drawing/2014/main" id="{EBBFE0BE-C97C-9D0E-0D8E-A422B6B2DB3A}"/>
              </a:ext>
            </a:extLst>
          </p:cNvPr>
          <p:cNvSpPr/>
          <p:nvPr/>
        </p:nvSpPr>
        <p:spPr>
          <a:xfrm>
            <a:off x="7066624" y="3158068"/>
            <a:ext cx="2283189" cy="34694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27432" bIns="45720" rtlCol="0" anchor="ctr"/>
          <a:lstStyle/>
          <a:p>
            <a:pPr marL="285750" indent="-285750" fontAlgn="base">
              <a:buFont typeface="Arial" panose="020B0604020202020204" pitchFamily="34" charset="0"/>
              <a:buChar char="•"/>
              <a:defRPr/>
            </a:pPr>
            <a:r>
              <a:rPr lang="en-US" sz="1400" i="1">
                <a:solidFill>
                  <a:prstClr val="black"/>
                </a:solidFill>
              </a:rPr>
              <a:t>Reduce the higher relative risk of measles and rubella cases and deaths/CRS</a:t>
            </a:r>
          </a:p>
        </p:txBody>
      </p:sp>
      <p:sp>
        <p:nvSpPr>
          <p:cNvPr id="85" name="Rectangle 84">
            <a:extLst>
              <a:ext uri="{FF2B5EF4-FFF2-40B4-BE49-F238E27FC236}">
                <a16:creationId xmlns:a16="http://schemas.microsoft.com/office/drawing/2014/main" id="{E6451308-2AEB-6773-63E6-9DB979CDD380}"/>
              </a:ext>
            </a:extLst>
          </p:cNvPr>
          <p:cNvSpPr/>
          <p:nvPr/>
        </p:nvSpPr>
        <p:spPr>
          <a:xfrm>
            <a:off x="9458364" y="3158068"/>
            <a:ext cx="2312851" cy="34694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fontAlgn="base">
              <a:lnSpc>
                <a:spcPct val="100000"/>
              </a:lnSpc>
              <a:spcBef>
                <a:spcPct val="0"/>
              </a:spcBef>
              <a:spcAft>
                <a:spcPct val="0"/>
              </a:spcAft>
              <a:buClrTx/>
              <a:buSzTx/>
              <a:tabLst/>
            </a:pPr>
            <a:r>
              <a:rPr lang="fr-FR" altLang="fr-FR" sz="1400" i="1">
                <a:solidFill>
                  <a:schemeClr val="tx1"/>
                </a:solidFill>
              </a:rPr>
              <a:t>Question :</a:t>
            </a:r>
          </a:p>
          <a:p>
            <a:pPr marL="285750" indent="-285750" fontAlgn="base">
              <a:spcBef>
                <a:spcPct val="0"/>
              </a:spcBef>
              <a:spcAft>
                <a:spcPct val="0"/>
              </a:spcAft>
              <a:buFont typeface="Arial" panose="020B0604020202020204" pitchFamily="34" charset="0"/>
              <a:buChar char="•"/>
              <a:defRPr/>
            </a:pPr>
            <a:r>
              <a:rPr lang="en-US" sz="1400" i="1">
                <a:solidFill>
                  <a:schemeClr val="tx1"/>
                </a:solidFill>
              </a:rPr>
              <a:t>Is there another indicator we could derive from the World Bank analysis that speaks to equity better?</a:t>
            </a:r>
          </a:p>
        </p:txBody>
      </p:sp>
      <p:sp>
        <p:nvSpPr>
          <p:cNvPr id="3" name="Rectangle 2">
            <a:extLst>
              <a:ext uri="{FF2B5EF4-FFF2-40B4-BE49-F238E27FC236}">
                <a16:creationId xmlns:a16="http://schemas.microsoft.com/office/drawing/2014/main" id="{E81A9A37-8179-0CE2-9B05-322EE2EAC423}"/>
              </a:ext>
            </a:extLst>
          </p:cNvPr>
          <p:cNvSpPr/>
          <p:nvPr/>
        </p:nvSpPr>
        <p:spPr>
          <a:xfrm>
            <a:off x="1948679" y="3158068"/>
            <a:ext cx="2617652" cy="3466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endParaRPr lang="en-US" sz="1400" i="1">
              <a:solidFill>
                <a:prstClr val="black"/>
              </a:solidFill>
            </a:endParaRPr>
          </a:p>
          <a:p>
            <a:pPr algn="l" rtl="0" fontAlgn="base"/>
            <a:endParaRPr lang="en-US" sz="1400" b="1" i="0">
              <a:solidFill>
                <a:srgbClr val="FF0000"/>
              </a:solidFill>
              <a:effectLst/>
            </a:endParaRPr>
          </a:p>
          <a:p>
            <a:pPr algn="l" rtl="0" fontAlgn="base"/>
            <a:endParaRPr lang="en-US" sz="1400" b="1">
              <a:solidFill>
                <a:srgbClr val="FF0000"/>
              </a:solidFill>
            </a:endParaRPr>
          </a:p>
          <a:p>
            <a:pPr marL="285750" indent="-285750">
              <a:buFont typeface="Arial"/>
              <a:buChar char="•"/>
            </a:pPr>
            <a:r>
              <a:rPr lang="en-US" sz="1400" b="1">
                <a:solidFill>
                  <a:srgbClr val="FF0000"/>
                </a:solidFill>
                <a:ea typeface="+mn-lt"/>
                <a:cs typeface="+mn-lt"/>
              </a:rPr>
              <a:t>Alternate</a:t>
            </a:r>
            <a:r>
              <a:rPr lang="en-US" sz="1400" b="1" i="0">
                <a:solidFill>
                  <a:srgbClr val="FF0000"/>
                </a:solidFill>
                <a:effectLst/>
              </a:rPr>
              <a:t> # 5 : Equity</a:t>
            </a:r>
            <a:r>
              <a:rPr lang="en-US" sz="1400" b="0" i="0">
                <a:solidFill>
                  <a:srgbClr val="FF0000"/>
                </a:solidFill>
                <a:effectLst/>
              </a:rPr>
              <a:t> </a:t>
            </a:r>
            <a:endParaRPr lang="en-US" sz="1400" b="0" i="0">
              <a:solidFill>
                <a:srgbClr val="000000"/>
              </a:solidFill>
              <a:effectLst/>
              <a:cs typeface="Calibri"/>
            </a:endParaRPr>
          </a:p>
          <a:p>
            <a:r>
              <a:rPr lang="en-US" sz="1400">
                <a:solidFill>
                  <a:srgbClr val="FF0000"/>
                </a:solidFill>
                <a:ea typeface="+mn-lt"/>
                <a:cs typeface="+mn-lt"/>
              </a:rPr>
              <a:t>Disaggregation of morbidity and mortality by socioeconomic factors, geographic location, and populations of interest. Sub-indicators components : </a:t>
            </a:r>
          </a:p>
          <a:p>
            <a:pPr marL="285750" indent="-285750">
              <a:buFont typeface="Arial" panose="020B0604020202020204" pitchFamily="34" charset="0"/>
              <a:buChar char="•"/>
            </a:pPr>
            <a:r>
              <a:rPr lang="en-US" sz="1400">
                <a:solidFill>
                  <a:srgbClr val="FF0000"/>
                </a:solidFill>
                <a:ea typeface="+mn-lt"/>
                <a:cs typeface="+mn-lt"/>
              </a:rPr>
              <a:t>Incidence Rates</a:t>
            </a:r>
            <a:endParaRPr lang="en-US"/>
          </a:p>
          <a:p>
            <a:pPr marL="285750" indent="-285750">
              <a:buFont typeface="Arial" panose="020B0604020202020204" pitchFamily="34" charset="0"/>
              <a:buChar char="•"/>
            </a:pPr>
            <a:r>
              <a:rPr lang="en-US" sz="1400">
                <a:solidFill>
                  <a:srgbClr val="FF0000"/>
                </a:solidFill>
                <a:ea typeface="+mn-lt"/>
                <a:cs typeface="+mn-lt"/>
              </a:rPr>
              <a:t>Mortality Rates for Measles</a:t>
            </a:r>
          </a:p>
          <a:p>
            <a:pPr marL="285750" indent="-285750">
              <a:buFont typeface="Arial" panose="020B0604020202020204" pitchFamily="34" charset="0"/>
              <a:buChar char="•"/>
            </a:pPr>
            <a:r>
              <a:rPr lang="en-US" sz="1400">
                <a:solidFill>
                  <a:srgbClr val="FF0000"/>
                </a:solidFill>
                <a:ea typeface="+mn-lt"/>
                <a:cs typeface="+mn-lt"/>
              </a:rPr>
              <a:t>Congenital Rubella Syndrome (CRS) Incidence</a:t>
            </a:r>
            <a:endParaRPr lang="en-US"/>
          </a:p>
          <a:p>
            <a:endParaRPr lang="en-US" sz="1400">
              <a:solidFill>
                <a:srgbClr val="FF0000"/>
              </a:solidFill>
              <a:cs typeface="Calibri" panose="020F0502020204030204"/>
            </a:endParaRPr>
          </a:p>
          <a:p>
            <a:pPr fontAlgn="base"/>
            <a:r>
              <a:rPr lang="en-US" sz="1400" b="1">
                <a:solidFill>
                  <a:srgbClr val="FF0000"/>
                </a:solidFill>
              </a:rPr>
              <a:t>Alternate</a:t>
            </a:r>
            <a:r>
              <a:rPr lang="en-US" sz="1400" b="1" i="0">
                <a:solidFill>
                  <a:srgbClr val="FF0000"/>
                </a:solidFill>
                <a:effectLst/>
              </a:rPr>
              <a:t> # 5 : Equity</a:t>
            </a:r>
            <a:r>
              <a:rPr lang="en-US" sz="1400" b="0" i="0">
                <a:solidFill>
                  <a:srgbClr val="FF0000"/>
                </a:solidFill>
                <a:effectLst/>
              </a:rPr>
              <a:t> </a:t>
            </a:r>
            <a:endParaRPr lang="en-US" sz="1400">
              <a:solidFill>
                <a:srgbClr val="000000"/>
              </a:solidFill>
              <a:cs typeface="Calibri" panose="020F0502020204030204"/>
            </a:endParaRPr>
          </a:p>
          <a:p>
            <a:pPr algn="l" rtl="0" fontAlgn="base"/>
            <a:r>
              <a:rPr lang="en-US" sz="1400" b="0" i="0">
                <a:solidFill>
                  <a:srgbClr val="FF0000"/>
                </a:solidFill>
                <a:effectLst/>
              </a:rPr>
              <a:t>Dropout rate between DTP1 and MCV2 </a:t>
            </a:r>
            <a:endParaRPr lang="en-US" sz="1400" b="0" i="0">
              <a:solidFill>
                <a:srgbClr val="000000"/>
              </a:solidFill>
              <a:effectLst/>
            </a:endParaRPr>
          </a:p>
          <a:p>
            <a:pPr>
              <a:spcAft>
                <a:spcPts val="600"/>
              </a:spcAft>
            </a:pPr>
            <a:r>
              <a:rPr lang="en-GB" sz="1400">
                <a:effectLst/>
                <a:ea typeface="Arial" panose="020B0604020202020204" pitchFamily="34" charset="0"/>
                <a:cs typeface="Arial" panose="020B0604020202020204" pitchFamily="34" charset="0"/>
              </a:rPr>
              <a:t>?</a:t>
            </a:r>
            <a:endParaRPr lang="fr-FR" sz="1400">
              <a:effectLst/>
              <a:ea typeface="Arial" panose="020B0604020202020204" pitchFamily="34" charset="0"/>
              <a:cs typeface="Arial" panose="020B0604020202020204" pitchFamily="34" charset="0"/>
            </a:endParaRPr>
          </a:p>
          <a:p>
            <a:pPr>
              <a:defRPr/>
            </a:pPr>
            <a:endParaRPr lang="en-US" sz="1400" b="1" i="1">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9334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BF98-43D9-BD9D-B295-FEEB9ECB2F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93E856-66CD-913C-3B41-82116B51BB4E}"/>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EFF45585-B786-7949-3179-B44E6219BA6F}"/>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SP3 : Coverage and Equity</a:t>
            </a:r>
          </a:p>
        </p:txBody>
      </p:sp>
      <p:sp>
        <p:nvSpPr>
          <p:cNvPr id="35" name="Rectangle 34">
            <a:extLst>
              <a:ext uri="{FF2B5EF4-FFF2-40B4-BE49-F238E27FC236}">
                <a16:creationId xmlns:a16="http://schemas.microsoft.com/office/drawing/2014/main" id="{86C7B054-BAC6-15F4-526A-9A2DD84D2D3B}"/>
              </a:ext>
            </a:extLst>
          </p:cNvPr>
          <p:cNvSpPr/>
          <p:nvPr/>
        </p:nvSpPr>
        <p:spPr>
          <a:xfrm>
            <a:off x="424768" y="1082669"/>
            <a:ext cx="1440951" cy="22277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SP3: Coverage &amp; Equity</a:t>
            </a:r>
          </a:p>
        </p:txBody>
      </p:sp>
      <p:sp>
        <p:nvSpPr>
          <p:cNvPr id="41" name="Rectangle 40">
            <a:extLst>
              <a:ext uri="{FF2B5EF4-FFF2-40B4-BE49-F238E27FC236}">
                <a16:creationId xmlns:a16="http://schemas.microsoft.com/office/drawing/2014/main" id="{C7E99D28-F1C2-763A-E566-441AD8B1F0E8}"/>
              </a:ext>
            </a:extLst>
          </p:cNvPr>
          <p:cNvSpPr/>
          <p:nvPr/>
        </p:nvSpPr>
        <p:spPr>
          <a:xfrm>
            <a:off x="531197" y="776217"/>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651F3397-D9DB-ED86-AD1C-322E36B385CC}"/>
              </a:ext>
            </a:extLst>
          </p:cNvPr>
          <p:cNvSpPr/>
          <p:nvPr/>
        </p:nvSpPr>
        <p:spPr>
          <a:xfrm>
            <a:off x="2169225" y="776217"/>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B1A7DCB5-5162-F1AA-FD27-CF762E9A8B97}"/>
              </a:ext>
            </a:extLst>
          </p:cNvPr>
          <p:cNvSpPr/>
          <p:nvPr/>
        </p:nvSpPr>
        <p:spPr>
          <a:xfrm>
            <a:off x="5206948" y="776217"/>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F7284998-34FD-7599-DC05-555EBFA468D6}"/>
              </a:ext>
            </a:extLst>
          </p:cNvPr>
          <p:cNvSpPr/>
          <p:nvPr/>
        </p:nvSpPr>
        <p:spPr>
          <a:xfrm>
            <a:off x="7382933" y="776217"/>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5D19B4FA-E1E6-D031-F18E-832FFF5B16AB}"/>
              </a:ext>
            </a:extLst>
          </p:cNvPr>
          <p:cNvSpPr/>
          <p:nvPr/>
        </p:nvSpPr>
        <p:spPr>
          <a:xfrm>
            <a:off x="9458364" y="776217"/>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0D98CC48-4376-1D29-FD79-3F4A49505196}"/>
              </a:ext>
            </a:extLst>
          </p:cNvPr>
          <p:cNvSpPr/>
          <p:nvPr/>
        </p:nvSpPr>
        <p:spPr>
          <a:xfrm>
            <a:off x="1958085" y="1082668"/>
            <a:ext cx="2617652" cy="2227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400" i="1">
              <a:solidFill>
                <a:prstClr val="black"/>
              </a:solidFill>
            </a:endParaRPr>
          </a:p>
        </p:txBody>
      </p:sp>
      <p:sp>
        <p:nvSpPr>
          <p:cNvPr id="47" name="Rectangle 46">
            <a:extLst>
              <a:ext uri="{FF2B5EF4-FFF2-40B4-BE49-F238E27FC236}">
                <a16:creationId xmlns:a16="http://schemas.microsoft.com/office/drawing/2014/main" id="{48C35374-7A09-086E-FA6F-FDEDCE7AD7C0}"/>
              </a:ext>
            </a:extLst>
          </p:cNvPr>
          <p:cNvSpPr/>
          <p:nvPr/>
        </p:nvSpPr>
        <p:spPr>
          <a:xfrm>
            <a:off x="4674883"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a:t>
            </a:r>
            <a:r>
              <a:rPr lang="en-GB" sz="1400" i="1" err="1">
                <a:solidFill>
                  <a:prstClr val="black"/>
                </a:solidFill>
              </a:rPr>
              <a:t>analyzed</a:t>
            </a:r>
            <a:r>
              <a:rPr lang="en-GB" sz="1400" i="1">
                <a:solidFill>
                  <a:prstClr val="black"/>
                </a:solidFill>
              </a:rPr>
              <a:t> at the global and regional level </a:t>
            </a:r>
          </a:p>
        </p:txBody>
      </p:sp>
      <p:sp>
        <p:nvSpPr>
          <p:cNvPr id="48" name="Rectangle 47">
            <a:extLst>
              <a:ext uri="{FF2B5EF4-FFF2-40B4-BE49-F238E27FC236}">
                <a16:creationId xmlns:a16="http://schemas.microsoft.com/office/drawing/2014/main" id="{D0E22B2D-2DFD-DC4D-90A6-7B044FDF367E}"/>
              </a:ext>
            </a:extLst>
          </p:cNvPr>
          <p:cNvSpPr/>
          <p:nvPr/>
        </p:nvSpPr>
        <p:spPr>
          <a:xfrm>
            <a:off x="7066624"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Identify campaigns with timely PCCS completion and high coverage, advocate for those lacking these achievements</a:t>
            </a:r>
            <a:r>
              <a:rPr lang="en-US" sz="1400" b="0" i="0">
                <a:solidFill>
                  <a:srgbClr val="0D0D0D"/>
                </a:solidFill>
                <a:effectLst/>
                <a:latin typeface="Söhne"/>
              </a:rPr>
              <a:t>.</a:t>
            </a:r>
          </a:p>
          <a:p>
            <a:pPr marL="285750" indent="-285750" fontAlgn="base">
              <a:buFont typeface="Arial" panose="020B0604020202020204" pitchFamily="34" charset="0"/>
              <a:buChar char="•"/>
              <a:defRPr/>
            </a:pPr>
            <a:r>
              <a:rPr lang="en-US" sz="1400" i="1">
                <a:solidFill>
                  <a:prstClr val="black"/>
                </a:solidFill>
              </a:rPr>
              <a:t>Determine campaigns that either satisfy or do not meet the criteria for GAVI MR campaign support</a:t>
            </a:r>
          </a:p>
        </p:txBody>
      </p:sp>
      <p:sp>
        <p:nvSpPr>
          <p:cNvPr id="49" name="Rectangle 48">
            <a:extLst>
              <a:ext uri="{FF2B5EF4-FFF2-40B4-BE49-F238E27FC236}">
                <a16:creationId xmlns:a16="http://schemas.microsoft.com/office/drawing/2014/main" id="{D1026ED7-6EA0-7FF5-3090-82B8B3DE469E}"/>
              </a:ext>
            </a:extLst>
          </p:cNvPr>
          <p:cNvSpPr/>
          <p:nvPr/>
        </p:nvSpPr>
        <p:spPr>
          <a:xfrm>
            <a:off x="9458364" y="1082669"/>
            <a:ext cx="2312851"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Should we disaggregate this indicator, considering both timeliness and coverage?</a:t>
            </a:r>
          </a:p>
        </p:txBody>
      </p:sp>
      <p:sp>
        <p:nvSpPr>
          <p:cNvPr id="81" name="Rectangle 80">
            <a:extLst>
              <a:ext uri="{FF2B5EF4-FFF2-40B4-BE49-F238E27FC236}">
                <a16:creationId xmlns:a16="http://schemas.microsoft.com/office/drawing/2014/main" id="{1793C203-09A1-41BB-74C2-9FC4FA1E4DE1}"/>
              </a:ext>
            </a:extLst>
          </p:cNvPr>
          <p:cNvSpPr/>
          <p:nvPr/>
        </p:nvSpPr>
        <p:spPr>
          <a:xfrm>
            <a:off x="424768" y="3471331"/>
            <a:ext cx="1440951" cy="31919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SP3: Coverage &amp; Equity</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29807873-64BD-10E4-A6E0-6078844E765F}"/>
              </a:ext>
            </a:extLst>
          </p:cNvPr>
          <p:cNvSpPr/>
          <p:nvPr/>
        </p:nvSpPr>
        <p:spPr>
          <a:xfrm>
            <a:off x="4674883" y="3471332"/>
            <a:ext cx="2283189" cy="31919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calculated at various levels, including global, regional, for M&amp;RP Focus Countries, Gavi/Non-Gavi Countries</a:t>
            </a:r>
            <a:endParaRPr lang="fr-FR" sz="1400" i="1">
              <a:solidFill>
                <a:prstClr val="black"/>
              </a:solidFill>
            </a:endParaRPr>
          </a:p>
        </p:txBody>
      </p:sp>
      <p:sp>
        <p:nvSpPr>
          <p:cNvPr id="84" name="Rectangle 83">
            <a:extLst>
              <a:ext uri="{FF2B5EF4-FFF2-40B4-BE49-F238E27FC236}">
                <a16:creationId xmlns:a16="http://schemas.microsoft.com/office/drawing/2014/main" id="{75A9A32C-7C6E-BB0F-6920-C77398C0379B}"/>
              </a:ext>
            </a:extLst>
          </p:cNvPr>
          <p:cNvSpPr/>
          <p:nvPr/>
        </p:nvSpPr>
        <p:spPr>
          <a:xfrm>
            <a:off x="7066624" y="3471331"/>
            <a:ext cx="2283189"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Identify countries excelling and falling behind in SIA timeliness; guide targeted interventions to support those in need through advocacy and technical assistance</a:t>
            </a:r>
            <a:endParaRPr lang="fr-FR" sz="1400" i="1">
              <a:solidFill>
                <a:prstClr val="black"/>
              </a:solidFill>
            </a:endParaRPr>
          </a:p>
        </p:txBody>
      </p:sp>
      <p:sp>
        <p:nvSpPr>
          <p:cNvPr id="85" name="Rectangle 84">
            <a:extLst>
              <a:ext uri="{FF2B5EF4-FFF2-40B4-BE49-F238E27FC236}">
                <a16:creationId xmlns:a16="http://schemas.microsoft.com/office/drawing/2014/main" id="{9E029381-5F6F-8ED9-DCE7-971E3A331996}"/>
              </a:ext>
            </a:extLst>
          </p:cNvPr>
          <p:cNvSpPr/>
          <p:nvPr/>
        </p:nvSpPr>
        <p:spPr>
          <a:xfrm>
            <a:off x="9458364" y="3471331"/>
            <a:ext cx="2312851"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fontAlgn="base">
              <a:lnSpc>
                <a:spcPct val="100000"/>
              </a:lnSpc>
              <a:spcBef>
                <a:spcPct val="0"/>
              </a:spcBef>
              <a:spcAft>
                <a:spcPct val="0"/>
              </a:spcAft>
              <a:buClrTx/>
              <a:buSzTx/>
              <a:buFont typeface="Arial" panose="020B0604020202020204" pitchFamily="34" charset="0"/>
              <a:buChar char="•"/>
              <a:tabLst/>
            </a:pPr>
            <a:r>
              <a:rPr lang="en-US" sz="1400" i="1">
                <a:solidFill>
                  <a:prstClr val="black"/>
                </a:solidFill>
              </a:rPr>
              <a:t>Should we retain the proposed indicator, or opt for the MORSP-calculated one, which includes preventive vaccinations (SIA, PIRI, etc.) performed before the under-5 </a:t>
            </a:r>
            <a:r>
              <a:rPr lang="en-US" sz="1400" i="1" err="1">
                <a:solidFill>
                  <a:prstClr val="black"/>
                </a:solidFill>
              </a:rPr>
              <a:t>susceptibles</a:t>
            </a:r>
            <a:r>
              <a:rPr lang="en-US" sz="1400" i="1">
                <a:solidFill>
                  <a:prstClr val="black"/>
                </a:solidFill>
              </a:rPr>
              <a:t> reach the equivalent of one birth cohort?</a:t>
            </a:r>
          </a:p>
          <a:p>
            <a:pPr marL="285750" marR="0" lvl="0" indent="-285750" fontAlgn="base">
              <a:lnSpc>
                <a:spcPct val="100000"/>
              </a:lnSpc>
              <a:spcBef>
                <a:spcPct val="0"/>
              </a:spcBef>
              <a:spcAft>
                <a:spcPct val="0"/>
              </a:spcAft>
              <a:buClrTx/>
              <a:buSzTx/>
              <a:buFont typeface="Arial" panose="020B0604020202020204" pitchFamily="34" charset="0"/>
              <a:buChar char="•"/>
              <a:tabLst/>
            </a:pPr>
            <a:r>
              <a:rPr lang="en-US" sz="1400" i="1">
                <a:solidFill>
                  <a:prstClr val="black"/>
                </a:solidFill>
              </a:rPr>
              <a:t>Should we consider this KPI as a way to measure commitment ?</a:t>
            </a:r>
          </a:p>
        </p:txBody>
      </p:sp>
      <p:sp>
        <p:nvSpPr>
          <p:cNvPr id="3" name="Rectangle 2">
            <a:extLst>
              <a:ext uri="{FF2B5EF4-FFF2-40B4-BE49-F238E27FC236}">
                <a16:creationId xmlns:a16="http://schemas.microsoft.com/office/drawing/2014/main" id="{0344CC7B-7681-0069-D380-A9DB81E00C32}"/>
              </a:ext>
            </a:extLst>
          </p:cNvPr>
          <p:cNvSpPr/>
          <p:nvPr/>
        </p:nvSpPr>
        <p:spPr>
          <a:xfrm>
            <a:off x="2002955" y="3471331"/>
            <a:ext cx="2617652" cy="319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i="1">
                <a:solidFill>
                  <a:schemeClr val="tx1"/>
                </a:solidFill>
              </a:rPr>
              <a:t>Indicator#6 - Timeliness</a:t>
            </a:r>
            <a:endParaRPr lang="en-US" sz="1400" b="1" i="1">
              <a:solidFill>
                <a:schemeClr val="tx1"/>
              </a:solidFill>
              <a:cs typeface="Calibri"/>
            </a:endParaRPr>
          </a:p>
          <a:p>
            <a:pPr fontAlgn="base">
              <a:spcAft>
                <a:spcPts val="600"/>
              </a:spcAft>
              <a:defRPr/>
            </a:pPr>
            <a:r>
              <a:rPr lang="en-GB" sz="1400" i="1">
                <a:solidFill>
                  <a:prstClr val="black"/>
                </a:solidFill>
              </a:rPr>
              <a:t>The percentage of countries conducting a SIA according to their planned schedule</a:t>
            </a:r>
          </a:p>
          <a:p>
            <a:pPr fontAlgn="base">
              <a:spcAft>
                <a:spcPts val="600"/>
              </a:spcAft>
              <a:defRPr/>
            </a:pPr>
            <a:r>
              <a:rPr lang="en-US" sz="1400" b="1">
                <a:solidFill>
                  <a:prstClr val="black"/>
                </a:solidFill>
                <a:ea typeface="+mn-lt"/>
                <a:cs typeface="+mn-lt"/>
              </a:rPr>
              <a:t>Alternate Indicator #6</a:t>
            </a:r>
            <a:r>
              <a:rPr lang="en-US" sz="1400">
                <a:solidFill>
                  <a:prstClr val="black"/>
                </a:solidFill>
                <a:ea typeface="+mn-lt"/>
                <a:cs typeface="+mn-lt"/>
              </a:rPr>
              <a:t> </a:t>
            </a:r>
            <a:r>
              <a:rPr lang="en-US" sz="1400" b="1">
                <a:solidFill>
                  <a:prstClr val="black"/>
                </a:solidFill>
                <a:ea typeface="+mn-lt"/>
                <a:cs typeface="+mn-lt"/>
              </a:rPr>
              <a:t>– </a:t>
            </a:r>
            <a:r>
              <a:rPr lang="en-US" sz="1400" i="1">
                <a:solidFill>
                  <a:prstClr val="black"/>
                </a:solidFill>
              </a:rPr>
              <a:t>Timeliness of preventive vaccinations (Coming from MOSRP):</a:t>
            </a:r>
          </a:p>
          <a:p>
            <a:pPr>
              <a:spcAft>
                <a:spcPts val="600"/>
              </a:spcAft>
              <a:defRPr/>
            </a:pPr>
            <a:endParaRPr lang="en-GB" sz="1400" i="1">
              <a:solidFill>
                <a:prstClr val="black"/>
              </a:solidFill>
              <a:cs typeface="Calibri" panose="020F0502020204030204"/>
            </a:endParaRPr>
          </a:p>
        </p:txBody>
      </p:sp>
      <p:sp>
        <p:nvSpPr>
          <p:cNvPr id="5" name="Rectangle 4">
            <a:extLst>
              <a:ext uri="{FF2B5EF4-FFF2-40B4-BE49-F238E27FC236}">
                <a16:creationId xmlns:a16="http://schemas.microsoft.com/office/drawing/2014/main" id="{E6F72296-B883-0863-0457-A58D4CCF5366}"/>
              </a:ext>
            </a:extLst>
          </p:cNvPr>
          <p:cNvSpPr/>
          <p:nvPr/>
        </p:nvSpPr>
        <p:spPr>
          <a:xfrm>
            <a:off x="2002955" y="1082669"/>
            <a:ext cx="2617652" cy="222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i="1">
                <a:solidFill>
                  <a:prstClr val="black"/>
                </a:solidFill>
              </a:rPr>
              <a:t>Indicator#5 - Quality</a:t>
            </a:r>
          </a:p>
          <a:p>
            <a:pPr fontAlgn="base">
              <a:spcAft>
                <a:spcPts val="600"/>
              </a:spcAft>
              <a:defRPr/>
            </a:pPr>
            <a:r>
              <a:rPr lang="en-US" sz="1400" b="1" i="1">
                <a:solidFill>
                  <a:prstClr val="black"/>
                </a:solidFill>
              </a:rPr>
              <a:t>Timeliness and coverage</a:t>
            </a:r>
          </a:p>
          <a:p>
            <a:pPr fontAlgn="base">
              <a:spcAft>
                <a:spcPts val="600"/>
              </a:spcAft>
              <a:defRPr/>
            </a:pPr>
            <a:r>
              <a:rPr lang="en-US" sz="1400" i="1">
                <a:solidFill>
                  <a:prstClr val="black"/>
                </a:solidFill>
              </a:rPr>
              <a:t>% of implemented campaigns with timely* PCCS completion highlighting a high coverage (&gt;95%)</a:t>
            </a:r>
          </a:p>
          <a:p>
            <a:pPr marL="285750" indent="-285750" fontAlgn="base">
              <a:buFont typeface="Arial" panose="020B0604020202020204" pitchFamily="34" charset="0"/>
              <a:buChar char="•"/>
              <a:defRPr/>
            </a:pPr>
            <a:endParaRPr lang="en-US" sz="1400" i="1">
              <a:solidFill>
                <a:prstClr val="black"/>
              </a:solidFill>
            </a:endParaRPr>
          </a:p>
          <a:p>
            <a:pPr marL="285750" indent="-285750" fontAlgn="base">
              <a:buFont typeface="Arial" panose="020B0604020202020204" pitchFamily="34" charset="0"/>
              <a:buChar char="•"/>
              <a:defRPr/>
            </a:pPr>
            <a:endParaRPr lang="en-US" sz="1400" i="1">
              <a:solidFill>
                <a:prstClr val="black"/>
              </a:solidFill>
            </a:endParaRPr>
          </a:p>
          <a:p>
            <a:pPr algn="l" rtl="0" fontAlgn="base"/>
            <a:endParaRPr lang="en-US" sz="1400" b="1">
              <a:solidFill>
                <a:srgbClr val="FF0000"/>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838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2ED96-F295-7A3A-1DA5-9ECEDE80F0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8CBF57-7718-2E02-5DAA-641D0E63C0D4}"/>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AF50AE4A-0034-8119-06FA-D2E13B64BF46}"/>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SP4 : Life course &amp; Integration</a:t>
            </a:r>
          </a:p>
        </p:txBody>
      </p:sp>
      <p:sp>
        <p:nvSpPr>
          <p:cNvPr id="35" name="Rectangle 34">
            <a:extLst>
              <a:ext uri="{FF2B5EF4-FFF2-40B4-BE49-F238E27FC236}">
                <a16:creationId xmlns:a16="http://schemas.microsoft.com/office/drawing/2014/main" id="{5CF1147D-F4B8-91ED-3C83-040FF20EC4B3}"/>
              </a:ext>
            </a:extLst>
          </p:cNvPr>
          <p:cNvSpPr/>
          <p:nvPr/>
        </p:nvSpPr>
        <p:spPr>
          <a:xfrm>
            <a:off x="424768" y="1082669"/>
            <a:ext cx="1440951" cy="22277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SP4: Life Course &amp; Integration</a:t>
            </a:r>
          </a:p>
        </p:txBody>
      </p:sp>
      <p:sp>
        <p:nvSpPr>
          <p:cNvPr id="41" name="Rectangle 40">
            <a:extLst>
              <a:ext uri="{FF2B5EF4-FFF2-40B4-BE49-F238E27FC236}">
                <a16:creationId xmlns:a16="http://schemas.microsoft.com/office/drawing/2014/main" id="{C86EA887-D9CE-1210-3A2B-216072F5AA82}"/>
              </a:ext>
            </a:extLst>
          </p:cNvPr>
          <p:cNvSpPr/>
          <p:nvPr/>
        </p:nvSpPr>
        <p:spPr>
          <a:xfrm>
            <a:off x="531197" y="801617"/>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1A3EE2F6-D303-4AEB-51F5-1BDD36AA7B24}"/>
              </a:ext>
            </a:extLst>
          </p:cNvPr>
          <p:cNvSpPr/>
          <p:nvPr/>
        </p:nvSpPr>
        <p:spPr>
          <a:xfrm>
            <a:off x="2169225" y="801617"/>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21F47FA4-07E4-2FE6-D6AF-8791266F9DCF}"/>
              </a:ext>
            </a:extLst>
          </p:cNvPr>
          <p:cNvSpPr/>
          <p:nvPr/>
        </p:nvSpPr>
        <p:spPr>
          <a:xfrm>
            <a:off x="5206948" y="801617"/>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1DB6364B-7518-1AB7-1A7D-87E7CE70B706}"/>
              </a:ext>
            </a:extLst>
          </p:cNvPr>
          <p:cNvSpPr/>
          <p:nvPr/>
        </p:nvSpPr>
        <p:spPr>
          <a:xfrm>
            <a:off x="7382933" y="801617"/>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2BE90D6C-7A59-F2C6-CD5F-3D0FB9A95E73}"/>
              </a:ext>
            </a:extLst>
          </p:cNvPr>
          <p:cNvSpPr/>
          <p:nvPr/>
        </p:nvSpPr>
        <p:spPr>
          <a:xfrm>
            <a:off x="9458364" y="801617"/>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A587304F-1AEC-4821-BCE5-3C0B70B70A68}"/>
              </a:ext>
            </a:extLst>
          </p:cNvPr>
          <p:cNvSpPr/>
          <p:nvPr/>
        </p:nvSpPr>
        <p:spPr>
          <a:xfrm>
            <a:off x="1958085" y="1082668"/>
            <a:ext cx="2617652" cy="2227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400" i="1">
              <a:solidFill>
                <a:prstClr val="black"/>
              </a:solidFill>
            </a:endParaRPr>
          </a:p>
        </p:txBody>
      </p:sp>
      <p:sp>
        <p:nvSpPr>
          <p:cNvPr id="47" name="Rectangle 46">
            <a:extLst>
              <a:ext uri="{FF2B5EF4-FFF2-40B4-BE49-F238E27FC236}">
                <a16:creationId xmlns:a16="http://schemas.microsoft.com/office/drawing/2014/main" id="{844DA9A3-A9BB-4B04-8D8C-C3D6E1654F54}"/>
              </a:ext>
            </a:extLst>
          </p:cNvPr>
          <p:cNvSpPr/>
          <p:nvPr/>
        </p:nvSpPr>
        <p:spPr>
          <a:xfrm>
            <a:off x="4674883"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a:t>
            </a:r>
            <a:r>
              <a:rPr lang="en-GB" sz="1400" i="1" err="1">
                <a:solidFill>
                  <a:prstClr val="black"/>
                </a:solidFill>
              </a:rPr>
              <a:t>analyzed</a:t>
            </a:r>
            <a:r>
              <a:rPr lang="en-GB" sz="1400" i="1">
                <a:solidFill>
                  <a:prstClr val="black"/>
                </a:solidFill>
              </a:rPr>
              <a:t> at the global level </a:t>
            </a:r>
          </a:p>
        </p:txBody>
      </p:sp>
      <p:sp>
        <p:nvSpPr>
          <p:cNvPr id="48" name="Rectangle 47">
            <a:extLst>
              <a:ext uri="{FF2B5EF4-FFF2-40B4-BE49-F238E27FC236}">
                <a16:creationId xmlns:a16="http://schemas.microsoft.com/office/drawing/2014/main" id="{2E1ED251-685F-7907-C1BD-4E96127C08CF}"/>
              </a:ext>
            </a:extLst>
          </p:cNvPr>
          <p:cNvSpPr/>
          <p:nvPr/>
        </p:nvSpPr>
        <p:spPr>
          <a:xfrm>
            <a:off x="7066624"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Identify countries that have not yet introduced MCV2 and RCV and conduct effective advocacy.</a:t>
            </a:r>
          </a:p>
        </p:txBody>
      </p:sp>
      <p:sp>
        <p:nvSpPr>
          <p:cNvPr id="49" name="Rectangle 48">
            <a:extLst>
              <a:ext uri="{FF2B5EF4-FFF2-40B4-BE49-F238E27FC236}">
                <a16:creationId xmlns:a16="http://schemas.microsoft.com/office/drawing/2014/main" id="{0CE209E9-4FA8-C958-363F-9475F6E0B7B6}"/>
              </a:ext>
            </a:extLst>
          </p:cNvPr>
          <p:cNvSpPr/>
          <p:nvPr/>
        </p:nvSpPr>
        <p:spPr>
          <a:xfrm>
            <a:off x="9458364" y="1082669"/>
            <a:ext cx="2312851"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N/A</a:t>
            </a:r>
          </a:p>
        </p:txBody>
      </p:sp>
      <p:sp>
        <p:nvSpPr>
          <p:cNvPr id="81" name="Rectangle 80">
            <a:extLst>
              <a:ext uri="{FF2B5EF4-FFF2-40B4-BE49-F238E27FC236}">
                <a16:creationId xmlns:a16="http://schemas.microsoft.com/office/drawing/2014/main" id="{D6406B2D-9B7E-3531-E469-E856AC6732DF}"/>
              </a:ext>
            </a:extLst>
          </p:cNvPr>
          <p:cNvSpPr/>
          <p:nvPr/>
        </p:nvSpPr>
        <p:spPr>
          <a:xfrm>
            <a:off x="424768" y="3471331"/>
            <a:ext cx="1440951" cy="31919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SP4: Life Course &amp; Integration</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3BD39573-3D7D-73AE-931B-0FD4993124F4}"/>
              </a:ext>
            </a:extLst>
          </p:cNvPr>
          <p:cNvSpPr/>
          <p:nvPr/>
        </p:nvSpPr>
        <p:spPr>
          <a:xfrm>
            <a:off x="4674883" y="3471332"/>
            <a:ext cx="2283189" cy="31919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calculated at global level</a:t>
            </a:r>
            <a:endParaRPr lang="fr-FR" sz="1400" i="1">
              <a:solidFill>
                <a:prstClr val="black"/>
              </a:solidFill>
            </a:endParaRPr>
          </a:p>
        </p:txBody>
      </p:sp>
      <p:sp>
        <p:nvSpPr>
          <p:cNvPr id="84" name="Rectangle 83">
            <a:extLst>
              <a:ext uri="{FF2B5EF4-FFF2-40B4-BE49-F238E27FC236}">
                <a16:creationId xmlns:a16="http://schemas.microsoft.com/office/drawing/2014/main" id="{CC63A962-4600-3748-1116-2D46DF788578}"/>
              </a:ext>
            </a:extLst>
          </p:cNvPr>
          <p:cNvSpPr/>
          <p:nvPr/>
        </p:nvSpPr>
        <p:spPr>
          <a:xfrm>
            <a:off x="7066624" y="3471331"/>
            <a:ext cx="2283189"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fr-FR" sz="1400" i="1" err="1">
                <a:solidFill>
                  <a:prstClr val="black"/>
                </a:solidFill>
              </a:rPr>
              <a:t>Advocate</a:t>
            </a:r>
            <a:r>
              <a:rPr lang="fr-FR" sz="1400" i="1">
                <a:solidFill>
                  <a:prstClr val="black"/>
                </a:solidFill>
              </a:rPr>
              <a:t> for </a:t>
            </a:r>
            <a:r>
              <a:rPr lang="fr-FR" sz="1400" i="1" err="1">
                <a:solidFill>
                  <a:prstClr val="black"/>
                </a:solidFill>
              </a:rPr>
              <a:t>policy</a:t>
            </a:r>
            <a:r>
              <a:rPr lang="fr-FR" sz="1400" i="1">
                <a:solidFill>
                  <a:prstClr val="black"/>
                </a:solidFill>
              </a:rPr>
              <a:t> changes, </a:t>
            </a:r>
            <a:r>
              <a:rPr lang="fr-FR" sz="1400" i="1" err="1">
                <a:solidFill>
                  <a:prstClr val="black"/>
                </a:solidFill>
              </a:rPr>
              <a:t>provide</a:t>
            </a:r>
            <a:r>
              <a:rPr lang="fr-FR" sz="1400" i="1">
                <a:solidFill>
                  <a:prstClr val="black"/>
                </a:solidFill>
              </a:rPr>
              <a:t> training on </a:t>
            </a:r>
            <a:r>
              <a:rPr lang="fr-FR" sz="1400" i="1" err="1">
                <a:solidFill>
                  <a:prstClr val="black"/>
                </a:solidFill>
              </a:rPr>
              <a:t>integrated</a:t>
            </a:r>
            <a:r>
              <a:rPr lang="fr-FR" sz="1400" i="1">
                <a:solidFill>
                  <a:prstClr val="black"/>
                </a:solidFill>
              </a:rPr>
              <a:t> service </a:t>
            </a:r>
            <a:r>
              <a:rPr lang="fr-FR" sz="1400" i="1" err="1">
                <a:solidFill>
                  <a:prstClr val="black"/>
                </a:solidFill>
              </a:rPr>
              <a:t>delivery</a:t>
            </a:r>
            <a:r>
              <a:rPr lang="fr-FR" sz="1400" i="1">
                <a:solidFill>
                  <a:prstClr val="black"/>
                </a:solidFill>
              </a:rPr>
              <a:t>, and </a:t>
            </a:r>
            <a:r>
              <a:rPr lang="fr-FR" sz="1400" i="1" err="1">
                <a:solidFill>
                  <a:prstClr val="black"/>
                </a:solidFill>
              </a:rPr>
              <a:t>promote</a:t>
            </a:r>
            <a:r>
              <a:rPr lang="fr-FR" sz="1400" i="1">
                <a:solidFill>
                  <a:prstClr val="black"/>
                </a:solidFill>
              </a:rPr>
              <a:t> collaborative </a:t>
            </a:r>
            <a:r>
              <a:rPr lang="fr-FR" sz="1400" i="1" err="1">
                <a:solidFill>
                  <a:prstClr val="black"/>
                </a:solidFill>
              </a:rPr>
              <a:t>healthcare</a:t>
            </a:r>
            <a:r>
              <a:rPr lang="fr-FR" sz="1400" i="1">
                <a:solidFill>
                  <a:prstClr val="black"/>
                </a:solidFill>
              </a:rPr>
              <a:t> </a:t>
            </a:r>
            <a:r>
              <a:rPr lang="fr-FR" sz="1400" i="1" err="1">
                <a:solidFill>
                  <a:prstClr val="black"/>
                </a:solidFill>
              </a:rPr>
              <a:t>models</a:t>
            </a:r>
            <a:r>
              <a:rPr lang="fr-FR" sz="1400" i="1">
                <a:solidFill>
                  <a:prstClr val="black"/>
                </a:solidFill>
              </a:rPr>
              <a:t>.</a:t>
            </a:r>
            <a:endParaRPr lang="en-US" sz="1400" i="1">
              <a:solidFill>
                <a:prstClr val="black"/>
              </a:solidFill>
            </a:endParaRPr>
          </a:p>
        </p:txBody>
      </p:sp>
      <p:sp>
        <p:nvSpPr>
          <p:cNvPr id="85" name="Rectangle 84">
            <a:extLst>
              <a:ext uri="{FF2B5EF4-FFF2-40B4-BE49-F238E27FC236}">
                <a16:creationId xmlns:a16="http://schemas.microsoft.com/office/drawing/2014/main" id="{50FC9AE3-B712-4BBB-F405-264FC2EA2242}"/>
              </a:ext>
            </a:extLst>
          </p:cNvPr>
          <p:cNvSpPr/>
          <p:nvPr/>
        </p:nvSpPr>
        <p:spPr>
          <a:xfrm>
            <a:off x="9458364" y="3471331"/>
            <a:ext cx="2312851"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fontAlgn="base">
              <a:lnSpc>
                <a:spcPct val="100000"/>
              </a:lnSpc>
              <a:spcBef>
                <a:spcPct val="0"/>
              </a:spcBef>
              <a:spcAft>
                <a:spcPct val="0"/>
              </a:spcAft>
              <a:buClrTx/>
              <a:buSzTx/>
              <a:buFont typeface="Arial" panose="020B0604020202020204" pitchFamily="34" charset="0"/>
              <a:buChar char="•"/>
              <a:tabLst/>
            </a:pPr>
            <a:r>
              <a:rPr lang="en-US" sz="1400" i="1">
                <a:solidFill>
                  <a:prstClr val="black"/>
                </a:solidFill>
              </a:rPr>
              <a:t>Should we keep this indicator ? Should we track specific things regarding integration ? </a:t>
            </a:r>
          </a:p>
        </p:txBody>
      </p:sp>
      <p:sp>
        <p:nvSpPr>
          <p:cNvPr id="3" name="Rectangle 2">
            <a:extLst>
              <a:ext uri="{FF2B5EF4-FFF2-40B4-BE49-F238E27FC236}">
                <a16:creationId xmlns:a16="http://schemas.microsoft.com/office/drawing/2014/main" id="{14ECFC20-80DB-7534-B40F-28550554E68B}"/>
              </a:ext>
            </a:extLst>
          </p:cNvPr>
          <p:cNvSpPr/>
          <p:nvPr/>
        </p:nvSpPr>
        <p:spPr>
          <a:xfrm>
            <a:off x="2002955" y="3471331"/>
            <a:ext cx="2617652" cy="319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sz="1400" b="1" i="0">
                <a:solidFill>
                  <a:srgbClr val="FF0000"/>
                </a:solidFill>
                <a:effectLst/>
              </a:rPr>
              <a:t>Alternate Indicator#</a:t>
            </a:r>
            <a:r>
              <a:rPr lang="en-US" sz="1400" b="1">
                <a:solidFill>
                  <a:srgbClr val="FF0000"/>
                </a:solidFill>
              </a:rPr>
              <a:t>7</a:t>
            </a:r>
            <a:r>
              <a:rPr lang="en-US" sz="1400" b="1" i="0">
                <a:solidFill>
                  <a:srgbClr val="FF0000"/>
                </a:solidFill>
                <a:effectLst/>
              </a:rPr>
              <a:t> – CAMPAIGN INTEGRATION</a:t>
            </a:r>
            <a:r>
              <a:rPr lang="en-US" sz="1400" b="0" i="0">
                <a:solidFill>
                  <a:srgbClr val="FF0000"/>
                </a:solidFill>
                <a:effectLst/>
              </a:rPr>
              <a:t> </a:t>
            </a:r>
            <a:endParaRPr lang="en-US" sz="1400" b="0" i="0">
              <a:solidFill>
                <a:srgbClr val="000000"/>
              </a:solidFill>
              <a:effectLst/>
            </a:endParaRPr>
          </a:p>
          <a:p>
            <a:pPr fontAlgn="base"/>
            <a:r>
              <a:rPr lang="en-US" sz="1400">
                <a:solidFill>
                  <a:srgbClr val="FF0000"/>
                </a:solidFill>
              </a:rPr>
              <a:t>Integration of Immunization Campaigns </a:t>
            </a:r>
          </a:p>
          <a:p>
            <a:pPr fontAlgn="base"/>
            <a:r>
              <a:rPr lang="en-US" sz="1400">
                <a:solidFill>
                  <a:srgbClr val="FF0000"/>
                </a:solidFill>
              </a:rPr>
              <a:t>% of integrated campaigns =  </a:t>
            </a:r>
          </a:p>
          <a:p>
            <a:pPr fontAlgn="base"/>
            <a:r>
              <a:rPr lang="en-US" sz="1400">
                <a:solidFill>
                  <a:srgbClr val="FF0000"/>
                </a:solidFill>
              </a:rPr>
              <a:t>(Number of successfully integrated campaigns/Total Number of potential integrated campaigns)*100 </a:t>
            </a:r>
          </a:p>
        </p:txBody>
      </p:sp>
      <p:sp>
        <p:nvSpPr>
          <p:cNvPr id="5" name="Rectangle 4">
            <a:extLst>
              <a:ext uri="{FF2B5EF4-FFF2-40B4-BE49-F238E27FC236}">
                <a16:creationId xmlns:a16="http://schemas.microsoft.com/office/drawing/2014/main" id="{91AB884D-76AB-F095-89AE-DC6B1BE494AD}"/>
              </a:ext>
            </a:extLst>
          </p:cNvPr>
          <p:cNvSpPr/>
          <p:nvPr/>
        </p:nvSpPr>
        <p:spPr>
          <a:xfrm>
            <a:off x="2002955" y="1082669"/>
            <a:ext cx="2617652" cy="222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i="1">
                <a:solidFill>
                  <a:prstClr val="black"/>
                </a:solidFill>
              </a:rPr>
              <a:t>Indicator#7 - </a:t>
            </a:r>
            <a:r>
              <a:rPr lang="en-US" sz="1400" i="1">
                <a:solidFill>
                  <a:prstClr val="black"/>
                </a:solidFill>
              </a:rPr>
              <a:t>Life-Course</a:t>
            </a:r>
          </a:p>
          <a:p>
            <a:pPr fontAlgn="base">
              <a:spcAft>
                <a:spcPts val="600"/>
              </a:spcAft>
              <a:defRPr/>
            </a:pPr>
            <a:r>
              <a:rPr lang="en-US" sz="1400" i="1">
                <a:solidFill>
                  <a:prstClr val="black"/>
                </a:solidFill>
              </a:rPr>
              <a:t># of countries where RCV and MCV2 have not been introduced  </a:t>
            </a:r>
          </a:p>
          <a:p>
            <a:pPr marL="285750" indent="-285750" fontAlgn="base">
              <a:buFont typeface="Arial" panose="020B0604020202020204" pitchFamily="34" charset="0"/>
              <a:buChar char="•"/>
              <a:defRPr/>
            </a:pPr>
            <a:endParaRPr lang="en-US" sz="1400" i="1">
              <a:solidFill>
                <a:prstClr val="black"/>
              </a:solidFill>
            </a:endParaRPr>
          </a:p>
          <a:p>
            <a:pPr fontAlgn="base"/>
            <a:endParaRPr lang="en-US" sz="1400" i="1">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50464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256E-94F4-12B6-25EE-2E14F38B77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E0D6F3-E39C-E94A-E3F4-B604BFFD3B86}"/>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AA870F15-00C0-5C48-2A9D-22F7C955F157}"/>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SP5 : Outbreaks &amp; Emergencies</a:t>
            </a:r>
          </a:p>
        </p:txBody>
      </p:sp>
      <p:sp>
        <p:nvSpPr>
          <p:cNvPr id="35" name="Rectangle 34">
            <a:extLst>
              <a:ext uri="{FF2B5EF4-FFF2-40B4-BE49-F238E27FC236}">
                <a16:creationId xmlns:a16="http://schemas.microsoft.com/office/drawing/2014/main" id="{7439F736-3134-6C2A-2876-C69D1A0CA228}"/>
              </a:ext>
            </a:extLst>
          </p:cNvPr>
          <p:cNvSpPr/>
          <p:nvPr/>
        </p:nvSpPr>
        <p:spPr>
          <a:xfrm>
            <a:off x="424768" y="1082669"/>
            <a:ext cx="1440951" cy="22277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SP5: Outbreaks &amp; Emergencies</a:t>
            </a:r>
          </a:p>
        </p:txBody>
      </p:sp>
      <p:sp>
        <p:nvSpPr>
          <p:cNvPr id="41" name="Rectangle 40">
            <a:extLst>
              <a:ext uri="{FF2B5EF4-FFF2-40B4-BE49-F238E27FC236}">
                <a16:creationId xmlns:a16="http://schemas.microsoft.com/office/drawing/2014/main" id="{8A6CED2E-C2DA-BB98-8810-744AA32A7091}"/>
              </a:ext>
            </a:extLst>
          </p:cNvPr>
          <p:cNvSpPr/>
          <p:nvPr/>
        </p:nvSpPr>
        <p:spPr>
          <a:xfrm>
            <a:off x="531197" y="827018"/>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8DAE3785-E2F8-E88C-B9EE-874F40A88195}"/>
              </a:ext>
            </a:extLst>
          </p:cNvPr>
          <p:cNvSpPr/>
          <p:nvPr/>
        </p:nvSpPr>
        <p:spPr>
          <a:xfrm>
            <a:off x="2169225" y="827018"/>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7A57A83E-21C4-7C10-F764-A1BD104882AD}"/>
              </a:ext>
            </a:extLst>
          </p:cNvPr>
          <p:cNvSpPr/>
          <p:nvPr/>
        </p:nvSpPr>
        <p:spPr>
          <a:xfrm>
            <a:off x="5206948" y="827018"/>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D1F19B46-F96D-9A94-845B-4C8E45CC8D95}"/>
              </a:ext>
            </a:extLst>
          </p:cNvPr>
          <p:cNvSpPr/>
          <p:nvPr/>
        </p:nvSpPr>
        <p:spPr>
          <a:xfrm>
            <a:off x="7382933" y="827018"/>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AF9A4F0F-0C3C-4FBD-9FCC-AFA7040D57A0}"/>
              </a:ext>
            </a:extLst>
          </p:cNvPr>
          <p:cNvSpPr/>
          <p:nvPr/>
        </p:nvSpPr>
        <p:spPr>
          <a:xfrm>
            <a:off x="9458364" y="827018"/>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D3BEACEB-27C0-08BB-94FE-4740F7257382}"/>
              </a:ext>
            </a:extLst>
          </p:cNvPr>
          <p:cNvSpPr/>
          <p:nvPr/>
        </p:nvSpPr>
        <p:spPr>
          <a:xfrm>
            <a:off x="1958085" y="1082668"/>
            <a:ext cx="2617652" cy="2227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400" i="1">
              <a:solidFill>
                <a:prstClr val="black"/>
              </a:solidFill>
            </a:endParaRPr>
          </a:p>
        </p:txBody>
      </p:sp>
      <p:sp>
        <p:nvSpPr>
          <p:cNvPr id="47" name="Rectangle 46">
            <a:extLst>
              <a:ext uri="{FF2B5EF4-FFF2-40B4-BE49-F238E27FC236}">
                <a16:creationId xmlns:a16="http://schemas.microsoft.com/office/drawing/2014/main" id="{CBEF2902-1870-7DAB-BF23-4F30E51C6ABC}"/>
              </a:ext>
            </a:extLst>
          </p:cNvPr>
          <p:cNvSpPr/>
          <p:nvPr/>
        </p:nvSpPr>
        <p:spPr>
          <a:xfrm>
            <a:off x="4674883"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a:t>
            </a:r>
            <a:r>
              <a:rPr lang="en-GB" sz="1400" i="1" err="1">
                <a:solidFill>
                  <a:prstClr val="black"/>
                </a:solidFill>
              </a:rPr>
              <a:t>analyzed</a:t>
            </a:r>
            <a:r>
              <a:rPr lang="en-GB" sz="1400" i="1">
                <a:solidFill>
                  <a:prstClr val="black"/>
                </a:solidFill>
              </a:rPr>
              <a:t> at the global level </a:t>
            </a:r>
          </a:p>
        </p:txBody>
      </p:sp>
      <p:sp>
        <p:nvSpPr>
          <p:cNvPr id="48" name="Rectangle 47">
            <a:extLst>
              <a:ext uri="{FF2B5EF4-FFF2-40B4-BE49-F238E27FC236}">
                <a16:creationId xmlns:a16="http://schemas.microsoft.com/office/drawing/2014/main" id="{9442520E-7870-B7F7-2CE1-28997BD4DA2D}"/>
              </a:ext>
            </a:extLst>
          </p:cNvPr>
          <p:cNvSpPr/>
          <p:nvPr/>
        </p:nvSpPr>
        <p:spPr>
          <a:xfrm>
            <a:off x="7066624"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Analyze factors contributing to achievement and share best practices.</a:t>
            </a:r>
          </a:p>
          <a:p>
            <a:pPr marL="285750" indent="-285750" fontAlgn="base">
              <a:buFont typeface="Arial" panose="020B0604020202020204" pitchFamily="34" charset="0"/>
              <a:buChar char="•"/>
              <a:defRPr/>
            </a:pPr>
            <a:r>
              <a:rPr lang="en-US" sz="1400" i="1">
                <a:solidFill>
                  <a:prstClr val="black"/>
                </a:solidFill>
              </a:rPr>
              <a:t>Understand challenges faced by countries falling short.</a:t>
            </a:r>
          </a:p>
        </p:txBody>
      </p:sp>
      <p:sp>
        <p:nvSpPr>
          <p:cNvPr id="49" name="Rectangle 48">
            <a:extLst>
              <a:ext uri="{FF2B5EF4-FFF2-40B4-BE49-F238E27FC236}">
                <a16:creationId xmlns:a16="http://schemas.microsoft.com/office/drawing/2014/main" id="{3C8C0635-3D26-5A41-D7E0-D780087DA0C0}"/>
              </a:ext>
            </a:extLst>
          </p:cNvPr>
          <p:cNvSpPr/>
          <p:nvPr/>
        </p:nvSpPr>
        <p:spPr>
          <a:xfrm>
            <a:off x="9458364" y="1082669"/>
            <a:ext cx="2312851"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This indicator is cross-referenced with MORSP data to ensure comprehensive analysis</a:t>
            </a:r>
          </a:p>
        </p:txBody>
      </p:sp>
      <p:sp>
        <p:nvSpPr>
          <p:cNvPr id="81" name="Rectangle 80">
            <a:extLst>
              <a:ext uri="{FF2B5EF4-FFF2-40B4-BE49-F238E27FC236}">
                <a16:creationId xmlns:a16="http://schemas.microsoft.com/office/drawing/2014/main" id="{D8CCEA30-A725-819F-4783-789FD3F3C4BA}"/>
              </a:ext>
            </a:extLst>
          </p:cNvPr>
          <p:cNvSpPr/>
          <p:nvPr/>
        </p:nvSpPr>
        <p:spPr>
          <a:xfrm>
            <a:off x="424768" y="3471331"/>
            <a:ext cx="1440951" cy="31919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SP4: Life Course &amp; Integration</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4EC61915-05B1-A27D-0A17-8E158268F831}"/>
              </a:ext>
            </a:extLst>
          </p:cNvPr>
          <p:cNvSpPr/>
          <p:nvPr/>
        </p:nvSpPr>
        <p:spPr>
          <a:xfrm>
            <a:off x="4674883" y="3471332"/>
            <a:ext cx="2283189" cy="31919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calculated at global level</a:t>
            </a:r>
            <a:endParaRPr lang="fr-FR" sz="1400" i="1">
              <a:solidFill>
                <a:prstClr val="black"/>
              </a:solidFill>
            </a:endParaRPr>
          </a:p>
        </p:txBody>
      </p:sp>
      <p:sp>
        <p:nvSpPr>
          <p:cNvPr id="84" name="Rectangle 83">
            <a:extLst>
              <a:ext uri="{FF2B5EF4-FFF2-40B4-BE49-F238E27FC236}">
                <a16:creationId xmlns:a16="http://schemas.microsoft.com/office/drawing/2014/main" id="{F0E0DB79-D526-3BB9-2EE9-2EC6D1321EAD}"/>
              </a:ext>
            </a:extLst>
          </p:cNvPr>
          <p:cNvSpPr/>
          <p:nvPr/>
        </p:nvSpPr>
        <p:spPr>
          <a:xfrm>
            <a:off x="7066624" y="3471331"/>
            <a:ext cx="2283189"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Provide additional support or resources to countries facing difficulties in timely reporting.</a:t>
            </a:r>
          </a:p>
        </p:txBody>
      </p:sp>
      <p:sp>
        <p:nvSpPr>
          <p:cNvPr id="85" name="Rectangle 84">
            <a:extLst>
              <a:ext uri="{FF2B5EF4-FFF2-40B4-BE49-F238E27FC236}">
                <a16:creationId xmlns:a16="http://schemas.microsoft.com/office/drawing/2014/main" id="{D6729B25-557F-6EE4-9866-5F996204FB7E}"/>
              </a:ext>
            </a:extLst>
          </p:cNvPr>
          <p:cNvSpPr/>
          <p:nvPr/>
        </p:nvSpPr>
        <p:spPr>
          <a:xfrm>
            <a:off x="9458364" y="3471331"/>
            <a:ext cx="2312851"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pPr>
            <a:r>
              <a:rPr lang="en-US" sz="1400" i="1">
                <a:solidFill>
                  <a:prstClr val="black"/>
                </a:solidFill>
              </a:rPr>
              <a:t>This indicator is cross-referenced with MORSP data to ensure comprehensive analysis</a:t>
            </a:r>
          </a:p>
        </p:txBody>
      </p:sp>
      <p:sp>
        <p:nvSpPr>
          <p:cNvPr id="3" name="Rectangle 2">
            <a:extLst>
              <a:ext uri="{FF2B5EF4-FFF2-40B4-BE49-F238E27FC236}">
                <a16:creationId xmlns:a16="http://schemas.microsoft.com/office/drawing/2014/main" id="{50E33322-8F67-69EF-9573-11189B579166}"/>
              </a:ext>
            </a:extLst>
          </p:cNvPr>
          <p:cNvSpPr/>
          <p:nvPr/>
        </p:nvSpPr>
        <p:spPr>
          <a:xfrm>
            <a:off x="2002955" y="3471331"/>
            <a:ext cx="2617652" cy="319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i="1">
                <a:solidFill>
                  <a:prstClr val="black"/>
                </a:solidFill>
              </a:rPr>
              <a:t>Indicator #9 – RESPONSE</a:t>
            </a:r>
          </a:p>
          <a:p>
            <a:pPr fontAlgn="base">
              <a:spcAft>
                <a:spcPts val="600"/>
              </a:spcAft>
              <a:defRPr/>
            </a:pPr>
            <a:r>
              <a:rPr lang="en-US" sz="1400" i="1">
                <a:solidFill>
                  <a:prstClr val="black"/>
                </a:solidFill>
              </a:rPr>
              <a:t>Countries submit reports (root cause analysis, </a:t>
            </a:r>
            <a:r>
              <a:rPr lang="en-US" sz="1400" i="1" err="1">
                <a:solidFill>
                  <a:prstClr val="black"/>
                </a:solidFill>
              </a:rPr>
              <a:t>etc</a:t>
            </a:r>
            <a:r>
              <a:rPr lang="en-US" sz="1400" i="1">
                <a:solidFill>
                  <a:prstClr val="black"/>
                </a:solidFill>
              </a:rPr>
              <a:t>) within 6 weeks of ORI completion (MORSP Indicator #XX) </a:t>
            </a:r>
            <a:endParaRPr lang="en-US" sz="1400" i="1">
              <a:solidFill>
                <a:prstClr val="black"/>
              </a:solidFill>
              <a:cs typeface="Calibri"/>
            </a:endParaRPr>
          </a:p>
        </p:txBody>
      </p:sp>
      <p:sp>
        <p:nvSpPr>
          <p:cNvPr id="5" name="Rectangle 4">
            <a:extLst>
              <a:ext uri="{FF2B5EF4-FFF2-40B4-BE49-F238E27FC236}">
                <a16:creationId xmlns:a16="http://schemas.microsoft.com/office/drawing/2014/main" id="{B61415F9-0D8B-B1F8-80C4-E4A4C1E26473}"/>
              </a:ext>
            </a:extLst>
          </p:cNvPr>
          <p:cNvSpPr/>
          <p:nvPr/>
        </p:nvSpPr>
        <p:spPr>
          <a:xfrm>
            <a:off x="2002955" y="1082669"/>
            <a:ext cx="2617652" cy="222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i="1">
                <a:solidFill>
                  <a:prstClr val="black"/>
                </a:solidFill>
              </a:rPr>
              <a:t>Indicator #8- PREPAREDNESS </a:t>
            </a:r>
          </a:p>
          <a:p>
            <a:pPr fontAlgn="base">
              <a:spcAft>
                <a:spcPts val="600"/>
              </a:spcAft>
              <a:defRPr/>
            </a:pPr>
            <a:r>
              <a:rPr lang="en-US" sz="1400" i="1">
                <a:solidFill>
                  <a:prstClr val="black"/>
                </a:solidFill>
              </a:rPr>
              <a:t>Countries achieved the set target for the MOSRP measles outbreak preparedness score (MOSRP Indicator #XX) </a:t>
            </a:r>
          </a:p>
        </p:txBody>
      </p:sp>
    </p:spTree>
    <p:extLst>
      <p:ext uri="{BB962C8B-B14F-4D97-AF65-F5344CB8AC3E}">
        <p14:creationId xmlns:p14="http://schemas.microsoft.com/office/powerpoint/2010/main" val="78522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F0DB-4111-FBEB-F6A0-EF14CD1486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FC900B-59AE-C63D-D68B-3BFD9F0F3823}"/>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C9BBB2CB-5C6A-7B1C-3D14-308315F482D7}"/>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SP6 &amp; SP7 : Supply &amp; Sustainability, R&amp;I</a:t>
            </a:r>
          </a:p>
        </p:txBody>
      </p:sp>
      <p:sp>
        <p:nvSpPr>
          <p:cNvPr id="35" name="Rectangle 34">
            <a:extLst>
              <a:ext uri="{FF2B5EF4-FFF2-40B4-BE49-F238E27FC236}">
                <a16:creationId xmlns:a16="http://schemas.microsoft.com/office/drawing/2014/main" id="{13E0CEB0-614E-57A1-700E-ADA673E153D0}"/>
              </a:ext>
            </a:extLst>
          </p:cNvPr>
          <p:cNvSpPr/>
          <p:nvPr/>
        </p:nvSpPr>
        <p:spPr>
          <a:xfrm>
            <a:off x="424768" y="1082669"/>
            <a:ext cx="1440951" cy="22277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SP6: Supply &amp; Sustainability</a:t>
            </a:r>
          </a:p>
        </p:txBody>
      </p:sp>
      <p:sp>
        <p:nvSpPr>
          <p:cNvPr id="41" name="Rectangle 40">
            <a:extLst>
              <a:ext uri="{FF2B5EF4-FFF2-40B4-BE49-F238E27FC236}">
                <a16:creationId xmlns:a16="http://schemas.microsoft.com/office/drawing/2014/main" id="{4B548671-DC8F-ED50-D865-681855EEED9E}"/>
              </a:ext>
            </a:extLst>
          </p:cNvPr>
          <p:cNvSpPr/>
          <p:nvPr/>
        </p:nvSpPr>
        <p:spPr>
          <a:xfrm>
            <a:off x="531197" y="827018"/>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0D133518-633E-FC1F-589A-BC84E5C09364}"/>
              </a:ext>
            </a:extLst>
          </p:cNvPr>
          <p:cNvSpPr/>
          <p:nvPr/>
        </p:nvSpPr>
        <p:spPr>
          <a:xfrm>
            <a:off x="2169225" y="827018"/>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FA6C3737-313E-8DF7-9B20-74D2D818B1E5}"/>
              </a:ext>
            </a:extLst>
          </p:cNvPr>
          <p:cNvSpPr/>
          <p:nvPr/>
        </p:nvSpPr>
        <p:spPr>
          <a:xfrm>
            <a:off x="5206948" y="827018"/>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8FFFA5D2-81D7-B884-6B3E-719CAAECC3E7}"/>
              </a:ext>
            </a:extLst>
          </p:cNvPr>
          <p:cNvSpPr/>
          <p:nvPr/>
        </p:nvSpPr>
        <p:spPr>
          <a:xfrm>
            <a:off x="7382933" y="827018"/>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CD953885-F2B6-5159-5E03-5E9A01B05C8B}"/>
              </a:ext>
            </a:extLst>
          </p:cNvPr>
          <p:cNvSpPr/>
          <p:nvPr/>
        </p:nvSpPr>
        <p:spPr>
          <a:xfrm>
            <a:off x="9458364" y="827018"/>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46" name="Rectangle 45">
            <a:extLst>
              <a:ext uri="{FF2B5EF4-FFF2-40B4-BE49-F238E27FC236}">
                <a16:creationId xmlns:a16="http://schemas.microsoft.com/office/drawing/2014/main" id="{A8EB12C4-E1E6-1309-476B-6A899C2AB697}"/>
              </a:ext>
            </a:extLst>
          </p:cNvPr>
          <p:cNvSpPr/>
          <p:nvPr/>
        </p:nvSpPr>
        <p:spPr>
          <a:xfrm>
            <a:off x="1958085" y="1082668"/>
            <a:ext cx="2617652" cy="2227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400" i="1">
              <a:solidFill>
                <a:prstClr val="black"/>
              </a:solidFill>
            </a:endParaRPr>
          </a:p>
        </p:txBody>
      </p:sp>
      <p:sp>
        <p:nvSpPr>
          <p:cNvPr id="47" name="Rectangle 46">
            <a:extLst>
              <a:ext uri="{FF2B5EF4-FFF2-40B4-BE49-F238E27FC236}">
                <a16:creationId xmlns:a16="http://schemas.microsoft.com/office/drawing/2014/main" id="{5097AE65-1EBF-9332-D03D-DCBED4BBC99D}"/>
              </a:ext>
            </a:extLst>
          </p:cNvPr>
          <p:cNvSpPr/>
          <p:nvPr/>
        </p:nvSpPr>
        <p:spPr>
          <a:xfrm>
            <a:off x="4674883"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a:t>
            </a:r>
            <a:r>
              <a:rPr lang="en-GB" sz="1400" i="1" err="1">
                <a:solidFill>
                  <a:prstClr val="black"/>
                </a:solidFill>
              </a:rPr>
              <a:t>analyzed</a:t>
            </a:r>
            <a:r>
              <a:rPr lang="en-GB" sz="1400" i="1">
                <a:solidFill>
                  <a:prstClr val="black"/>
                </a:solidFill>
              </a:rPr>
              <a:t> at the global level </a:t>
            </a:r>
          </a:p>
        </p:txBody>
      </p:sp>
      <p:sp>
        <p:nvSpPr>
          <p:cNvPr id="48" name="Rectangle 47">
            <a:extLst>
              <a:ext uri="{FF2B5EF4-FFF2-40B4-BE49-F238E27FC236}">
                <a16:creationId xmlns:a16="http://schemas.microsoft.com/office/drawing/2014/main" id="{09F9F189-E50B-8B4F-419F-A15BB3AFD1F1}"/>
              </a:ext>
            </a:extLst>
          </p:cNvPr>
          <p:cNvSpPr/>
          <p:nvPr/>
        </p:nvSpPr>
        <p:spPr>
          <a:xfrm>
            <a:off x="7066624" y="1082669"/>
            <a:ext cx="2283189"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Develop strategies and targeted interventions to encourage the switch to 5-Dose</a:t>
            </a:r>
          </a:p>
        </p:txBody>
      </p:sp>
      <p:sp>
        <p:nvSpPr>
          <p:cNvPr id="49" name="Rectangle 48">
            <a:extLst>
              <a:ext uri="{FF2B5EF4-FFF2-40B4-BE49-F238E27FC236}">
                <a16:creationId xmlns:a16="http://schemas.microsoft.com/office/drawing/2014/main" id="{31F1C543-D3C0-2341-16AE-47D8FEBF92CE}"/>
              </a:ext>
            </a:extLst>
          </p:cNvPr>
          <p:cNvSpPr/>
          <p:nvPr/>
        </p:nvSpPr>
        <p:spPr>
          <a:xfrm>
            <a:off x="9458364" y="1082669"/>
            <a:ext cx="2312851" cy="2227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For KPI#11, should we limit ourselves to Gavi countries or track it for all countries ?  </a:t>
            </a:r>
          </a:p>
          <a:p>
            <a:pPr marL="285750" indent="-285750" fontAlgn="base">
              <a:spcBef>
                <a:spcPct val="0"/>
              </a:spcBef>
              <a:spcAft>
                <a:spcPct val="0"/>
              </a:spcAft>
              <a:buFont typeface="Arial" panose="020B0604020202020204" pitchFamily="34" charset="0"/>
              <a:buChar char="•"/>
              <a:defRPr/>
            </a:pPr>
            <a:r>
              <a:rPr lang="en-US" sz="1400" i="1" kern="1200">
                <a:solidFill>
                  <a:prstClr val="black"/>
                </a:solidFill>
                <a:latin typeface="+mn-lt"/>
                <a:ea typeface="+mn-ea"/>
                <a:cs typeface="+mn-cs"/>
              </a:rPr>
              <a:t>Do you have any suggestions for tracking sustainability?</a:t>
            </a:r>
          </a:p>
          <a:p>
            <a:pPr marL="285750" indent="-285750" fontAlgn="base">
              <a:spcBef>
                <a:spcPct val="0"/>
              </a:spcBef>
              <a:spcAft>
                <a:spcPct val="0"/>
              </a:spcAft>
              <a:buFont typeface="Arial" panose="020B0604020202020204" pitchFamily="34" charset="0"/>
              <a:buChar char="•"/>
              <a:defRPr/>
            </a:pPr>
            <a:endParaRPr lang="en-US" sz="1400" i="1">
              <a:solidFill>
                <a:prstClr val="black"/>
              </a:solidFill>
            </a:endParaRPr>
          </a:p>
        </p:txBody>
      </p:sp>
      <p:sp>
        <p:nvSpPr>
          <p:cNvPr id="81" name="Rectangle 80">
            <a:extLst>
              <a:ext uri="{FF2B5EF4-FFF2-40B4-BE49-F238E27FC236}">
                <a16:creationId xmlns:a16="http://schemas.microsoft.com/office/drawing/2014/main" id="{37576464-826C-BF8D-F1D5-2C1EEE3AF0B0}"/>
              </a:ext>
            </a:extLst>
          </p:cNvPr>
          <p:cNvSpPr/>
          <p:nvPr/>
        </p:nvSpPr>
        <p:spPr>
          <a:xfrm>
            <a:off x="424768" y="3471331"/>
            <a:ext cx="1440951" cy="31919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SP6: Supply &amp; Sustainability</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CA54CD48-554A-CA88-60FE-97846F7949FD}"/>
              </a:ext>
            </a:extLst>
          </p:cNvPr>
          <p:cNvSpPr/>
          <p:nvPr/>
        </p:nvSpPr>
        <p:spPr>
          <a:xfrm>
            <a:off x="4674883" y="3471332"/>
            <a:ext cx="2283189" cy="31919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calculated at global level</a:t>
            </a:r>
            <a:endParaRPr lang="fr-FR" sz="1400" i="1">
              <a:solidFill>
                <a:prstClr val="black"/>
              </a:solidFill>
            </a:endParaRPr>
          </a:p>
        </p:txBody>
      </p:sp>
      <p:sp>
        <p:nvSpPr>
          <p:cNvPr id="84" name="Rectangle 83">
            <a:extLst>
              <a:ext uri="{FF2B5EF4-FFF2-40B4-BE49-F238E27FC236}">
                <a16:creationId xmlns:a16="http://schemas.microsoft.com/office/drawing/2014/main" id="{F26AC86C-0947-1B90-001A-7C07427FAE38}"/>
              </a:ext>
            </a:extLst>
          </p:cNvPr>
          <p:cNvSpPr/>
          <p:nvPr/>
        </p:nvSpPr>
        <p:spPr>
          <a:xfrm>
            <a:off x="7066624" y="3471331"/>
            <a:ext cx="2283189"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What are the primary factors causing delays in vaccine deliveries?</a:t>
            </a:r>
          </a:p>
          <a:p>
            <a:pPr marL="285750" indent="-285750" fontAlgn="base">
              <a:buFont typeface="Arial" panose="020B0604020202020204" pitchFamily="34" charset="0"/>
              <a:buChar char="•"/>
              <a:defRPr/>
            </a:pPr>
            <a:r>
              <a:rPr lang="en-US" sz="1400" i="1">
                <a:solidFill>
                  <a:prstClr val="black"/>
                </a:solidFill>
              </a:rPr>
              <a:t>Are there regions or countries consistently facing challenges?</a:t>
            </a:r>
          </a:p>
        </p:txBody>
      </p:sp>
      <p:sp>
        <p:nvSpPr>
          <p:cNvPr id="85" name="Rectangle 84">
            <a:extLst>
              <a:ext uri="{FF2B5EF4-FFF2-40B4-BE49-F238E27FC236}">
                <a16:creationId xmlns:a16="http://schemas.microsoft.com/office/drawing/2014/main" id="{06976588-0C05-0F62-F748-FE46D9B67AC7}"/>
              </a:ext>
            </a:extLst>
          </p:cNvPr>
          <p:cNvSpPr/>
          <p:nvPr/>
        </p:nvSpPr>
        <p:spPr>
          <a:xfrm>
            <a:off x="9458364" y="3471331"/>
            <a:ext cx="2312851" cy="31919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 Should we monitor the timeliness of vaccine delivery? Additionally, is it advisable to track stockouts, and do we have available data for this</a:t>
            </a:r>
          </a:p>
        </p:txBody>
      </p:sp>
      <p:sp>
        <p:nvSpPr>
          <p:cNvPr id="3" name="Rectangle 2">
            <a:extLst>
              <a:ext uri="{FF2B5EF4-FFF2-40B4-BE49-F238E27FC236}">
                <a16:creationId xmlns:a16="http://schemas.microsoft.com/office/drawing/2014/main" id="{7EBCB906-A714-FF20-9C69-47ED1BA1F379}"/>
              </a:ext>
            </a:extLst>
          </p:cNvPr>
          <p:cNvSpPr/>
          <p:nvPr/>
        </p:nvSpPr>
        <p:spPr>
          <a:xfrm>
            <a:off x="2002955" y="3471331"/>
            <a:ext cx="2617652" cy="319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a:solidFill>
                  <a:srgbClr val="000000"/>
                </a:solidFill>
                <a:cs typeface="Arial"/>
              </a:rPr>
              <a:t>Indicator #11 – SUPPLY</a:t>
            </a:r>
          </a:p>
          <a:p>
            <a:pPr fontAlgn="base">
              <a:spcAft>
                <a:spcPts val="600"/>
              </a:spcAft>
              <a:defRPr/>
            </a:pPr>
            <a:r>
              <a:rPr lang="en-GB" sz="1400" i="1">
                <a:solidFill>
                  <a:prstClr val="black"/>
                </a:solidFill>
              </a:rPr>
              <a:t>Timeliness of Vaccine Deliveries</a:t>
            </a:r>
            <a:endParaRPr lang="en-US" sz="1400" i="1">
              <a:solidFill>
                <a:prstClr val="black"/>
              </a:solidFill>
            </a:endParaRPr>
          </a:p>
        </p:txBody>
      </p:sp>
      <p:sp>
        <p:nvSpPr>
          <p:cNvPr id="5" name="Rectangle 4">
            <a:extLst>
              <a:ext uri="{FF2B5EF4-FFF2-40B4-BE49-F238E27FC236}">
                <a16:creationId xmlns:a16="http://schemas.microsoft.com/office/drawing/2014/main" id="{4E3B8C08-4183-CBAD-85D7-52CB3F6A7486}"/>
              </a:ext>
            </a:extLst>
          </p:cNvPr>
          <p:cNvSpPr/>
          <p:nvPr/>
        </p:nvSpPr>
        <p:spPr>
          <a:xfrm>
            <a:off x="2002955" y="1082669"/>
            <a:ext cx="2617652" cy="222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defRPr/>
            </a:pPr>
            <a:r>
              <a:rPr lang="en-US" sz="1400" b="1">
                <a:solidFill>
                  <a:srgbClr val="000000"/>
                </a:solidFill>
                <a:effectLst/>
                <a:ea typeface="Arial" panose="020B0604020202020204" pitchFamily="34" charset="0"/>
                <a:cs typeface="Arial"/>
              </a:rPr>
              <a:t>Indicator #</a:t>
            </a:r>
            <a:r>
              <a:rPr lang="en-US" sz="1400" b="1">
                <a:solidFill>
                  <a:srgbClr val="000000"/>
                </a:solidFill>
                <a:ea typeface="Arial" panose="020B0604020202020204" pitchFamily="34" charset="0"/>
                <a:cs typeface="Arial"/>
              </a:rPr>
              <a:t>10</a:t>
            </a:r>
            <a:r>
              <a:rPr lang="en-US" sz="1400" b="1">
                <a:solidFill>
                  <a:srgbClr val="000000"/>
                </a:solidFill>
                <a:effectLst/>
                <a:ea typeface="Arial" panose="020B0604020202020204" pitchFamily="34" charset="0"/>
                <a:cs typeface="Arial"/>
              </a:rPr>
              <a:t> -SUPPLY</a:t>
            </a:r>
            <a:endParaRPr lang="en-US" sz="1400" b="1" i="0">
              <a:solidFill>
                <a:srgbClr val="000000"/>
              </a:solidFill>
              <a:effectLst/>
              <a:cs typeface="Arial"/>
            </a:endParaRPr>
          </a:p>
          <a:p>
            <a:pPr fontAlgn="base">
              <a:spcAft>
                <a:spcPts val="600"/>
              </a:spcAft>
              <a:defRPr/>
            </a:pPr>
            <a:r>
              <a:rPr lang="en-US" sz="1400" b="1" i="0">
                <a:solidFill>
                  <a:srgbClr val="000000"/>
                </a:solidFill>
                <a:effectLst/>
              </a:rPr>
              <a:t> </a:t>
            </a:r>
            <a:r>
              <a:rPr lang="en-US" sz="1400" i="1">
                <a:solidFill>
                  <a:prstClr val="black"/>
                </a:solidFill>
              </a:rPr>
              <a:t># of countries to switch to 5-dose vials in a given year and total # of countries to introduce 5-dose vials  </a:t>
            </a:r>
            <a:endParaRPr lang="en-US" sz="1400" i="1">
              <a:solidFill>
                <a:prstClr val="black"/>
              </a:solidFill>
              <a:cs typeface="Calibri"/>
            </a:endParaRPr>
          </a:p>
        </p:txBody>
      </p:sp>
    </p:spTree>
    <p:extLst>
      <p:ext uri="{BB962C8B-B14F-4D97-AF65-F5344CB8AC3E}">
        <p14:creationId xmlns:p14="http://schemas.microsoft.com/office/powerpoint/2010/main" val="339564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7FFC6-1491-B6EC-9055-A2F6612D1D7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5F77A3A-3B77-DBC4-6DF7-67128ED40078}"/>
              </a:ext>
            </a:extLst>
          </p:cNvPr>
          <p:cNvSpPr txBox="1"/>
          <p:nvPr/>
        </p:nvSpPr>
        <p:spPr>
          <a:xfrm>
            <a:off x="332402" y="1320527"/>
            <a:ext cx="11681798" cy="307777"/>
          </a:xfrm>
          <a:prstGeom prst="rect">
            <a:avLst/>
          </a:prstGeom>
          <a:solidFill>
            <a:schemeClr val="bg1"/>
          </a:solidFill>
        </p:spPr>
        <p:txBody>
          <a:bodyPr wrap="square" rtlCol="0">
            <a:spAutoFit/>
          </a:bodyPr>
          <a:lstStyle/>
          <a:p>
            <a:endParaRPr lang="fr-FR" sz="1400"/>
          </a:p>
        </p:txBody>
      </p:sp>
      <p:sp>
        <p:nvSpPr>
          <p:cNvPr id="2" name="Title 1">
            <a:extLst>
              <a:ext uri="{FF2B5EF4-FFF2-40B4-BE49-F238E27FC236}">
                <a16:creationId xmlns:a16="http://schemas.microsoft.com/office/drawing/2014/main" id="{24BAAA10-BC85-2A03-B26D-4D128927744F}"/>
              </a:ext>
            </a:extLst>
          </p:cNvPr>
          <p:cNvSpPr>
            <a:spLocks noGrp="1"/>
          </p:cNvSpPr>
          <p:nvPr>
            <p:ph type="title"/>
          </p:nvPr>
        </p:nvSpPr>
        <p:spPr>
          <a:xfrm>
            <a:off x="500576" y="160051"/>
            <a:ext cx="11123111" cy="676275"/>
          </a:xfrm>
        </p:spPr>
        <p:txBody>
          <a:bodyPr>
            <a:normAutofit/>
          </a:bodyPr>
          <a:lstStyle/>
          <a:p>
            <a:r>
              <a:rPr lang="en-US" sz="3200">
                <a:latin typeface="Museo Sans 700"/>
              </a:rPr>
              <a:t>KPIS related to SP6 &amp; SP7 : Supply &amp; Sustainability, R&amp;I</a:t>
            </a:r>
          </a:p>
        </p:txBody>
      </p:sp>
      <p:sp>
        <p:nvSpPr>
          <p:cNvPr id="41" name="Rectangle 40">
            <a:extLst>
              <a:ext uri="{FF2B5EF4-FFF2-40B4-BE49-F238E27FC236}">
                <a16:creationId xmlns:a16="http://schemas.microsoft.com/office/drawing/2014/main" id="{B107D830-0E7D-E91A-5B89-7D67C43D9637}"/>
              </a:ext>
            </a:extLst>
          </p:cNvPr>
          <p:cNvSpPr/>
          <p:nvPr/>
        </p:nvSpPr>
        <p:spPr>
          <a:xfrm>
            <a:off x="531197" y="827018"/>
            <a:ext cx="1237618"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SP</a:t>
            </a:r>
          </a:p>
        </p:txBody>
      </p:sp>
      <p:sp>
        <p:nvSpPr>
          <p:cNvPr id="42" name="Rectangle 41">
            <a:extLst>
              <a:ext uri="{FF2B5EF4-FFF2-40B4-BE49-F238E27FC236}">
                <a16:creationId xmlns:a16="http://schemas.microsoft.com/office/drawing/2014/main" id="{7551DAA1-7E52-7EBB-80EF-CD11280A72C0}"/>
              </a:ext>
            </a:extLst>
          </p:cNvPr>
          <p:cNvSpPr/>
          <p:nvPr/>
        </p:nvSpPr>
        <p:spPr>
          <a:xfrm>
            <a:off x="2169225" y="827018"/>
            <a:ext cx="181631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ea typeface="+mn-ea"/>
                <a:cs typeface="+mn-cs"/>
              </a:rPr>
              <a:t>Definition/Indicators</a:t>
            </a:r>
          </a:p>
        </p:txBody>
      </p:sp>
      <p:sp>
        <p:nvSpPr>
          <p:cNvPr id="43" name="Rectangle 42">
            <a:extLst>
              <a:ext uri="{FF2B5EF4-FFF2-40B4-BE49-F238E27FC236}">
                <a16:creationId xmlns:a16="http://schemas.microsoft.com/office/drawing/2014/main" id="{C7274419-6430-8673-1B57-6F467EB41B9A}"/>
              </a:ext>
            </a:extLst>
          </p:cNvPr>
          <p:cNvSpPr/>
          <p:nvPr/>
        </p:nvSpPr>
        <p:spPr>
          <a:xfrm>
            <a:off x="5206948" y="827018"/>
            <a:ext cx="132085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Scope</a:t>
            </a:r>
            <a:endParaRPr kumimoji="0" lang="en-US" sz="1400" b="1" i="1" u="none" strike="noStrike" kern="1200" cap="none" spc="0" normalizeH="0" baseline="0" noProof="0">
              <a:ln>
                <a:noFill/>
              </a:ln>
              <a:solidFill>
                <a:srgbClr val="C00000"/>
              </a:solidFill>
              <a:effectLst/>
              <a:uLnTx/>
              <a:uFillTx/>
              <a:ea typeface="+mn-ea"/>
              <a:cs typeface="+mn-cs"/>
            </a:endParaRPr>
          </a:p>
        </p:txBody>
      </p:sp>
      <p:sp>
        <p:nvSpPr>
          <p:cNvPr id="44" name="Rectangle 43">
            <a:extLst>
              <a:ext uri="{FF2B5EF4-FFF2-40B4-BE49-F238E27FC236}">
                <a16:creationId xmlns:a16="http://schemas.microsoft.com/office/drawing/2014/main" id="{416F7861-A9E6-82D6-2C3B-6B56E4EEF4D1}"/>
              </a:ext>
            </a:extLst>
          </p:cNvPr>
          <p:cNvSpPr/>
          <p:nvPr/>
        </p:nvSpPr>
        <p:spPr>
          <a:xfrm>
            <a:off x="7382933" y="827018"/>
            <a:ext cx="164253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Learnings/actions</a:t>
            </a:r>
            <a:endParaRPr kumimoji="0" lang="en-US" sz="1400" b="1" i="1" u="none" strike="noStrike" kern="1200" cap="none" spc="0" normalizeH="0" baseline="0" noProof="0">
              <a:ln>
                <a:noFill/>
              </a:ln>
              <a:solidFill>
                <a:srgbClr val="FFC000"/>
              </a:solidFill>
              <a:effectLst/>
              <a:uLnTx/>
              <a:uFillTx/>
              <a:ea typeface="+mn-ea"/>
              <a:cs typeface="+mn-cs"/>
            </a:endParaRPr>
          </a:p>
        </p:txBody>
      </p:sp>
      <p:sp>
        <p:nvSpPr>
          <p:cNvPr id="45" name="Rectangle 44">
            <a:extLst>
              <a:ext uri="{FF2B5EF4-FFF2-40B4-BE49-F238E27FC236}">
                <a16:creationId xmlns:a16="http://schemas.microsoft.com/office/drawing/2014/main" id="{509CB94F-7D36-B253-7BD3-7B91E92165C8}"/>
              </a:ext>
            </a:extLst>
          </p:cNvPr>
          <p:cNvSpPr/>
          <p:nvPr/>
        </p:nvSpPr>
        <p:spPr>
          <a:xfrm>
            <a:off x="9458364" y="827018"/>
            <a:ext cx="220243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ysClr val="windowText" lastClr="000000"/>
                </a:solidFill>
                <a:effectLst/>
                <a:uLnTx/>
                <a:uFillTx/>
                <a:ea typeface="+mn-ea"/>
                <a:cs typeface="+mn-cs"/>
              </a:rPr>
              <a:t>Comments/Questions</a:t>
            </a:r>
            <a:endParaRPr kumimoji="0" lang="en-US" sz="1400" b="1" i="1" u="none" strike="noStrike" kern="1200" cap="none" spc="0" normalizeH="0" baseline="0" noProof="0">
              <a:ln>
                <a:noFill/>
              </a:ln>
              <a:solidFill>
                <a:srgbClr val="00B050"/>
              </a:solidFill>
              <a:effectLst/>
              <a:uLnTx/>
              <a:uFillTx/>
              <a:ea typeface="+mn-ea"/>
              <a:cs typeface="+mn-cs"/>
            </a:endParaRPr>
          </a:p>
        </p:txBody>
      </p:sp>
      <p:sp>
        <p:nvSpPr>
          <p:cNvPr id="81" name="Rectangle 80">
            <a:extLst>
              <a:ext uri="{FF2B5EF4-FFF2-40B4-BE49-F238E27FC236}">
                <a16:creationId xmlns:a16="http://schemas.microsoft.com/office/drawing/2014/main" id="{931AFE7F-373A-29C7-2EC6-4D4B56527409}"/>
              </a:ext>
            </a:extLst>
          </p:cNvPr>
          <p:cNvSpPr/>
          <p:nvPr/>
        </p:nvSpPr>
        <p:spPr>
          <a:xfrm>
            <a:off x="424768" y="1168394"/>
            <a:ext cx="1440951" cy="445347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i="1">
                <a:solidFill>
                  <a:schemeClr val="bg1"/>
                </a:solidFill>
              </a:rPr>
              <a:t>SP7: Research &amp; Innovation</a:t>
            </a:r>
          </a:p>
          <a:p>
            <a:pPr marR="0" lvl="0" indent="0" algn="ctr" fontAlgn="auto">
              <a:lnSpc>
                <a:spcPct val="100000"/>
              </a:lnSpc>
              <a:spcBef>
                <a:spcPts val="0"/>
              </a:spcBef>
              <a:spcAft>
                <a:spcPts val="0"/>
              </a:spcAft>
              <a:buClrTx/>
              <a:buSzTx/>
              <a:buFontTx/>
              <a:buNone/>
              <a:tabLst/>
              <a:defRPr/>
            </a:pPr>
            <a:endParaRPr lang="en-US" sz="1400" b="1" i="1">
              <a:solidFill>
                <a:schemeClr val="bg1"/>
              </a:solidFill>
            </a:endParaRPr>
          </a:p>
        </p:txBody>
      </p:sp>
      <p:sp>
        <p:nvSpPr>
          <p:cNvPr id="83" name="Rectangle 82">
            <a:extLst>
              <a:ext uri="{FF2B5EF4-FFF2-40B4-BE49-F238E27FC236}">
                <a16:creationId xmlns:a16="http://schemas.microsoft.com/office/drawing/2014/main" id="{36F9D9AB-D33D-3474-881D-CE29E17A31E5}"/>
              </a:ext>
            </a:extLst>
          </p:cNvPr>
          <p:cNvSpPr/>
          <p:nvPr/>
        </p:nvSpPr>
        <p:spPr>
          <a:xfrm>
            <a:off x="4674883" y="1168395"/>
            <a:ext cx="2283189" cy="44534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400" i="1">
                <a:solidFill>
                  <a:prstClr val="black"/>
                </a:solidFill>
              </a:rPr>
              <a:t>Indicator will be calculated at global level</a:t>
            </a:r>
            <a:endParaRPr lang="fr-FR" sz="1400" i="1">
              <a:solidFill>
                <a:prstClr val="black"/>
              </a:solidFill>
            </a:endParaRPr>
          </a:p>
        </p:txBody>
      </p:sp>
      <p:sp>
        <p:nvSpPr>
          <p:cNvPr id="84" name="Rectangle 83">
            <a:extLst>
              <a:ext uri="{FF2B5EF4-FFF2-40B4-BE49-F238E27FC236}">
                <a16:creationId xmlns:a16="http://schemas.microsoft.com/office/drawing/2014/main" id="{7ACA5303-840A-2A91-FE41-37FDABC6120A}"/>
              </a:ext>
            </a:extLst>
          </p:cNvPr>
          <p:cNvSpPr/>
          <p:nvPr/>
        </p:nvSpPr>
        <p:spPr>
          <a:xfrm>
            <a:off x="7066624" y="1168394"/>
            <a:ext cx="2283189" cy="44534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rtlCol="0" anchor="ctr"/>
          <a:lstStyle/>
          <a:p>
            <a:pPr marL="285750" indent="-285750" fontAlgn="base">
              <a:buFont typeface="Arial" panose="020B0604020202020204" pitchFamily="34" charset="0"/>
              <a:buChar char="•"/>
              <a:defRPr/>
            </a:pPr>
            <a:r>
              <a:rPr lang="en-US" sz="1400" i="1">
                <a:solidFill>
                  <a:prstClr val="black"/>
                </a:solidFill>
              </a:rPr>
              <a:t>Identification of Regulatory Gaps: The percentage can highlight countries where regulatory approval for RDTs and MR MAPs is lacking. </a:t>
            </a:r>
          </a:p>
          <a:p>
            <a:pPr marL="285750" indent="-285750" fontAlgn="base">
              <a:buFont typeface="Arial" panose="020B0604020202020204" pitchFamily="34" charset="0"/>
              <a:buChar char="•"/>
              <a:defRPr/>
            </a:pPr>
            <a:endParaRPr lang="en-US" sz="1400" i="1">
              <a:solidFill>
                <a:prstClr val="black"/>
              </a:solidFill>
            </a:endParaRPr>
          </a:p>
          <a:p>
            <a:pPr marL="285750" indent="-285750" fontAlgn="base">
              <a:buFont typeface="Arial" panose="020B0604020202020204" pitchFamily="34" charset="0"/>
              <a:buChar char="•"/>
              <a:defRPr/>
            </a:pPr>
            <a:r>
              <a:rPr lang="en-US" sz="1400" i="1">
                <a:solidFill>
                  <a:prstClr val="black"/>
                </a:solidFill>
              </a:rPr>
              <a:t>Targeted Capacity Building: Countries with low percentages may benefit from targeted capacity-building initiatives to strengthen their regulatory processes, ensuring efficient approval for diagnostic tools and monitoring plans.</a:t>
            </a:r>
          </a:p>
          <a:p>
            <a:pPr marL="285750" indent="-285750" fontAlgn="base">
              <a:buFont typeface="Arial" panose="020B0604020202020204" pitchFamily="34" charset="0"/>
              <a:buChar char="•"/>
              <a:defRPr/>
            </a:pPr>
            <a:endParaRPr lang="en-US" sz="1400" i="1">
              <a:solidFill>
                <a:prstClr val="black"/>
              </a:solidFill>
            </a:endParaRPr>
          </a:p>
        </p:txBody>
      </p:sp>
      <p:sp>
        <p:nvSpPr>
          <p:cNvPr id="85" name="Rectangle 84">
            <a:extLst>
              <a:ext uri="{FF2B5EF4-FFF2-40B4-BE49-F238E27FC236}">
                <a16:creationId xmlns:a16="http://schemas.microsoft.com/office/drawing/2014/main" id="{7B51B310-54D0-2C3F-431E-5229003E93CB}"/>
              </a:ext>
            </a:extLst>
          </p:cNvPr>
          <p:cNvSpPr/>
          <p:nvPr/>
        </p:nvSpPr>
        <p:spPr>
          <a:xfrm>
            <a:off x="9458364" y="1168394"/>
            <a:ext cx="2312851" cy="44534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spcBef>
                <a:spcPct val="0"/>
              </a:spcBef>
              <a:spcAft>
                <a:spcPct val="0"/>
              </a:spcAft>
              <a:buFont typeface="Arial" panose="020B0604020202020204" pitchFamily="34" charset="0"/>
              <a:buChar char="•"/>
              <a:defRPr/>
            </a:pPr>
            <a:r>
              <a:rPr lang="en-US" sz="1400" i="1">
                <a:solidFill>
                  <a:prstClr val="black"/>
                </a:solidFill>
              </a:rPr>
              <a:t>Should we retain this indicator to monitor our impact on research and innovation?</a:t>
            </a:r>
          </a:p>
        </p:txBody>
      </p:sp>
      <p:sp>
        <p:nvSpPr>
          <p:cNvPr id="3" name="Rectangle 2">
            <a:extLst>
              <a:ext uri="{FF2B5EF4-FFF2-40B4-BE49-F238E27FC236}">
                <a16:creationId xmlns:a16="http://schemas.microsoft.com/office/drawing/2014/main" id="{157AC16E-9359-2C68-E52E-BCC455001849}"/>
              </a:ext>
            </a:extLst>
          </p:cNvPr>
          <p:cNvSpPr/>
          <p:nvPr/>
        </p:nvSpPr>
        <p:spPr>
          <a:xfrm>
            <a:off x="2002955" y="1168394"/>
            <a:ext cx="2617652" cy="4453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ts val="600"/>
              </a:spcAft>
              <a:defRPr/>
            </a:pPr>
            <a:r>
              <a:rPr lang="en-US" sz="1400" b="1">
                <a:solidFill>
                  <a:srgbClr val="000000"/>
                </a:solidFill>
                <a:cs typeface="Arial" panose="020B0604020202020204" pitchFamily="34" charset="0"/>
              </a:rPr>
              <a:t>Indicator #12 – Research and </a:t>
            </a:r>
            <a:r>
              <a:rPr lang="en-US" sz="1400" b="1">
                <a:solidFill>
                  <a:schemeClr val="tx1"/>
                </a:solidFill>
                <a:cs typeface="Arial" panose="020B0604020202020204" pitchFamily="34" charset="0"/>
              </a:rPr>
              <a:t>innovation</a:t>
            </a:r>
          </a:p>
          <a:p>
            <a:pPr fontAlgn="base">
              <a:spcAft>
                <a:spcPts val="600"/>
              </a:spcAft>
              <a:defRPr/>
            </a:pPr>
            <a:r>
              <a:rPr lang="en-US" sz="1400">
                <a:solidFill>
                  <a:schemeClr val="tx1"/>
                </a:solidFill>
              </a:rPr>
              <a:t>The "Percentage of Countries with regulatory approval for RDTs and MR MAPs" measures the proportion of countries that have granted official regulatory approval for Rapid Diagnostic Tests (RDTs) and MR Micro Array Patchs. </a:t>
            </a:r>
            <a:endParaRPr lang="fr-FR" sz="1400">
              <a:solidFill>
                <a:schemeClr val="tx1"/>
              </a:solidFill>
            </a:endParaRPr>
          </a:p>
          <a:p>
            <a:pPr fontAlgn="base">
              <a:spcAft>
                <a:spcPts val="600"/>
              </a:spcAft>
              <a:defRPr/>
            </a:pPr>
            <a:endParaRPr lang="en-US" sz="1400" b="1">
              <a:solidFill>
                <a:schemeClr val="tx1"/>
              </a:solidFill>
              <a:cs typeface="Arial" panose="020B0604020202020204" pitchFamily="34" charset="0"/>
            </a:endParaRPr>
          </a:p>
          <a:p>
            <a:pPr fontAlgn="base">
              <a:spcAft>
                <a:spcPts val="600"/>
              </a:spcAft>
              <a:defRPr/>
            </a:pPr>
            <a:endParaRPr lang="en-US" sz="1400" b="1">
              <a:solidFill>
                <a:srgbClr val="000000"/>
              </a:solidFill>
              <a:cs typeface="Arial" panose="020B0604020202020204" pitchFamily="34" charset="0"/>
            </a:endParaRPr>
          </a:p>
        </p:txBody>
      </p:sp>
    </p:spTree>
    <p:extLst>
      <p:ext uri="{BB962C8B-B14F-4D97-AF65-F5344CB8AC3E}">
        <p14:creationId xmlns:p14="http://schemas.microsoft.com/office/powerpoint/2010/main" val="14955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B0A9-03DC-2032-0BC9-8879BF94CDF9}"/>
              </a:ext>
            </a:extLst>
          </p:cNvPr>
          <p:cNvSpPr>
            <a:spLocks noGrp="1"/>
          </p:cNvSpPr>
          <p:nvPr>
            <p:ph type="title"/>
          </p:nvPr>
        </p:nvSpPr>
        <p:spPr>
          <a:xfrm>
            <a:off x="507235" y="522390"/>
            <a:ext cx="11195587" cy="695048"/>
          </a:xfrm>
          <a:solidFill>
            <a:schemeClr val="bg1"/>
          </a:solidFill>
        </p:spPr>
        <p:txBody>
          <a:bodyPr>
            <a:normAutofit/>
          </a:bodyPr>
          <a:lstStyle/>
          <a:p>
            <a:r>
              <a:rPr lang="en-US" sz="3200">
                <a:latin typeface="Museo Sans 700"/>
              </a:rPr>
              <a:t>Agenda</a:t>
            </a:r>
          </a:p>
        </p:txBody>
      </p:sp>
      <p:sp>
        <p:nvSpPr>
          <p:cNvPr id="43" name="TextBox 8">
            <a:extLst>
              <a:ext uri="{FF2B5EF4-FFF2-40B4-BE49-F238E27FC236}">
                <a16:creationId xmlns:a16="http://schemas.microsoft.com/office/drawing/2014/main" id="{89DCBC15-E8F3-0C17-0077-5479C63FDA9D}"/>
              </a:ext>
            </a:extLst>
          </p:cNvPr>
          <p:cNvSpPr txBox="1">
            <a:spLocks/>
          </p:cNvSpPr>
          <p:nvPr/>
        </p:nvSpPr>
        <p:spPr>
          <a:xfrm>
            <a:off x="10118422" y="4872453"/>
            <a:ext cx="1752739" cy="2769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200"/>
              </a:spcBef>
              <a:buFont typeface="Arial"/>
              <a:buChar char="•"/>
            </a:pPr>
            <a:endParaRPr lang="en-GB">
              <a:ea typeface="Calibri"/>
              <a:cs typeface="Calibri"/>
            </a:endParaRPr>
          </a:p>
        </p:txBody>
      </p:sp>
      <p:sp>
        <p:nvSpPr>
          <p:cNvPr id="60" name="Rectangle 59">
            <a:extLst>
              <a:ext uri="{FF2B5EF4-FFF2-40B4-BE49-F238E27FC236}">
                <a16:creationId xmlns:a16="http://schemas.microsoft.com/office/drawing/2014/main" id="{05021F32-59ED-FFBA-859F-036AB6C393CE}"/>
              </a:ext>
            </a:extLst>
          </p:cNvPr>
          <p:cNvSpPr/>
          <p:nvPr/>
        </p:nvSpPr>
        <p:spPr>
          <a:xfrm>
            <a:off x="444368" y="825815"/>
            <a:ext cx="11303263" cy="553655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9535" defTabSz="914354" fontAlgn="base"/>
            <a:r>
              <a:rPr lang="en-US" sz="2000" b="1">
                <a:solidFill>
                  <a:srgbClr val="0F0F0F"/>
                </a:solidFill>
                <a:latin typeface="Calibri"/>
                <a:ea typeface="Calibri"/>
                <a:cs typeface="Calibri"/>
              </a:rPr>
              <a:t>Objectives</a:t>
            </a:r>
            <a:endParaRPr lang="en-US" sz="2000">
              <a:ea typeface="Calibri" panose="020F0502020204030204"/>
              <a:cs typeface="Calibri" panose="020F0502020204030204"/>
            </a:endParaRPr>
          </a:p>
          <a:p>
            <a:pPr marL="89535" defTabSz="914354"/>
            <a:endParaRPr lang="en-US" sz="2000" b="1">
              <a:solidFill>
                <a:srgbClr val="0F0F0F"/>
              </a:solidFill>
              <a:latin typeface="Calibri"/>
              <a:ea typeface="Calibri"/>
              <a:cs typeface="Calibri"/>
            </a:endParaRPr>
          </a:p>
          <a:p>
            <a:pPr marL="1003935" lvl="2" defTabSz="914354"/>
            <a:r>
              <a:rPr lang="en-US" sz="2000" b="1">
                <a:solidFill>
                  <a:srgbClr val="0F0F0F"/>
                </a:solidFill>
                <a:latin typeface="Calibri"/>
                <a:ea typeface="Calibri"/>
                <a:cs typeface="Calibri"/>
              </a:rPr>
              <a:t>Present the Current M&amp;E Framework:</a:t>
            </a:r>
            <a:endParaRPr lang="en-US" sz="2000">
              <a:solidFill>
                <a:srgbClr val="0F0F0F"/>
              </a:solidFill>
              <a:latin typeface="Calibri"/>
              <a:ea typeface="Calibri"/>
              <a:cs typeface="Calibri"/>
            </a:endParaRPr>
          </a:p>
          <a:p>
            <a:pPr marL="1346835" lvl="2" indent="-342900" defTabSz="914354">
              <a:buFont typeface="Arial" panose="020B0604020202020204" pitchFamily="34" charset="0"/>
              <a:buChar char="•"/>
            </a:pPr>
            <a:r>
              <a:rPr lang="en-US" sz="2000" i="1">
                <a:solidFill>
                  <a:srgbClr val="0F0F0F"/>
                </a:solidFill>
                <a:latin typeface="Calibri"/>
                <a:ea typeface="Calibri"/>
                <a:cs typeface="Calibri"/>
              </a:rPr>
              <a:t>Provide a comprehensive overview of the current M&amp;E Framework, highlighting key components, methodologies, and indicators. </a:t>
            </a:r>
          </a:p>
          <a:p>
            <a:pPr marL="1003935" lvl="2" defTabSz="914354"/>
            <a:r>
              <a:rPr lang="en-US" sz="2000" b="1">
                <a:solidFill>
                  <a:srgbClr val="0F0F0F"/>
                </a:solidFill>
                <a:latin typeface="Calibri"/>
                <a:ea typeface="Calibri"/>
                <a:cs typeface="Calibri"/>
              </a:rPr>
              <a:t>Demonstrate Integration of Comments:</a:t>
            </a:r>
            <a:endParaRPr lang="en-US" sz="2000">
              <a:solidFill>
                <a:srgbClr val="0F0F0F"/>
              </a:solidFill>
              <a:latin typeface="Calibri"/>
              <a:ea typeface="Calibri"/>
              <a:cs typeface="Calibri"/>
            </a:endParaRPr>
          </a:p>
          <a:p>
            <a:pPr marL="1346835" lvl="2" indent="-342900" defTabSz="914354">
              <a:buFont typeface="Arial" panose="020B0604020202020204" pitchFamily="34" charset="0"/>
              <a:buChar char="•"/>
            </a:pPr>
            <a:r>
              <a:rPr lang="en-US" sz="2000" i="1">
                <a:solidFill>
                  <a:srgbClr val="0F0F0F"/>
                </a:solidFill>
                <a:latin typeface="Calibri"/>
                <a:ea typeface="Calibri"/>
                <a:cs typeface="Calibri"/>
              </a:rPr>
              <a:t>Facilitate a discussion on the integration of feedback and comments received from stakeholders.</a:t>
            </a:r>
          </a:p>
          <a:p>
            <a:pPr marL="1003935" lvl="2" defTabSz="914354"/>
            <a:r>
              <a:rPr lang="en-US" sz="2000" b="1">
                <a:solidFill>
                  <a:srgbClr val="0F0F0F"/>
                </a:solidFill>
                <a:latin typeface="Calibri"/>
                <a:ea typeface="Calibri"/>
                <a:cs typeface="Calibri"/>
              </a:rPr>
              <a:t>Align on Next Steps:</a:t>
            </a:r>
            <a:endParaRPr lang="en-US" sz="2000">
              <a:solidFill>
                <a:srgbClr val="0F0F0F"/>
              </a:solidFill>
              <a:latin typeface="Calibri"/>
              <a:ea typeface="Calibri"/>
              <a:cs typeface="Calibri"/>
            </a:endParaRPr>
          </a:p>
          <a:p>
            <a:pPr marL="1346835" lvl="2" indent="-342900" defTabSz="914354">
              <a:buFont typeface="Arial" panose="020B0604020202020204" pitchFamily="34" charset="0"/>
              <a:buChar char="•"/>
            </a:pPr>
            <a:r>
              <a:rPr lang="en-US" sz="2000" i="1">
                <a:solidFill>
                  <a:srgbClr val="0F0F0F"/>
                </a:solidFill>
                <a:latin typeface="Calibri"/>
                <a:ea typeface="Calibri"/>
                <a:cs typeface="Calibri"/>
              </a:rPr>
              <a:t>Discuss how the framework will be practically </a:t>
            </a:r>
            <a:r>
              <a:rPr lang="en-US" sz="2000" i="1" err="1">
                <a:solidFill>
                  <a:srgbClr val="0F0F0F"/>
                </a:solidFill>
                <a:latin typeface="Calibri"/>
                <a:ea typeface="Calibri"/>
                <a:cs typeface="Calibri"/>
              </a:rPr>
              <a:t>applied,and</a:t>
            </a:r>
            <a:r>
              <a:rPr lang="en-US" sz="2000" i="1">
                <a:solidFill>
                  <a:srgbClr val="0F0F0F"/>
                </a:solidFill>
                <a:latin typeface="Calibri"/>
                <a:ea typeface="Calibri"/>
                <a:cs typeface="Calibri"/>
              </a:rPr>
              <a:t> seek alignment on the strategies for ongoing monitoring and evaluation. </a:t>
            </a:r>
          </a:p>
          <a:p>
            <a:pPr marL="1346835" lvl="2" indent="-342900" defTabSz="914354">
              <a:buFont typeface="Arial" panose="020B0604020202020204" pitchFamily="34" charset="0"/>
              <a:buChar char="•"/>
            </a:pPr>
            <a:r>
              <a:rPr lang="en-US" sz="2000" i="1">
                <a:solidFill>
                  <a:srgbClr val="0F0F0F"/>
                </a:solidFill>
                <a:latin typeface="Calibri"/>
                <a:ea typeface="Calibri"/>
                <a:cs typeface="Calibri"/>
              </a:rPr>
              <a:t>Align on next steps and regional engagement</a:t>
            </a:r>
            <a:endParaRPr lang="en-US" sz="2000" i="1">
              <a:ea typeface="Calibri"/>
              <a:cs typeface="Calibri"/>
            </a:endParaRPr>
          </a:p>
        </p:txBody>
      </p:sp>
    </p:spTree>
    <p:extLst>
      <p:ext uri="{BB962C8B-B14F-4D97-AF65-F5344CB8AC3E}">
        <p14:creationId xmlns:p14="http://schemas.microsoft.com/office/powerpoint/2010/main" val="378261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EBAE-6FA9-946E-D2E2-4439864A5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CE142-66B6-900D-60C7-290966D793B7}"/>
              </a:ext>
            </a:extLst>
          </p:cNvPr>
          <p:cNvSpPr>
            <a:spLocks noGrp="1"/>
          </p:cNvSpPr>
          <p:nvPr>
            <p:ph type="title"/>
          </p:nvPr>
        </p:nvSpPr>
        <p:spPr>
          <a:xfrm>
            <a:off x="395342" y="348194"/>
            <a:ext cx="11123111" cy="676275"/>
          </a:xfrm>
        </p:spPr>
        <p:txBody>
          <a:bodyPr>
            <a:normAutofit fontScale="90000"/>
          </a:bodyPr>
          <a:lstStyle/>
          <a:p>
            <a:r>
              <a:rPr lang="en-US" sz="3200">
                <a:latin typeface="Museo Sans 700"/>
              </a:rPr>
              <a:t>The M&amp;E Framework is designed to guide M&amp;RP towards measurable success</a:t>
            </a:r>
          </a:p>
        </p:txBody>
      </p:sp>
      <p:grpSp>
        <p:nvGrpSpPr>
          <p:cNvPr id="16" name="Group 15">
            <a:extLst>
              <a:ext uri="{FF2B5EF4-FFF2-40B4-BE49-F238E27FC236}">
                <a16:creationId xmlns:a16="http://schemas.microsoft.com/office/drawing/2014/main" id="{E6FA1E8F-88E5-1DCA-35CF-FE77D4F6068D}"/>
              </a:ext>
            </a:extLst>
          </p:cNvPr>
          <p:cNvGrpSpPr/>
          <p:nvPr/>
        </p:nvGrpSpPr>
        <p:grpSpPr>
          <a:xfrm>
            <a:off x="395342" y="1548485"/>
            <a:ext cx="3240001" cy="4352782"/>
            <a:chOff x="395342" y="1548485"/>
            <a:chExt cx="3240001" cy="4352782"/>
          </a:xfrm>
        </p:grpSpPr>
        <p:sp>
          <p:nvSpPr>
            <p:cNvPr id="7" name="Rectangle 6">
              <a:extLst>
                <a:ext uri="{FF2B5EF4-FFF2-40B4-BE49-F238E27FC236}">
                  <a16:creationId xmlns:a16="http://schemas.microsoft.com/office/drawing/2014/main" id="{A5FBB501-15BB-FD00-F5BC-E65D7F2527DE}"/>
                </a:ext>
              </a:extLst>
            </p:cNvPr>
            <p:cNvSpPr/>
            <p:nvPr/>
          </p:nvSpPr>
          <p:spPr>
            <a:xfrm>
              <a:off x="395342" y="1548485"/>
              <a:ext cx="3240000" cy="43891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6"/>
              <a:r>
                <a:rPr lang="en-US" sz="1400" b="1">
                  <a:solidFill>
                    <a:srgbClr val="FFFFFF"/>
                  </a:solidFill>
                  <a:cs typeface="Arial" panose="020B0604020202020204" pitchFamily="34" charset="0"/>
                </a:rPr>
                <a:t>Why ?</a:t>
              </a:r>
            </a:p>
          </p:txBody>
        </p:sp>
        <p:sp>
          <p:nvSpPr>
            <p:cNvPr id="24" name="TextBox 23">
              <a:extLst>
                <a:ext uri="{FF2B5EF4-FFF2-40B4-BE49-F238E27FC236}">
                  <a16:creationId xmlns:a16="http://schemas.microsoft.com/office/drawing/2014/main" id="{5648D119-2244-349D-EC79-B0C068FE59F1}"/>
                </a:ext>
              </a:extLst>
            </p:cNvPr>
            <p:cNvSpPr txBox="1"/>
            <p:nvPr/>
          </p:nvSpPr>
          <p:spPr>
            <a:xfrm>
              <a:off x="395343" y="2195804"/>
              <a:ext cx="3240000" cy="3705463"/>
            </a:xfrm>
            <a:prstGeom prst="rect">
              <a:avLst/>
            </a:prstGeom>
          </p:spPr>
          <p:txBody>
            <a:bodyPr wrap="square" lIns="47621" tIns="23811" rIns="47621" bIns="23811" rtlCol="0" anchor="t">
              <a:noAutofit/>
            </a:bodyPr>
            <a:lstStyle/>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Progress monitoring:</a:t>
              </a:r>
              <a:r>
                <a:rPr lang="en-US" sz="1400">
                  <a:solidFill>
                    <a:srgbClr val="000000"/>
                  </a:solidFill>
                  <a:cs typeface="Arial" panose="020B0604020202020204" pitchFamily="34" charset="0"/>
                </a:rPr>
                <a:t> Track progress to ensure alignment with global immunization goals and envisioned impact.</a:t>
              </a:r>
            </a:p>
            <a:p>
              <a:pPr marL="224361" lvl="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Identifying and bridging gaps:</a:t>
              </a:r>
              <a:r>
                <a:rPr lang="en-US" sz="1400">
                  <a:solidFill>
                    <a:srgbClr val="000000"/>
                  </a:solidFill>
                  <a:cs typeface="Arial" panose="020B0604020202020204" pitchFamily="34" charset="0"/>
                </a:rPr>
                <a:t> Identify gaps and challenges in coverage, equity, and outbreak response for timely corrective actions.</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Ensuring accountability: </a:t>
              </a:r>
              <a:r>
                <a:rPr lang="en-US" sz="1400">
                  <a:solidFill>
                    <a:srgbClr val="000000"/>
                  </a:solidFill>
                  <a:cs typeface="Arial" panose="020B0604020202020204" pitchFamily="34" charset="0"/>
                </a:rPr>
                <a:t>Establish a mechanism for accountability, ensuring adherence to set targets and guidelines.</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Data-driven decision-making:</a:t>
              </a:r>
              <a:r>
                <a:rPr lang="en-US" sz="1400">
                  <a:solidFill>
                    <a:srgbClr val="000000"/>
                  </a:solidFill>
                  <a:cs typeface="Arial" panose="020B0604020202020204" pitchFamily="34" charset="0"/>
                </a:rPr>
                <a:t> Facilitate evidence-based decision-making</a:t>
              </a:r>
            </a:p>
          </p:txBody>
        </p:sp>
      </p:grpSp>
      <p:grpSp>
        <p:nvGrpSpPr>
          <p:cNvPr id="14" name="Group 13">
            <a:extLst>
              <a:ext uri="{FF2B5EF4-FFF2-40B4-BE49-F238E27FC236}">
                <a16:creationId xmlns:a16="http://schemas.microsoft.com/office/drawing/2014/main" id="{85C8F3FB-F028-1E1F-8DDD-4152101A783E}"/>
              </a:ext>
            </a:extLst>
          </p:cNvPr>
          <p:cNvGrpSpPr/>
          <p:nvPr/>
        </p:nvGrpSpPr>
        <p:grpSpPr>
          <a:xfrm>
            <a:off x="4436965" y="1548485"/>
            <a:ext cx="3420000" cy="4352781"/>
            <a:chOff x="4242231" y="1548485"/>
            <a:chExt cx="3420000" cy="4352781"/>
          </a:xfrm>
        </p:grpSpPr>
        <p:sp>
          <p:nvSpPr>
            <p:cNvPr id="8" name="Rectangle 7">
              <a:extLst>
                <a:ext uri="{FF2B5EF4-FFF2-40B4-BE49-F238E27FC236}">
                  <a16:creationId xmlns:a16="http://schemas.microsoft.com/office/drawing/2014/main" id="{7B598425-64CE-35B5-DAB9-627106C667C1}"/>
                </a:ext>
              </a:extLst>
            </p:cNvPr>
            <p:cNvSpPr/>
            <p:nvPr/>
          </p:nvSpPr>
          <p:spPr>
            <a:xfrm>
              <a:off x="4242231" y="1548485"/>
              <a:ext cx="3420000" cy="43891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6"/>
              <a:r>
                <a:rPr lang="en-US" sz="1400" b="1">
                  <a:solidFill>
                    <a:srgbClr val="FFFFFF"/>
                  </a:solidFill>
                  <a:cs typeface="Arial" panose="020B0604020202020204" pitchFamily="34" charset="0"/>
                </a:rPr>
                <a:t>What ?</a:t>
              </a:r>
            </a:p>
          </p:txBody>
        </p:sp>
        <p:sp>
          <p:nvSpPr>
            <p:cNvPr id="25" name="TextBox 24">
              <a:extLst>
                <a:ext uri="{FF2B5EF4-FFF2-40B4-BE49-F238E27FC236}">
                  <a16:creationId xmlns:a16="http://schemas.microsoft.com/office/drawing/2014/main" id="{9357C7D9-B86A-209B-157B-43BBF7668ECF}"/>
                </a:ext>
              </a:extLst>
            </p:cNvPr>
            <p:cNvSpPr txBox="1"/>
            <p:nvPr/>
          </p:nvSpPr>
          <p:spPr>
            <a:xfrm>
              <a:off x="4242231" y="2195804"/>
              <a:ext cx="3420000" cy="3705462"/>
            </a:xfrm>
            <a:prstGeom prst="rect">
              <a:avLst/>
            </a:prstGeom>
          </p:spPr>
          <p:txBody>
            <a:bodyPr wrap="square" lIns="47621" tIns="23811" rIns="47621" bIns="23811" rtlCol="0" anchor="t">
              <a:noAutofit/>
            </a:bodyPr>
            <a:lstStyle/>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Indicators:</a:t>
              </a:r>
              <a:r>
                <a:rPr lang="en-US" sz="1400">
                  <a:solidFill>
                    <a:srgbClr val="000000"/>
                  </a:solidFill>
                  <a:cs typeface="Arial" panose="020B0604020202020204" pitchFamily="34" charset="0"/>
                </a:rPr>
                <a:t> Selection of key performance indicators aligned with MRSF goals.</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Data collection: </a:t>
              </a:r>
              <a:r>
                <a:rPr lang="en-US" sz="1400">
                  <a:solidFill>
                    <a:srgbClr val="000000"/>
                  </a:solidFill>
                  <a:cs typeface="Arial" panose="020B0604020202020204" pitchFamily="34" charset="0"/>
                </a:rPr>
                <a:t>Systematic collection of immunization and surveillance data at global level.</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Analysis: </a:t>
              </a:r>
              <a:r>
                <a:rPr lang="en-US" sz="1400">
                  <a:solidFill>
                    <a:srgbClr val="000000"/>
                  </a:solidFill>
                  <a:cs typeface="Arial" panose="020B0604020202020204" pitchFamily="34" charset="0"/>
                </a:rPr>
                <a:t>Rigorous analysis to extract meaningful insights for decision-making.</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Feedback mechanism:</a:t>
              </a:r>
              <a:r>
                <a:rPr lang="en-US" sz="1400">
                  <a:solidFill>
                    <a:srgbClr val="000000"/>
                  </a:solidFill>
                  <a:cs typeface="Arial" panose="020B0604020202020204" pitchFamily="34" charset="0"/>
                </a:rPr>
                <a:t> Establishing a feedback loop for continuous improvement.</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Reporting:</a:t>
              </a:r>
              <a:r>
                <a:rPr lang="en-US" sz="1400">
                  <a:solidFill>
                    <a:srgbClr val="000000"/>
                  </a:solidFill>
                  <a:cs typeface="Arial" panose="020B0604020202020204" pitchFamily="34" charset="0"/>
                </a:rPr>
                <a:t> Regular reporting to stakeholders on progress and challenges regarding the indicators.</a:t>
              </a:r>
            </a:p>
            <a:p>
              <a:pPr marL="224361" indent="-171446" defTabSz="609546">
                <a:spcBef>
                  <a:spcPts val="312"/>
                </a:spcBef>
                <a:spcAft>
                  <a:spcPts val="1067"/>
                </a:spcAft>
                <a:buFont typeface="Arial" panose="020B0604020202020204" pitchFamily="34" charset="0"/>
                <a:buChar char="•"/>
              </a:pPr>
              <a:endParaRPr lang="en-US" sz="1400">
                <a:solidFill>
                  <a:srgbClr val="000000"/>
                </a:solidFill>
                <a:cs typeface="Arial" panose="020B0604020202020204" pitchFamily="34" charset="0"/>
              </a:endParaRPr>
            </a:p>
          </p:txBody>
        </p:sp>
      </p:grpSp>
      <p:grpSp>
        <p:nvGrpSpPr>
          <p:cNvPr id="17" name="Group 16">
            <a:extLst>
              <a:ext uri="{FF2B5EF4-FFF2-40B4-BE49-F238E27FC236}">
                <a16:creationId xmlns:a16="http://schemas.microsoft.com/office/drawing/2014/main" id="{E2856052-662D-6ED5-5E3D-4DB56AC921AF}"/>
              </a:ext>
            </a:extLst>
          </p:cNvPr>
          <p:cNvGrpSpPr/>
          <p:nvPr/>
        </p:nvGrpSpPr>
        <p:grpSpPr>
          <a:xfrm>
            <a:off x="8759477" y="1548485"/>
            <a:ext cx="3240000" cy="4352782"/>
            <a:chOff x="9021946" y="1548485"/>
            <a:chExt cx="2807521" cy="4352782"/>
          </a:xfrm>
        </p:grpSpPr>
        <p:sp>
          <p:nvSpPr>
            <p:cNvPr id="15" name="Rectangle 14">
              <a:extLst>
                <a:ext uri="{FF2B5EF4-FFF2-40B4-BE49-F238E27FC236}">
                  <a16:creationId xmlns:a16="http://schemas.microsoft.com/office/drawing/2014/main" id="{3B8C27E7-DDA1-31CC-B37C-E787B1B66577}"/>
                </a:ext>
              </a:extLst>
            </p:cNvPr>
            <p:cNvSpPr/>
            <p:nvPr/>
          </p:nvSpPr>
          <p:spPr>
            <a:xfrm>
              <a:off x="9021946" y="1548485"/>
              <a:ext cx="2804160" cy="43891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6"/>
              <a:r>
                <a:rPr lang="en-US" sz="1400" b="1">
                  <a:solidFill>
                    <a:srgbClr val="FFFFFF"/>
                  </a:solidFill>
                  <a:cs typeface="Arial" panose="020B0604020202020204" pitchFamily="34" charset="0"/>
                </a:rPr>
                <a:t>How ?</a:t>
              </a:r>
            </a:p>
          </p:txBody>
        </p:sp>
        <p:sp>
          <p:nvSpPr>
            <p:cNvPr id="34" name="TextBox 33">
              <a:extLst>
                <a:ext uri="{FF2B5EF4-FFF2-40B4-BE49-F238E27FC236}">
                  <a16:creationId xmlns:a16="http://schemas.microsoft.com/office/drawing/2014/main" id="{ADB3B35A-BBA6-449F-1CF9-EEC79FCD7990}"/>
                </a:ext>
              </a:extLst>
            </p:cNvPr>
            <p:cNvSpPr txBox="1"/>
            <p:nvPr/>
          </p:nvSpPr>
          <p:spPr>
            <a:xfrm>
              <a:off x="9025307" y="2195805"/>
              <a:ext cx="2804160" cy="3705462"/>
            </a:xfrm>
            <a:prstGeom prst="rect">
              <a:avLst/>
            </a:prstGeom>
          </p:spPr>
          <p:txBody>
            <a:bodyPr wrap="square" lIns="47621" tIns="23811" rIns="47621" bIns="23811" rtlCol="0" anchor="t">
              <a:noAutofit/>
            </a:bodyPr>
            <a:lstStyle/>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Select a Limited Number of High-Impact Metrics: </a:t>
              </a:r>
              <a:r>
                <a:rPr lang="en-US" sz="1400">
                  <a:solidFill>
                    <a:srgbClr val="000000"/>
                  </a:solidFill>
                  <a:cs typeface="Arial" panose="020B0604020202020204" pitchFamily="34" charset="0"/>
                </a:rPr>
                <a:t>Ensure that the selected metrics are limited in number, actionable, and strategically chosen to align with overarching goals.</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Global-Regional Breakouts: </a:t>
              </a:r>
              <a:r>
                <a:rPr lang="en-US" sz="1400">
                  <a:solidFill>
                    <a:srgbClr val="000000"/>
                  </a:solidFill>
                  <a:cs typeface="Arial" panose="020B0604020202020204" pitchFamily="34" charset="0"/>
                </a:rPr>
                <a:t>Present </a:t>
              </a:r>
              <a:r>
                <a:rPr lang="en-US" sz="1400" b="1">
                  <a:solidFill>
                    <a:srgbClr val="000000"/>
                  </a:solidFill>
                  <a:cs typeface="Arial" panose="020B0604020202020204" pitchFamily="34" charset="0"/>
                </a:rPr>
                <a:t>global figures</a:t>
              </a:r>
              <a:r>
                <a:rPr lang="en-US" sz="1400">
                  <a:solidFill>
                    <a:srgbClr val="000000"/>
                  </a:solidFill>
                  <a:cs typeface="Arial" panose="020B0604020202020204" pitchFamily="34" charset="0"/>
                </a:rPr>
                <a:t>, complemented by </a:t>
              </a:r>
              <a:r>
                <a:rPr lang="en-US" sz="1400" i="1">
                  <a:solidFill>
                    <a:srgbClr val="000000"/>
                  </a:solidFill>
                  <a:cs typeface="Arial" panose="020B0604020202020204" pitchFamily="34" charset="0"/>
                </a:rPr>
                <a:t>regional or income-specific breakouts </a:t>
              </a:r>
              <a:r>
                <a:rPr lang="en-US" sz="1400">
                  <a:solidFill>
                    <a:srgbClr val="000000"/>
                  </a:solidFill>
                  <a:cs typeface="Arial" panose="020B0604020202020204" pitchFamily="34" charset="0"/>
                </a:rPr>
                <a:t>for targeted metrics. </a:t>
              </a:r>
            </a:p>
            <a:p>
              <a:pPr marL="224361" indent="-171446" defTabSz="609546">
                <a:spcBef>
                  <a:spcPts val="312"/>
                </a:spcBef>
                <a:spcAft>
                  <a:spcPts val="1067"/>
                </a:spcAft>
                <a:buFont typeface="Arial" panose="020B0604020202020204" pitchFamily="34" charset="0"/>
                <a:buChar char="•"/>
              </a:pPr>
              <a:r>
                <a:rPr lang="en-US" sz="1400" b="1">
                  <a:solidFill>
                    <a:srgbClr val="000000"/>
                  </a:solidFill>
                  <a:cs typeface="Arial" panose="020B0604020202020204" pitchFamily="34" charset="0"/>
                </a:rPr>
                <a:t>Simplicity and Accessibility:</a:t>
              </a:r>
              <a:r>
                <a:rPr lang="en-US" sz="1400">
                  <a:solidFill>
                    <a:srgbClr val="000000"/>
                  </a:solidFill>
                  <a:cs typeface="Arial" panose="020B0604020202020204" pitchFamily="34" charset="0"/>
                </a:rPr>
                <a:t> </a:t>
              </a:r>
              <a:r>
                <a:rPr lang="en-US" sz="1400" i="1">
                  <a:solidFill>
                    <a:srgbClr val="000000"/>
                  </a:solidFill>
                  <a:cs typeface="Arial" panose="020B0604020202020204" pitchFamily="34" charset="0"/>
                </a:rPr>
                <a:t>Straightforward and readily available </a:t>
              </a:r>
              <a:r>
                <a:rPr lang="en-US" sz="1400">
                  <a:solidFill>
                    <a:srgbClr val="000000"/>
                  </a:solidFill>
                  <a:cs typeface="Arial" panose="020B0604020202020204" pitchFamily="34" charset="0"/>
                </a:rPr>
                <a:t>information to minimize complexity and effort required for collation.</a:t>
              </a:r>
            </a:p>
            <a:p>
              <a:pPr marL="224361" indent="-171446" defTabSz="609546">
                <a:spcBef>
                  <a:spcPts val="312"/>
                </a:spcBef>
                <a:spcAft>
                  <a:spcPts val="1067"/>
                </a:spcAft>
                <a:buFont typeface="Arial" panose="020B0604020202020204" pitchFamily="34" charset="0"/>
                <a:buChar char="•"/>
              </a:pPr>
              <a:r>
                <a:rPr lang="en-US" sz="1400" b="1" i="0">
                  <a:effectLst/>
                </a:rPr>
                <a:t>Consistency Across Documents:</a:t>
              </a:r>
              <a:r>
                <a:rPr lang="en-US" sz="1400" b="0" i="0">
                  <a:solidFill>
                    <a:srgbClr val="374151"/>
                  </a:solidFill>
                  <a:effectLst/>
                </a:rPr>
                <a:t> </a:t>
              </a:r>
              <a:r>
                <a:rPr lang="en-US" sz="1400" i="0">
                  <a:solidFill>
                    <a:srgbClr val="000000"/>
                  </a:solidFill>
                  <a:effectLst/>
                  <a:cs typeface="Arial" panose="020B0604020202020204" pitchFamily="34" charset="0"/>
                </a:rPr>
                <a:t>C</a:t>
              </a:r>
              <a:r>
                <a:rPr lang="en-US" sz="1400">
                  <a:solidFill>
                    <a:srgbClr val="000000"/>
                  </a:solidFill>
                  <a:cs typeface="Arial" panose="020B0604020202020204" pitchFamily="34" charset="0"/>
                </a:rPr>
                <a:t>onsistency in presenting metrics throughout the document, adhering to overarching feedback. </a:t>
              </a:r>
            </a:p>
          </p:txBody>
        </p:sp>
      </p:grpSp>
    </p:spTree>
    <p:extLst>
      <p:ext uri="{BB962C8B-B14F-4D97-AF65-F5344CB8AC3E}">
        <p14:creationId xmlns:p14="http://schemas.microsoft.com/office/powerpoint/2010/main" val="366627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B4B7072D-156F-4ACF-AB47-30EE59F9BA48}"/>
              </a:ext>
            </a:extLst>
          </p:cNvPr>
          <p:cNvGraphicFramePr>
            <a:graphicFrameLocks noGrp="1"/>
          </p:cNvGraphicFramePr>
          <p:nvPr>
            <p:extLst>
              <p:ext uri="{D42A27DB-BD31-4B8C-83A1-F6EECF244321}">
                <p14:modId xmlns:p14="http://schemas.microsoft.com/office/powerpoint/2010/main" val="983855824"/>
              </p:ext>
            </p:extLst>
          </p:nvPr>
        </p:nvGraphicFramePr>
        <p:xfrm>
          <a:off x="259030" y="997747"/>
          <a:ext cx="11755170" cy="5180555"/>
        </p:xfrm>
        <a:graphic>
          <a:graphicData uri="http://schemas.openxmlformats.org/drawingml/2006/table">
            <a:tbl>
              <a:tblPr firstRow="1" bandRow="1">
                <a:tableStyleId>{F5AB1C69-6EDB-4FF4-983F-18BD219EF322}</a:tableStyleId>
              </a:tblPr>
              <a:tblGrid>
                <a:gridCol w="1341488">
                  <a:extLst>
                    <a:ext uri="{9D8B030D-6E8A-4147-A177-3AD203B41FA5}">
                      <a16:colId xmlns:a16="http://schemas.microsoft.com/office/drawing/2014/main" val="200615434"/>
                    </a:ext>
                  </a:extLst>
                </a:gridCol>
                <a:gridCol w="6315815">
                  <a:extLst>
                    <a:ext uri="{9D8B030D-6E8A-4147-A177-3AD203B41FA5}">
                      <a16:colId xmlns:a16="http://schemas.microsoft.com/office/drawing/2014/main" val="3015921160"/>
                    </a:ext>
                  </a:extLst>
                </a:gridCol>
                <a:gridCol w="4097867">
                  <a:extLst>
                    <a:ext uri="{9D8B030D-6E8A-4147-A177-3AD203B41FA5}">
                      <a16:colId xmlns:a16="http://schemas.microsoft.com/office/drawing/2014/main" val="2140200599"/>
                    </a:ext>
                  </a:extLst>
                </a:gridCol>
              </a:tblGrid>
              <a:tr h="287956">
                <a:tc>
                  <a:txBody>
                    <a:bodyPr/>
                    <a:lstStyle/>
                    <a:p>
                      <a:pPr algn="l" fontAlgn="b"/>
                      <a:endParaRPr lang="en-US" sz="1000" b="0" i="0" u="none" strike="noStrike">
                        <a:solidFill>
                          <a:schemeClr val="accent6"/>
                        </a:solidFill>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chemeClr val="tx1"/>
                          </a:solidFill>
                          <a:effectLst/>
                          <a:latin typeface="+mn-lt"/>
                          <a:cs typeface="Arial" panose="020B0604020202020204" pitchFamily="34" charset="0"/>
                        </a:rPr>
                        <a:t>Topic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1" i="0" u="none" strike="noStrike">
                          <a:solidFill>
                            <a:schemeClr val="tx1"/>
                          </a:solidFill>
                          <a:effectLst/>
                          <a:latin typeface="+mn-lt"/>
                          <a:cs typeface="Arial" panose="020B0604020202020204" pitchFamily="34" charset="0"/>
                        </a:rPr>
                        <a:t>Open Questions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30212515"/>
                  </a:ext>
                </a:extLst>
              </a:tr>
              <a:tr h="21020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a:solidFill>
                            <a:schemeClr val="tx1"/>
                          </a:solidFill>
                          <a:effectLst/>
                          <a:latin typeface="+mn-lt"/>
                          <a:cs typeface="Arial" panose="020B0604020202020204" pitchFamily="34" charset="0"/>
                        </a:rPr>
                        <a:t> </a:t>
                      </a:r>
                      <a:r>
                        <a:rPr lang="en-US" sz="1600" b="1" i="1">
                          <a:solidFill>
                            <a:schemeClr val="bg1"/>
                          </a:solidFill>
                          <a:latin typeface="+mn-lt"/>
                        </a:rPr>
                        <a:t>SP1 : PHC &amp; UHC</a:t>
                      </a:r>
                    </a:p>
                    <a:p>
                      <a:pPr algn="ctr" fontAlgn="b"/>
                      <a:endParaRPr lang="en-US" sz="1600" b="1" i="0" u="none" strike="noStrike">
                        <a:solidFill>
                          <a:schemeClr val="tx1"/>
                        </a:solidFill>
                        <a:effectLst/>
                        <a:latin typeface="+mn-lt"/>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l" defTabSz="914400" rtl="0" eaLnBrk="1" fontAlgn="b" latinLnBrk="0" hangingPunct="1">
                        <a:spcAft>
                          <a:spcPts val="600"/>
                        </a:spcAft>
                      </a:pPr>
                      <a:r>
                        <a:rPr lang="en-US" sz="1600" b="1" i="0" u="none" strike="noStrike" kern="1200">
                          <a:solidFill>
                            <a:schemeClr val="tx1"/>
                          </a:solidFill>
                          <a:effectLst/>
                          <a:latin typeface="+mn-lt"/>
                          <a:ea typeface="+mn-ea"/>
                          <a:cs typeface="Arial" panose="020B0604020202020204" pitchFamily="34" charset="0"/>
                        </a:rPr>
                        <a:t>Indicator #1 – ELIMINATION: </a:t>
                      </a:r>
                      <a:r>
                        <a:rPr lang="en-US" sz="1600" b="0" i="0" u="none" strike="noStrike" kern="1200">
                          <a:solidFill>
                            <a:schemeClr val="tx1"/>
                          </a:solidFill>
                          <a:effectLst/>
                          <a:latin typeface="+mn-lt"/>
                          <a:ea typeface="+mn-ea"/>
                          <a:cs typeface="Arial" panose="020B0604020202020204" pitchFamily="34" charset="0"/>
                        </a:rPr>
                        <a:t>Trend in the total number of countries verified to have eliminated </a:t>
                      </a:r>
                    </a:p>
                    <a:p>
                      <a:pPr marL="457200" lvl="1" algn="l" defTabSz="914400" rtl="0" eaLnBrk="1" fontAlgn="b" latinLnBrk="0" hangingPunct="1">
                        <a:spcAft>
                          <a:spcPts val="600"/>
                        </a:spcAft>
                      </a:pPr>
                      <a:r>
                        <a:rPr lang="en-US" sz="1600" b="0" i="0" u="none" strike="noStrike" kern="1200">
                          <a:solidFill>
                            <a:schemeClr val="tx1"/>
                          </a:solidFill>
                          <a:effectLst/>
                          <a:latin typeface="+mn-lt"/>
                          <a:ea typeface="+mn-ea"/>
                          <a:cs typeface="Arial" panose="020B0604020202020204" pitchFamily="34" charset="0"/>
                        </a:rPr>
                        <a:t>a) Measles</a:t>
                      </a:r>
                    </a:p>
                    <a:p>
                      <a:pPr marL="457200" lvl="1" algn="l" defTabSz="914400" rtl="0" eaLnBrk="1" fontAlgn="b" latinLnBrk="0" hangingPunct="1">
                        <a:spcAft>
                          <a:spcPts val="600"/>
                        </a:spcAft>
                      </a:pPr>
                      <a:r>
                        <a:rPr lang="en-US" sz="1600" b="0" i="0" u="none" strike="noStrike" kern="1200">
                          <a:solidFill>
                            <a:schemeClr val="tx1"/>
                          </a:solidFill>
                          <a:effectLst/>
                          <a:latin typeface="+mn-lt"/>
                          <a:ea typeface="+mn-ea"/>
                          <a:cs typeface="Arial" panose="020B0604020202020204" pitchFamily="34" charset="0"/>
                        </a:rPr>
                        <a:t>B) Rubella</a:t>
                      </a:r>
                    </a:p>
                    <a:p>
                      <a:pPr marL="0" algn="l" rtl="0" eaLnBrk="1" fontAlgn="b" latinLnBrk="0" hangingPunct="1">
                        <a:spcAft>
                          <a:spcPts val="600"/>
                        </a:spcAft>
                      </a:pPr>
                      <a:r>
                        <a:rPr lang="en-US" sz="1600" b="1" i="0" u="none" strike="noStrike" kern="1200">
                          <a:solidFill>
                            <a:schemeClr val="tx1"/>
                          </a:solidFill>
                          <a:effectLst/>
                          <a:latin typeface="+mn-lt"/>
                          <a:ea typeface="+mn-ea"/>
                          <a:cs typeface="Arial"/>
                        </a:rPr>
                        <a:t>Indicator #2 – INCIDENCE: </a:t>
                      </a:r>
                      <a:r>
                        <a:rPr lang="en-US" sz="1600" b="0" i="0" u="none" strike="noStrike" kern="1200">
                          <a:solidFill>
                            <a:schemeClr val="tx1"/>
                          </a:solidFill>
                          <a:effectLst/>
                          <a:latin typeface="+mn-lt"/>
                          <a:ea typeface="+mn-ea"/>
                          <a:cs typeface="Arial"/>
                        </a:rPr>
                        <a:t>The reported measles and Rubella incidence rate (globally).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indent="-171450">
                        <a:buFont typeface="Arial" panose="020B0604020202020204" pitchFamily="34" charset="0"/>
                        <a:buChar char="•"/>
                        <a:defRPr/>
                      </a:pPr>
                      <a:r>
                        <a:rPr lang="en-US" sz="1600" i="1">
                          <a:solidFill>
                            <a:prstClr val="black"/>
                          </a:solidFill>
                          <a:latin typeface="+mn-lt"/>
                        </a:rPr>
                        <a:t>Could you propose any alternate KPIs for laboratory and surveillance activities?</a:t>
                      </a:r>
                    </a:p>
                    <a:p>
                      <a:pPr marL="400050" lvl="0" indent="-171450">
                        <a:buFont typeface="Arial" panose="020B0604020202020204" pitchFamily="34" charset="0"/>
                        <a:buChar char="•"/>
                      </a:pPr>
                      <a:r>
                        <a:rPr lang="en-US" sz="1600" b="0" i="0" u="sng" strike="noStrike" noProof="0">
                          <a:solidFill>
                            <a:schemeClr val="tx1"/>
                          </a:solidFill>
                          <a:latin typeface="+mn-lt"/>
                        </a:rPr>
                        <a:t>Surveillance indicator: </a:t>
                      </a:r>
                      <a:r>
                        <a:rPr lang="en-US" sz="1600" b="0" i="0" u="none" strike="noStrike" noProof="0">
                          <a:solidFill>
                            <a:schemeClr val="tx1"/>
                          </a:solidFill>
                          <a:latin typeface="+mn-lt"/>
                        </a:rPr>
                        <a:t>% of countries that achieved the non-measles non-rubella discard rate target of 2/100000 (rolling 12 months period) is already tracked in the MORSP</a:t>
                      </a:r>
                      <a:endParaRPr lang="en-US" sz="1600" b="0" i="0" u="none" strike="noStrike" noProof="0">
                        <a:solidFill>
                          <a:srgbClr val="000000"/>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289375"/>
                  </a:ext>
                </a:extLst>
              </a:tr>
              <a:tr h="203008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kern="1200">
                          <a:solidFill>
                            <a:schemeClr val="bg1"/>
                          </a:solidFill>
                          <a:latin typeface="+mn-lt"/>
                          <a:ea typeface="+mn-ea"/>
                          <a:cs typeface="+mn-cs"/>
                        </a:rPr>
                        <a:t>SP2: Commitment &amp; Demand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l" defTabSz="914400" rtl="0" eaLnBrk="1" fontAlgn="b" latinLnBrk="0" hangingPunct="1">
                        <a:spcAft>
                          <a:spcPts val="600"/>
                        </a:spcAft>
                      </a:pPr>
                      <a:r>
                        <a:rPr lang="en-US" sz="1600" b="1" i="0" u="none" strike="noStrike" kern="1200">
                          <a:solidFill>
                            <a:schemeClr val="tx1"/>
                          </a:solidFill>
                          <a:effectLst/>
                          <a:latin typeface="+mn-lt"/>
                          <a:ea typeface="+mn-ea"/>
                          <a:cs typeface="Arial"/>
                        </a:rPr>
                        <a:t>Indicator #3 – COMMITMENT: </a:t>
                      </a:r>
                      <a:r>
                        <a:rPr lang="en-US" sz="1600" b="0" i="0" u="none" strike="noStrike" kern="1200">
                          <a:solidFill>
                            <a:schemeClr val="tx1"/>
                          </a:solidFill>
                          <a:effectLst/>
                          <a:latin typeface="+mn-lt"/>
                          <a:ea typeface="+mn-ea"/>
                          <a:cs typeface="Arial"/>
                        </a:rPr>
                        <a:t>Percentage of countries with a functioning </a:t>
                      </a:r>
                      <a:r>
                        <a:rPr lang="en-GB" sz="1600" b="0" i="0" u="none" strike="noStrike" kern="1200">
                          <a:solidFill>
                            <a:schemeClr val="tx1"/>
                          </a:solidFill>
                          <a:effectLst/>
                          <a:latin typeface="+mn-lt"/>
                          <a:ea typeface="+mn-ea"/>
                          <a:cs typeface="Arial"/>
                        </a:rPr>
                        <a:t> </a:t>
                      </a:r>
                      <a:r>
                        <a:rPr lang="en-US" sz="1600" b="0" i="0" u="none" strike="noStrike" kern="1200">
                          <a:solidFill>
                            <a:schemeClr val="tx1"/>
                          </a:solidFill>
                          <a:effectLst/>
                          <a:latin typeface="+mn-lt"/>
                          <a:ea typeface="+mn-ea"/>
                          <a:cs typeface="Arial"/>
                        </a:rPr>
                        <a:t>NVC that submits reports to RVC each year.</a:t>
                      </a:r>
                      <a:endParaRPr lang="fr-FR" sz="1600" b="0" i="0" u="none" strike="noStrike" kern="1200">
                        <a:solidFill>
                          <a:schemeClr val="tx1"/>
                        </a:solidFill>
                        <a:effectLst/>
                        <a:latin typeface="+mn-lt"/>
                        <a:ea typeface="+mn-ea"/>
                        <a:cs typeface="Arial"/>
                      </a:endParaRPr>
                    </a:p>
                    <a:p>
                      <a:pPr marL="0" algn="l" defTabSz="914400" rtl="0" eaLnBrk="1" fontAlgn="b" latinLnBrk="0" hangingPunct="1">
                        <a:spcAft>
                          <a:spcPts val="600"/>
                        </a:spcAft>
                      </a:pPr>
                      <a:r>
                        <a:rPr lang="en-US" sz="1600" b="1" i="0" u="none" strike="noStrike" kern="1200">
                          <a:solidFill>
                            <a:schemeClr val="tx1"/>
                          </a:solidFill>
                          <a:effectLst/>
                          <a:latin typeface="+mn-lt"/>
                          <a:ea typeface="+mn-ea"/>
                          <a:cs typeface="Arial"/>
                        </a:rPr>
                        <a:t>Alternate: Indicator #3 – DEMAND: </a:t>
                      </a:r>
                      <a:r>
                        <a:rPr lang="en-US" sz="1600" b="0" i="0" u="none" strike="noStrike" kern="1200">
                          <a:solidFill>
                            <a:schemeClr val="tx1"/>
                          </a:solidFill>
                          <a:effectLst/>
                          <a:latin typeface="+mn-lt"/>
                          <a:ea typeface="+mn-ea"/>
                          <a:cs typeface="Arial"/>
                        </a:rPr>
                        <a:t>Community Awareness of MR Vaccination</a:t>
                      </a:r>
                      <a:endParaRPr lang="fr-FR" sz="1600" b="0" i="0" u="none" strike="noStrike" kern="1200">
                        <a:solidFill>
                          <a:schemeClr val="tx1"/>
                        </a:solidFill>
                        <a:effectLst/>
                        <a:latin typeface="+mn-lt"/>
                        <a:ea typeface="+mn-ea"/>
                        <a:cs typeface="Arial"/>
                      </a:endParaRPr>
                    </a:p>
                    <a:p>
                      <a:pPr marL="0" algn="l" defTabSz="914400" rtl="0" eaLnBrk="1" fontAlgn="b" latinLnBrk="0" hangingPunct="1">
                        <a:spcAft>
                          <a:spcPts val="600"/>
                        </a:spcAft>
                      </a:pPr>
                      <a:r>
                        <a:rPr lang="en-US" sz="1600" b="1" i="0" u="none" strike="noStrike" kern="1200">
                          <a:solidFill>
                            <a:schemeClr val="tx1"/>
                          </a:solidFill>
                          <a:effectLst/>
                          <a:latin typeface="+mn-lt"/>
                          <a:ea typeface="+mn-ea"/>
                          <a:cs typeface="Arial"/>
                        </a:rPr>
                        <a:t>Alternate: Indicator #3 – COMMITMENT: </a:t>
                      </a:r>
                      <a:r>
                        <a:rPr lang="en-US" sz="1600" b="0" i="0" u="none" strike="noStrike" kern="1200">
                          <a:solidFill>
                            <a:schemeClr val="tx1"/>
                          </a:solidFill>
                          <a:effectLst/>
                          <a:latin typeface="+mn-lt"/>
                          <a:ea typeface="+mn-ea"/>
                          <a:cs typeface="Arial"/>
                        </a:rPr>
                        <a:t>% of countries with high-quality and reliable subnational immunization data for MCV1</a:t>
                      </a:r>
                      <a:endParaRPr lang="fr-FR" sz="1600" b="0" i="0" u="none" strike="noStrike" kern="1200">
                        <a:solidFill>
                          <a:schemeClr val="tx1"/>
                        </a:solidFill>
                        <a:effectLst/>
                        <a:latin typeface="+mn-lt"/>
                        <a:ea typeface="+mn-ea"/>
                        <a:cs typeface="Aria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a:solidFill>
                            <a:prstClr val="black"/>
                          </a:solidFill>
                          <a:latin typeface="+mn-lt"/>
                        </a:rPr>
                        <a:t>Regarding KPI #3, what specific aspects should we monitor for M&amp;RP?</a:t>
                      </a:r>
                      <a:endParaRPr lang="en-US" sz="1600" i="1" kern="1200">
                        <a:solidFill>
                          <a:prstClr val="black"/>
                        </a:solidFill>
                        <a:latin typeface="+mn-lt"/>
                        <a:ea typeface="+mn-ea"/>
                        <a:cs typeface="+mn-cs"/>
                      </a:endParaRPr>
                    </a:p>
                    <a:p>
                      <a:pPr marL="4000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kern="1200">
                          <a:solidFill>
                            <a:prstClr val="black"/>
                          </a:solidFill>
                          <a:latin typeface="+mn-lt"/>
                          <a:ea typeface="+mn-ea"/>
                          <a:cs typeface="+mn-cs"/>
                        </a:rPr>
                        <a:t>Do you prefer an alternate metric for SP2? </a:t>
                      </a:r>
                    </a:p>
                    <a:p>
                      <a:pPr marL="4000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kern="1200">
                          <a:solidFill>
                            <a:prstClr val="black"/>
                          </a:solidFill>
                          <a:latin typeface="+mn-lt"/>
                          <a:ea typeface="+mn-ea"/>
                          <a:cs typeface="+mn-cs"/>
                        </a:rPr>
                        <a:t>Should we monitor and document advocacy meetings with the Ministry of Health (MOH) and efforts aimed at advocating for policy changes?</a:t>
                      </a:r>
                    </a:p>
                    <a:p>
                      <a:pPr marL="4000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altLang="fr-FR" sz="1600" b="1" i="1" kern="1200" err="1">
                          <a:solidFill>
                            <a:prstClr val="black"/>
                          </a:solidFill>
                          <a:latin typeface="+mn-lt"/>
                          <a:ea typeface="+mn-ea"/>
                          <a:cs typeface="+mn-cs"/>
                        </a:rPr>
                        <a:t>Feasibility</a:t>
                      </a:r>
                      <a:r>
                        <a:rPr lang="fr-FR" altLang="fr-FR" sz="1600" b="1" i="1" kern="1200">
                          <a:solidFill>
                            <a:prstClr val="black"/>
                          </a:solidFill>
                          <a:latin typeface="+mn-lt"/>
                          <a:ea typeface="+mn-ea"/>
                          <a:cs typeface="+mn-cs"/>
                        </a:rPr>
                        <a:t>: </a:t>
                      </a:r>
                      <a:r>
                        <a:rPr lang="fr-FR" altLang="fr-FR" sz="1600" i="1" kern="1200" err="1">
                          <a:solidFill>
                            <a:prstClr val="black"/>
                          </a:solidFill>
                          <a:latin typeface="+mn-lt"/>
                          <a:ea typeface="+mn-ea"/>
                          <a:cs typeface="+mn-cs"/>
                        </a:rPr>
                        <a:t>When</a:t>
                      </a:r>
                      <a:r>
                        <a:rPr lang="fr-FR" altLang="fr-FR" sz="1600" i="1" kern="1200">
                          <a:solidFill>
                            <a:prstClr val="black"/>
                          </a:solidFill>
                          <a:latin typeface="+mn-lt"/>
                          <a:ea typeface="+mn-ea"/>
                          <a:cs typeface="+mn-cs"/>
                        </a:rPr>
                        <a:t> </a:t>
                      </a:r>
                      <a:r>
                        <a:rPr lang="fr-FR" altLang="fr-FR" sz="1600" i="1" kern="1200" err="1">
                          <a:solidFill>
                            <a:prstClr val="black"/>
                          </a:solidFill>
                          <a:latin typeface="+mn-lt"/>
                          <a:ea typeface="+mn-ea"/>
                          <a:cs typeface="+mn-cs"/>
                        </a:rPr>
                        <a:t>considering</a:t>
                      </a:r>
                      <a:r>
                        <a:rPr lang="fr-FR" altLang="fr-FR" sz="1600" i="1" kern="1200">
                          <a:solidFill>
                            <a:prstClr val="black"/>
                          </a:solidFill>
                          <a:latin typeface="+mn-lt"/>
                          <a:ea typeface="+mn-ea"/>
                          <a:cs typeface="+mn-cs"/>
                        </a:rPr>
                        <a:t> </a:t>
                      </a:r>
                      <a:r>
                        <a:rPr lang="fr-FR" altLang="fr-FR" sz="1600" i="1" kern="1200" err="1">
                          <a:solidFill>
                            <a:prstClr val="black"/>
                          </a:solidFill>
                          <a:latin typeface="+mn-lt"/>
                          <a:ea typeface="+mn-ea"/>
                          <a:cs typeface="+mn-cs"/>
                        </a:rPr>
                        <a:t>alternate</a:t>
                      </a:r>
                      <a:r>
                        <a:rPr lang="fr-FR" altLang="fr-FR" sz="1600" i="1" kern="1200">
                          <a:solidFill>
                            <a:prstClr val="black"/>
                          </a:solidFill>
                          <a:latin typeface="+mn-lt"/>
                          <a:ea typeface="+mn-ea"/>
                          <a:cs typeface="+mn-cs"/>
                        </a:rPr>
                        <a:t> KPIs, do </a:t>
                      </a:r>
                      <a:r>
                        <a:rPr lang="fr-FR" altLang="fr-FR" sz="1600" i="1" kern="1200" err="1">
                          <a:solidFill>
                            <a:prstClr val="black"/>
                          </a:solidFill>
                          <a:latin typeface="+mn-lt"/>
                          <a:ea typeface="+mn-ea"/>
                          <a:cs typeface="+mn-cs"/>
                        </a:rPr>
                        <a:t>you</a:t>
                      </a:r>
                      <a:r>
                        <a:rPr lang="fr-FR" altLang="fr-FR" sz="1600" i="1" kern="1200">
                          <a:solidFill>
                            <a:prstClr val="black"/>
                          </a:solidFill>
                          <a:latin typeface="+mn-lt"/>
                          <a:ea typeface="+mn-ea"/>
                          <a:cs typeface="+mn-cs"/>
                        </a:rPr>
                        <a:t> have </a:t>
                      </a:r>
                      <a:r>
                        <a:rPr lang="fr-FR" altLang="fr-FR" sz="1600" i="1" kern="1200" err="1">
                          <a:solidFill>
                            <a:prstClr val="black"/>
                          </a:solidFill>
                          <a:latin typeface="+mn-lt"/>
                          <a:ea typeface="+mn-ea"/>
                          <a:cs typeface="+mn-cs"/>
                        </a:rPr>
                        <a:t>any</a:t>
                      </a:r>
                      <a:r>
                        <a:rPr lang="fr-FR" altLang="fr-FR" sz="1600" i="1" kern="1200">
                          <a:solidFill>
                            <a:prstClr val="black"/>
                          </a:solidFill>
                          <a:latin typeface="+mn-lt"/>
                          <a:ea typeface="+mn-ea"/>
                          <a:cs typeface="+mn-cs"/>
                        </a:rPr>
                        <a:t> suggestions for data sources? </a:t>
                      </a:r>
                    </a:p>
                    <a:p>
                      <a:pPr marL="0" marR="0" lvl="0" indent="0" algn="ctr" defTabSz="1219170" rtl="0" eaLnBrk="1" fontAlgn="b" latinLnBrk="0" hangingPunct="1">
                        <a:lnSpc>
                          <a:spcPct val="100000"/>
                        </a:lnSpc>
                        <a:spcBef>
                          <a:spcPts val="0"/>
                        </a:spcBef>
                        <a:spcAft>
                          <a:spcPts val="0"/>
                        </a:spcAft>
                        <a:buClrTx/>
                        <a:buSzTx/>
                        <a:buFontTx/>
                        <a:buNone/>
                        <a:tabLst/>
                        <a:defRPr/>
                      </a:pPr>
                      <a:endParaRPr lang="en-US" sz="1600" i="1" kern="1200">
                        <a:solidFill>
                          <a:schemeClr val="tx1"/>
                        </a:solidFill>
                        <a:latin typeface="+mn-lt"/>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427180"/>
                  </a:ext>
                </a:extLst>
              </a:tr>
            </a:tbl>
          </a:graphicData>
        </a:graphic>
      </p:graphicFrame>
      <p:sp>
        <p:nvSpPr>
          <p:cNvPr id="4" name="Slide Number Placeholder 3">
            <a:extLst>
              <a:ext uri="{FF2B5EF4-FFF2-40B4-BE49-F238E27FC236}">
                <a16:creationId xmlns:a16="http://schemas.microsoft.com/office/drawing/2014/main" id="{1986F743-6AD0-4666-BAA7-F8AF8C220649}"/>
              </a:ext>
            </a:extLst>
          </p:cNvPr>
          <p:cNvSpPr>
            <a:spLocks noGrp="1"/>
          </p:cNvSpPr>
          <p:nvPr>
            <p:ph type="sldNum" sz="quarter" idx="15"/>
          </p:nvPr>
        </p:nvSpPr>
        <p:spPr>
          <a:xfrm>
            <a:off x="11359635" y="6527357"/>
            <a:ext cx="253444" cy="2074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Title 4">
            <a:extLst>
              <a:ext uri="{FF2B5EF4-FFF2-40B4-BE49-F238E27FC236}">
                <a16:creationId xmlns:a16="http://schemas.microsoft.com/office/drawing/2014/main" id="{65E9EADC-6E9B-435D-AAFF-B3B3E4453CA1}"/>
              </a:ext>
            </a:extLst>
          </p:cNvPr>
          <p:cNvSpPr>
            <a:spLocks noGrp="1"/>
          </p:cNvSpPr>
          <p:nvPr>
            <p:ph type="title"/>
          </p:nvPr>
        </p:nvSpPr>
        <p:spPr>
          <a:xfrm>
            <a:off x="486833" y="646178"/>
            <a:ext cx="11106151" cy="376970"/>
          </a:xfrm>
        </p:spPr>
        <p:txBody>
          <a:bodyPr>
            <a:noAutofit/>
          </a:bodyPr>
          <a:lstStyle/>
          <a:p>
            <a:r>
              <a:rPr lang="en-US" sz="3200">
                <a:latin typeface="Museo Sans 700"/>
              </a:rPr>
              <a:t>Questions to share with our regional colleagues (1/5)</a:t>
            </a:r>
          </a:p>
        </p:txBody>
      </p:sp>
    </p:spTree>
    <p:extLst>
      <p:ext uri="{BB962C8B-B14F-4D97-AF65-F5344CB8AC3E}">
        <p14:creationId xmlns:p14="http://schemas.microsoft.com/office/powerpoint/2010/main" val="159285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B88E-2B1C-AECA-B824-A701FC710EE9}"/>
            </a:ext>
          </a:extLst>
        </p:cNvPr>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29B2BC8E-6B11-7D3E-550A-336D73E929B0}"/>
              </a:ext>
            </a:extLst>
          </p:cNvPr>
          <p:cNvGraphicFramePr>
            <a:graphicFrameLocks noGrp="1"/>
          </p:cNvGraphicFramePr>
          <p:nvPr>
            <p:extLst>
              <p:ext uri="{D42A27DB-BD31-4B8C-83A1-F6EECF244321}">
                <p14:modId xmlns:p14="http://schemas.microsoft.com/office/powerpoint/2010/main" val="3745011712"/>
              </p:ext>
            </p:extLst>
          </p:nvPr>
        </p:nvGraphicFramePr>
        <p:xfrm>
          <a:off x="323327" y="1125550"/>
          <a:ext cx="11673939" cy="4191000"/>
        </p:xfrm>
        <a:graphic>
          <a:graphicData uri="http://schemas.openxmlformats.org/drawingml/2006/table">
            <a:tbl>
              <a:tblPr firstRow="1" bandRow="1">
                <a:tableStyleId>{F5AB1C69-6EDB-4FF4-983F-18BD219EF322}</a:tableStyleId>
              </a:tblPr>
              <a:tblGrid>
                <a:gridCol w="1166806">
                  <a:extLst>
                    <a:ext uri="{9D8B030D-6E8A-4147-A177-3AD203B41FA5}">
                      <a16:colId xmlns:a16="http://schemas.microsoft.com/office/drawing/2014/main" val="200615434"/>
                    </a:ext>
                  </a:extLst>
                </a:gridCol>
                <a:gridCol w="6773334">
                  <a:extLst>
                    <a:ext uri="{9D8B030D-6E8A-4147-A177-3AD203B41FA5}">
                      <a16:colId xmlns:a16="http://schemas.microsoft.com/office/drawing/2014/main" val="3015921160"/>
                    </a:ext>
                  </a:extLst>
                </a:gridCol>
                <a:gridCol w="3733799">
                  <a:extLst>
                    <a:ext uri="{9D8B030D-6E8A-4147-A177-3AD203B41FA5}">
                      <a16:colId xmlns:a16="http://schemas.microsoft.com/office/drawing/2014/main" val="2140200599"/>
                    </a:ext>
                  </a:extLst>
                </a:gridCol>
              </a:tblGrid>
              <a:tr h="287956">
                <a:tc>
                  <a:txBody>
                    <a:bodyPr/>
                    <a:lstStyle/>
                    <a:p>
                      <a:pPr algn="l" fontAlgn="b"/>
                      <a:endParaRPr lang="en-US" sz="1000" b="0" i="0" u="none" strike="noStrike">
                        <a:solidFill>
                          <a:schemeClr val="accent6"/>
                        </a:solidFill>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chemeClr val="tx1"/>
                          </a:solidFill>
                          <a:effectLst/>
                          <a:latin typeface="+mn-lt"/>
                          <a:cs typeface="Arial" panose="020B0604020202020204" pitchFamily="34" charset="0"/>
                        </a:rPr>
                        <a:t>Topic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1" i="0" u="none" strike="noStrike">
                          <a:solidFill>
                            <a:schemeClr val="tx1"/>
                          </a:solidFill>
                          <a:effectLst/>
                          <a:latin typeface="+mn-lt"/>
                          <a:cs typeface="Arial" panose="020B0604020202020204" pitchFamily="34" charset="0"/>
                        </a:rPr>
                        <a:t>Questions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30212515"/>
                  </a:ext>
                </a:extLst>
              </a:tr>
              <a:tr h="21020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kern="1200">
                          <a:solidFill>
                            <a:schemeClr val="bg1"/>
                          </a:solidFill>
                          <a:latin typeface="+mn-lt"/>
                          <a:ea typeface="+mn-ea"/>
                          <a:cs typeface="+mn-cs"/>
                        </a:rPr>
                        <a:t>SP3: Coverage &amp; Equity</a:t>
                      </a:r>
                    </a:p>
                    <a:p>
                      <a:pPr algn="ctr" fontAlgn="b"/>
                      <a:endParaRPr lang="en-US" sz="1600" b="1" i="0" u="none" strike="noStrike">
                        <a:solidFill>
                          <a:schemeClr val="tx1"/>
                        </a:solidFill>
                        <a:effectLst/>
                        <a:latin typeface="+mn-lt"/>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l" rtl="0" eaLnBrk="1" fontAlgn="b" latinLnBrk="0" hangingPunct="1">
                        <a:spcAft>
                          <a:spcPts val="600"/>
                        </a:spcAft>
                      </a:pPr>
                      <a:r>
                        <a:rPr lang="en-US" sz="1600" b="1" i="0" u="none" strike="noStrike" kern="1200">
                          <a:solidFill>
                            <a:schemeClr val="tx1"/>
                          </a:solidFill>
                          <a:effectLst/>
                          <a:latin typeface="+mn-lt"/>
                          <a:ea typeface="+mn-ea"/>
                          <a:cs typeface="Arial"/>
                        </a:rPr>
                        <a:t>Indicator #4 – COVERAGE: </a:t>
                      </a:r>
                      <a:r>
                        <a:rPr lang="en-US" sz="1600" b="0" i="0" u="none" strike="noStrike" kern="1200">
                          <a:solidFill>
                            <a:schemeClr val="tx1"/>
                          </a:solidFill>
                          <a:effectLst/>
                          <a:latin typeface="+mn-lt"/>
                          <a:ea typeface="+mn-ea"/>
                          <a:cs typeface="Arial"/>
                        </a:rPr>
                        <a:t>Coverage of MCV1, MCV2, and RCV (include individual vaccine coverage percentages) globally as a percentage and the annual change in coverage for each antigen </a:t>
                      </a:r>
                      <a:endParaRPr lang="en-US"/>
                    </a:p>
                    <a:p>
                      <a:pPr marL="0" algn="l" rtl="0" eaLnBrk="1" fontAlgn="b" latinLnBrk="0" hangingPunct="1">
                        <a:spcAft>
                          <a:spcPts val="600"/>
                        </a:spcAft>
                      </a:pPr>
                      <a:r>
                        <a:rPr lang="en-US" sz="1600" b="1" i="0" u="none" strike="noStrike" kern="1200">
                          <a:solidFill>
                            <a:schemeClr val="tx1"/>
                          </a:solidFill>
                          <a:effectLst/>
                          <a:latin typeface="+mn-lt"/>
                          <a:ea typeface="+mn-ea"/>
                          <a:cs typeface="Arial"/>
                        </a:rPr>
                        <a:t>Alternate # 4 – EQUITY: </a:t>
                      </a:r>
                      <a:r>
                        <a:rPr lang="en-US" sz="1600" b="0" i="0" u="none" strike="noStrike" kern="1200">
                          <a:solidFill>
                            <a:schemeClr val="tx1"/>
                          </a:solidFill>
                          <a:effectLst/>
                          <a:latin typeface="+mn-lt"/>
                          <a:ea typeface="+mn-ea"/>
                          <a:cs typeface="Arial"/>
                        </a:rPr>
                        <a:t>Dropout rate between DTP1 and MCV2</a:t>
                      </a:r>
                    </a:p>
                    <a:p>
                      <a:pPr marL="0" algn="l" rtl="0" eaLnBrk="1" fontAlgn="b" latinLnBrk="0" hangingPunct="1">
                        <a:spcAft>
                          <a:spcPts val="600"/>
                        </a:spcAft>
                      </a:pPr>
                      <a:r>
                        <a:rPr lang="en-US" sz="1600" b="1" i="0" u="none" strike="noStrike" kern="1200">
                          <a:solidFill>
                            <a:schemeClr val="tx1"/>
                          </a:solidFill>
                          <a:effectLst/>
                          <a:latin typeface="+mn-lt"/>
                          <a:ea typeface="+mn-ea"/>
                          <a:cs typeface="Arial"/>
                        </a:rPr>
                        <a:t>Alternate # 4 – EQUITY: </a:t>
                      </a:r>
                      <a:r>
                        <a:rPr lang="en-US" sz="1600" b="0" i="0" u="none" strike="noStrike" kern="1200" noProof="0">
                          <a:solidFill>
                            <a:schemeClr val="tx1"/>
                          </a:solidFill>
                          <a:effectLst/>
                        </a:rPr>
                        <a:t>Disaggregation of morbidity and mortality by socioeconomic factors, geographic location, and populations of interest.</a:t>
                      </a:r>
                      <a:endParaRPr lang="en-US" b="0"/>
                    </a:p>
                    <a:p>
                      <a:pPr lvl="0" algn="l">
                        <a:lnSpc>
                          <a:spcPct val="100000"/>
                        </a:lnSpc>
                        <a:spcBef>
                          <a:spcPts val="0"/>
                        </a:spcBef>
                        <a:spcAft>
                          <a:spcPts val="0"/>
                        </a:spcAft>
                        <a:buNone/>
                      </a:pPr>
                      <a:r>
                        <a:rPr lang="en-US" sz="1600" b="0" i="0" u="none" strike="noStrike" kern="1200" noProof="0">
                          <a:solidFill>
                            <a:schemeClr val="tx1"/>
                          </a:solidFill>
                          <a:effectLst/>
                        </a:rPr>
                        <a:t>Specifically</a:t>
                      </a:r>
                      <a:endParaRPr lang="en-US" b="0"/>
                    </a:p>
                    <a:p>
                      <a:pPr marL="285750" lvl="0" indent="-285750" algn="l">
                        <a:lnSpc>
                          <a:spcPct val="100000"/>
                        </a:lnSpc>
                        <a:spcBef>
                          <a:spcPts val="0"/>
                        </a:spcBef>
                        <a:spcAft>
                          <a:spcPts val="0"/>
                        </a:spcAft>
                        <a:buFont typeface="Arial"/>
                        <a:buChar char="•"/>
                      </a:pPr>
                      <a:r>
                        <a:rPr lang="en-US" sz="1600" b="0" i="0" u="none" strike="noStrike" kern="1200" noProof="0">
                          <a:solidFill>
                            <a:schemeClr val="tx1"/>
                          </a:solidFill>
                          <a:effectLst/>
                        </a:rPr>
                        <a:t>Morbidity rate (incidence) of measles and rubella</a:t>
                      </a:r>
                    </a:p>
                    <a:p>
                      <a:pPr marL="285750" lvl="0" indent="-285750" algn="l">
                        <a:lnSpc>
                          <a:spcPct val="100000"/>
                        </a:lnSpc>
                        <a:spcBef>
                          <a:spcPts val="0"/>
                        </a:spcBef>
                        <a:spcAft>
                          <a:spcPts val="0"/>
                        </a:spcAft>
                        <a:buFont typeface="Arial"/>
                        <a:buChar char="•"/>
                      </a:pPr>
                      <a:r>
                        <a:rPr lang="en-US" sz="1600" b="0" i="0" u="none" strike="noStrike" kern="1200" noProof="0">
                          <a:solidFill>
                            <a:schemeClr val="tx1"/>
                          </a:solidFill>
                          <a:effectLst/>
                        </a:rPr>
                        <a:t>Mortality rate of measles and rubella</a:t>
                      </a:r>
                      <a:endParaRPr lang="en-US" b="0"/>
                    </a:p>
                    <a:p>
                      <a:pPr marL="285750" lvl="0" indent="-285750" algn="l">
                        <a:lnSpc>
                          <a:spcPct val="100000"/>
                        </a:lnSpc>
                        <a:spcBef>
                          <a:spcPts val="0"/>
                        </a:spcBef>
                        <a:spcAft>
                          <a:spcPts val="600"/>
                        </a:spcAft>
                        <a:buFont typeface="Arial"/>
                        <a:buChar char="•"/>
                      </a:pPr>
                      <a:r>
                        <a:rPr lang="en-US" sz="1600" b="0" i="0" u="none" strike="noStrike" kern="1200" noProof="0">
                          <a:solidFill>
                            <a:schemeClr val="tx1"/>
                          </a:solidFill>
                          <a:effectLst/>
                        </a:rPr>
                        <a:t>Congenital Rubella Syndrome (CRS) Incidence</a:t>
                      </a:r>
                      <a:endParaRPr lang="en-US" b="0"/>
                    </a:p>
                    <a:p>
                      <a:pPr marL="0" lvl="0" indent="0" algn="l">
                        <a:lnSpc>
                          <a:spcPct val="100000"/>
                        </a:lnSpc>
                        <a:spcBef>
                          <a:spcPts val="0"/>
                        </a:spcBef>
                        <a:spcAft>
                          <a:spcPts val="600"/>
                        </a:spcAft>
                        <a:buFont typeface="Arial"/>
                        <a:buNone/>
                      </a:pPr>
                      <a:r>
                        <a:rPr lang="en-US" sz="1600" b="1" i="0" u="none" strike="noStrike" kern="1200">
                          <a:solidFill>
                            <a:schemeClr val="tx1"/>
                          </a:solidFill>
                          <a:effectLst/>
                          <a:latin typeface="+mn-lt"/>
                          <a:ea typeface="+mn-ea"/>
                          <a:cs typeface="Arial"/>
                        </a:rPr>
                        <a:t>Indicator #5 – QUALITY: </a:t>
                      </a:r>
                      <a:r>
                        <a:rPr lang="en-US" sz="1600" b="0" i="0" u="none" strike="noStrike" kern="1200">
                          <a:solidFill>
                            <a:schemeClr val="tx1"/>
                          </a:solidFill>
                          <a:effectLst/>
                          <a:latin typeface="+mn-lt"/>
                          <a:ea typeface="+mn-ea"/>
                          <a:cs typeface="Arial"/>
                        </a:rPr>
                        <a:t>% of implemented campaigns with timely PCCS completion highlighting a high coverage (&gt;95%)</a:t>
                      </a:r>
                      <a:endParaRPr lang="en-US"/>
                    </a:p>
                    <a:p>
                      <a:pPr marL="0" lvl="0" algn="l">
                        <a:spcAft>
                          <a:spcPts val="600"/>
                        </a:spcAft>
                        <a:buNone/>
                      </a:pPr>
                      <a:r>
                        <a:rPr lang="en-US" sz="1600" b="1" i="0" u="none" strike="noStrike" kern="1200">
                          <a:solidFill>
                            <a:schemeClr val="tx1"/>
                          </a:solidFill>
                          <a:effectLst/>
                          <a:latin typeface="+mn-lt"/>
                          <a:ea typeface="+mn-ea"/>
                          <a:cs typeface="Arial"/>
                        </a:rPr>
                        <a:t>Indicator #6 – TIMELINESS: </a:t>
                      </a:r>
                      <a:r>
                        <a:rPr lang="en-US" sz="1600" b="0" i="0" u="none" strike="noStrike" kern="1200">
                          <a:solidFill>
                            <a:schemeClr val="tx1"/>
                          </a:solidFill>
                          <a:effectLst/>
                          <a:latin typeface="+mn-lt"/>
                          <a:ea typeface="+mn-ea"/>
                          <a:cs typeface="Arial"/>
                        </a:rPr>
                        <a:t>Timeliness of implementation of Supplementary Immunization Activities (SIA) </a:t>
                      </a:r>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fontAlgn="base">
                        <a:spcBef>
                          <a:spcPct val="0"/>
                        </a:spcBef>
                        <a:spcAft>
                          <a:spcPct val="0"/>
                        </a:spcAft>
                        <a:buFont typeface="Arial" panose="020B0604020202020204" pitchFamily="34" charset="0"/>
                        <a:buChar char="•"/>
                        <a:defRPr/>
                      </a:pPr>
                      <a:endParaRPr lang="en-US" sz="1600" i="1">
                        <a:solidFill>
                          <a:schemeClr val="tx1"/>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a:solidFill>
                            <a:prstClr val="black"/>
                          </a:solidFill>
                        </a:rPr>
                        <a:t>Should we consider KPI#5 as a way to measure commitment?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a:solidFill>
                            <a:prstClr val="black"/>
                          </a:solidFill>
                        </a:rPr>
                        <a:t>Should we disaggregate indicator #5, considering both timeliness and coverage?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289375"/>
                  </a:ext>
                </a:extLst>
              </a:tr>
            </a:tbl>
          </a:graphicData>
        </a:graphic>
      </p:graphicFrame>
      <p:sp>
        <p:nvSpPr>
          <p:cNvPr id="4" name="Slide Number Placeholder 3">
            <a:extLst>
              <a:ext uri="{FF2B5EF4-FFF2-40B4-BE49-F238E27FC236}">
                <a16:creationId xmlns:a16="http://schemas.microsoft.com/office/drawing/2014/main" id="{5E553995-2DC0-437C-84B4-B5260F879C36}"/>
              </a:ext>
            </a:extLst>
          </p:cNvPr>
          <p:cNvSpPr>
            <a:spLocks noGrp="1"/>
          </p:cNvSpPr>
          <p:nvPr>
            <p:ph type="sldNum" sz="quarter" idx="15"/>
          </p:nvPr>
        </p:nvSpPr>
        <p:spPr>
          <a:xfrm>
            <a:off x="11359635" y="6527357"/>
            <a:ext cx="253444" cy="2074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Title 4">
            <a:extLst>
              <a:ext uri="{FF2B5EF4-FFF2-40B4-BE49-F238E27FC236}">
                <a16:creationId xmlns:a16="http://schemas.microsoft.com/office/drawing/2014/main" id="{61B05F1B-98B9-F4D4-9D0C-B9FF37873DA0}"/>
              </a:ext>
            </a:extLst>
          </p:cNvPr>
          <p:cNvSpPr>
            <a:spLocks noGrp="1"/>
          </p:cNvSpPr>
          <p:nvPr>
            <p:ph type="title"/>
          </p:nvPr>
        </p:nvSpPr>
        <p:spPr>
          <a:xfrm>
            <a:off x="486833" y="646178"/>
            <a:ext cx="11106151" cy="376970"/>
          </a:xfrm>
        </p:spPr>
        <p:txBody>
          <a:bodyPr>
            <a:noAutofit/>
          </a:bodyPr>
          <a:lstStyle/>
          <a:p>
            <a:r>
              <a:rPr lang="en-US" sz="3200">
                <a:latin typeface="Museo Sans 700"/>
              </a:rPr>
              <a:t>Questions to share with our regional colleagues (2/5)</a:t>
            </a:r>
          </a:p>
        </p:txBody>
      </p:sp>
    </p:spTree>
    <p:extLst>
      <p:ext uri="{BB962C8B-B14F-4D97-AF65-F5344CB8AC3E}">
        <p14:creationId xmlns:p14="http://schemas.microsoft.com/office/powerpoint/2010/main" val="11482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2A522-B3FD-6CAC-7946-6C9D7C43D8A6}"/>
            </a:ext>
          </a:extLst>
        </p:cNvPr>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725DFB1A-196F-B285-0954-A9B7DBF2413E}"/>
              </a:ext>
            </a:extLst>
          </p:cNvPr>
          <p:cNvGraphicFramePr>
            <a:graphicFrameLocks noGrp="1"/>
          </p:cNvGraphicFramePr>
          <p:nvPr>
            <p:extLst>
              <p:ext uri="{D42A27DB-BD31-4B8C-83A1-F6EECF244321}">
                <p14:modId xmlns:p14="http://schemas.microsoft.com/office/powerpoint/2010/main" val="2707307722"/>
              </p:ext>
            </p:extLst>
          </p:nvPr>
        </p:nvGraphicFramePr>
        <p:xfrm>
          <a:off x="348727" y="1125550"/>
          <a:ext cx="11673939" cy="3246120"/>
        </p:xfrm>
        <a:graphic>
          <a:graphicData uri="http://schemas.openxmlformats.org/drawingml/2006/table">
            <a:tbl>
              <a:tblPr firstRow="1" bandRow="1">
                <a:tableStyleId>{F5AB1C69-6EDB-4FF4-983F-18BD219EF322}</a:tableStyleId>
              </a:tblPr>
              <a:tblGrid>
                <a:gridCol w="1276873">
                  <a:extLst>
                    <a:ext uri="{9D8B030D-6E8A-4147-A177-3AD203B41FA5}">
                      <a16:colId xmlns:a16="http://schemas.microsoft.com/office/drawing/2014/main" val="200615434"/>
                    </a:ext>
                  </a:extLst>
                </a:gridCol>
                <a:gridCol w="8085667">
                  <a:extLst>
                    <a:ext uri="{9D8B030D-6E8A-4147-A177-3AD203B41FA5}">
                      <a16:colId xmlns:a16="http://schemas.microsoft.com/office/drawing/2014/main" val="3015921160"/>
                    </a:ext>
                  </a:extLst>
                </a:gridCol>
                <a:gridCol w="2311399">
                  <a:extLst>
                    <a:ext uri="{9D8B030D-6E8A-4147-A177-3AD203B41FA5}">
                      <a16:colId xmlns:a16="http://schemas.microsoft.com/office/drawing/2014/main" val="2140200599"/>
                    </a:ext>
                  </a:extLst>
                </a:gridCol>
              </a:tblGrid>
              <a:tr h="177459">
                <a:tc>
                  <a:txBody>
                    <a:bodyPr/>
                    <a:lstStyle/>
                    <a:p>
                      <a:pPr algn="l" fontAlgn="b"/>
                      <a:endParaRPr lang="en-US" sz="1000" b="0" i="0" u="none" strike="noStrike">
                        <a:solidFill>
                          <a:schemeClr val="accent6"/>
                        </a:solidFill>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chemeClr val="tx1"/>
                          </a:solidFill>
                          <a:effectLst/>
                          <a:latin typeface="+mn-lt"/>
                          <a:cs typeface="Arial" panose="020B0604020202020204" pitchFamily="34" charset="0"/>
                        </a:rPr>
                        <a:t>Topic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1" i="0" u="none" strike="noStrike">
                          <a:solidFill>
                            <a:schemeClr val="tx1"/>
                          </a:solidFill>
                          <a:effectLst/>
                          <a:latin typeface="+mn-lt"/>
                          <a:cs typeface="Arial" panose="020B0604020202020204" pitchFamily="34" charset="0"/>
                        </a:rPr>
                        <a:t>Questions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30212515"/>
                  </a:ext>
                </a:extLst>
              </a:tr>
              <a:tr h="10507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kern="1200">
                          <a:solidFill>
                            <a:schemeClr val="bg1"/>
                          </a:solidFill>
                          <a:latin typeface="+mn-lt"/>
                          <a:ea typeface="+mn-ea"/>
                          <a:cs typeface="+mn-cs"/>
                        </a:rPr>
                        <a:t>SP4: Life Course &amp; Integration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Aft>
                          <a:spcPts val="600"/>
                        </a:spcAft>
                      </a:pPr>
                      <a:r>
                        <a:rPr lang="en-US" sz="1600" b="1" kern="1200">
                          <a:solidFill>
                            <a:schemeClr val="dk1"/>
                          </a:solidFill>
                          <a:effectLst/>
                          <a:latin typeface="+mn-lt"/>
                          <a:ea typeface="+mn-ea"/>
                          <a:cs typeface="+mn-cs"/>
                        </a:rPr>
                        <a:t>Indicator #7 - INTRODUCTIONS/LIFECOURSE: </a:t>
                      </a:r>
                      <a:r>
                        <a:rPr lang="en-US" sz="1600" kern="1200">
                          <a:solidFill>
                            <a:schemeClr val="dk1"/>
                          </a:solidFill>
                          <a:effectLst/>
                          <a:latin typeface="+mn-lt"/>
                          <a:ea typeface="+mn-ea"/>
                          <a:cs typeface="+mn-cs"/>
                        </a:rPr>
                        <a:t># of countries where RCV and MCV2 have not been introduced</a:t>
                      </a:r>
                      <a:endParaRPr lang="fr-FR" sz="1600" kern="1200">
                        <a:solidFill>
                          <a:schemeClr val="dk1"/>
                        </a:solidFill>
                        <a:effectLst/>
                        <a:latin typeface="+mn-lt"/>
                        <a:ea typeface="+mn-ea"/>
                        <a:cs typeface="+mn-cs"/>
                      </a:endParaRPr>
                    </a:p>
                    <a:p>
                      <a:pPr>
                        <a:spcAft>
                          <a:spcPts val="600"/>
                        </a:spcAft>
                      </a:pPr>
                      <a:r>
                        <a:rPr lang="en-US" sz="1600" b="1" kern="1200">
                          <a:solidFill>
                            <a:schemeClr val="dk1"/>
                          </a:solidFill>
                          <a:effectLst/>
                          <a:latin typeface="+mn-lt"/>
                          <a:ea typeface="+mn-ea"/>
                          <a:cs typeface="+mn-cs"/>
                        </a:rPr>
                        <a:t>Alternate Indicator #7 – CAMPAIGN INTEGRATION: </a:t>
                      </a:r>
                      <a:r>
                        <a:rPr lang="en-US" sz="1600" kern="1200">
                          <a:solidFill>
                            <a:schemeClr val="dk1"/>
                          </a:solidFill>
                          <a:effectLst/>
                          <a:latin typeface="+mn-lt"/>
                          <a:ea typeface="+mn-ea"/>
                          <a:cs typeface="+mn-cs"/>
                        </a:rPr>
                        <a:t>Integration of Immunization Campaigns</a:t>
                      </a:r>
                      <a:endParaRPr lang="fr-FR" sz="1600" kern="1200">
                        <a:solidFill>
                          <a:schemeClr val="dk1"/>
                        </a:solidFill>
                        <a:effectLst/>
                        <a:latin typeface="+mn-lt"/>
                        <a:ea typeface="+mn-ea"/>
                        <a:cs typeface="+mn-cs"/>
                      </a:endParaRPr>
                    </a:p>
                    <a:p>
                      <a:pPr>
                        <a:spcAft>
                          <a:spcPts val="600"/>
                        </a:spcAft>
                      </a:pPr>
                      <a:r>
                        <a:rPr lang="en-US" sz="1600" i="1" kern="1200">
                          <a:solidFill>
                            <a:schemeClr val="dk1"/>
                          </a:solidFill>
                          <a:effectLst/>
                          <a:latin typeface="+mn-lt"/>
                          <a:ea typeface="+mn-ea"/>
                          <a:cs typeface="+mn-cs"/>
                        </a:rPr>
                        <a:t>% of integrated campaigns = </a:t>
                      </a:r>
                      <a:r>
                        <a:rPr lang="en-GB" sz="1600" i="1" kern="1200">
                          <a:solidFill>
                            <a:schemeClr val="dk1"/>
                          </a:solidFill>
                          <a:effectLst/>
                          <a:latin typeface="+mn-lt"/>
                          <a:ea typeface="+mn-ea"/>
                          <a:cs typeface="+mn-cs"/>
                        </a:rPr>
                        <a:t>(Number of successfully integrated campaigns/Total Number of potential integrated campaigns)*100</a:t>
                      </a:r>
                      <a:endParaRPr lang="en-US" sz="1600" b="0" i="1" u="none" strike="noStrike" kern="1200">
                        <a:solidFill>
                          <a:schemeClr val="tx1"/>
                        </a:solidFill>
                        <a:effectLst/>
                        <a:latin typeface="+mn-lt"/>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rtl="0" eaLnBrk="1" fontAlgn="base" latinLnBrk="0" hangingPunct="1">
                        <a:lnSpc>
                          <a:spcPct val="100000"/>
                        </a:lnSpc>
                        <a:spcBef>
                          <a:spcPct val="0"/>
                        </a:spcBef>
                        <a:spcAft>
                          <a:spcPct val="0"/>
                        </a:spcAft>
                        <a:buClrTx/>
                        <a:buSzTx/>
                        <a:buFont typeface="Arial" panose="020B0604020202020204" pitchFamily="34" charset="0"/>
                        <a:buChar char="•"/>
                      </a:pPr>
                      <a:r>
                        <a:rPr lang="en-US" sz="1600" i="1">
                          <a:solidFill>
                            <a:prstClr val="black"/>
                          </a:solidFill>
                        </a:rPr>
                        <a:t>Should we keep alternate Indicator #7? Should we track specific things regarding integration? </a:t>
                      </a:r>
                    </a:p>
                    <a:p>
                      <a:pPr marL="0" indent="0" fontAlgn="base">
                        <a:spcBef>
                          <a:spcPct val="0"/>
                        </a:spcBef>
                        <a:spcAft>
                          <a:spcPct val="0"/>
                        </a:spcAft>
                        <a:buFont typeface="Arial" panose="020B0604020202020204" pitchFamily="34" charset="0"/>
                        <a:buNone/>
                        <a:defRPr/>
                      </a:pPr>
                      <a:endParaRPr lang="en-US" sz="1600" i="1">
                        <a:solidFill>
                          <a:prstClr val="black"/>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289375"/>
                  </a:ext>
                </a:extLst>
              </a:tr>
              <a:tr h="10507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kern="1200">
                          <a:solidFill>
                            <a:schemeClr val="bg1"/>
                          </a:solidFill>
                          <a:latin typeface="+mn-lt"/>
                          <a:ea typeface="+mn-ea"/>
                          <a:cs typeface="+mn-cs"/>
                        </a:rPr>
                        <a:t>SP5: Outbreaks &amp; Emergencies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Aft>
                          <a:spcPts val="600"/>
                        </a:spcAft>
                      </a:pPr>
                      <a:r>
                        <a:rPr lang="en-US" sz="1600" b="1">
                          <a:solidFill>
                            <a:srgbClr val="000000"/>
                          </a:solidFill>
                          <a:effectLst/>
                          <a:latin typeface="+mn-lt"/>
                          <a:ea typeface="+mn-ea"/>
                          <a:cs typeface="Arial"/>
                        </a:rPr>
                        <a:t>Indicator #8- PREPAREDNESS</a:t>
                      </a:r>
                      <a:r>
                        <a:rPr lang="en-US" sz="1600" b="1">
                          <a:solidFill>
                            <a:srgbClr val="000000"/>
                          </a:solidFill>
                          <a:effectLst/>
                          <a:latin typeface="+mn-lt"/>
                          <a:ea typeface="+mn-ea"/>
                          <a:cs typeface="+mn-cs"/>
                        </a:rPr>
                        <a:t>:</a:t>
                      </a:r>
                      <a:r>
                        <a:rPr lang="en-US" sz="1600" b="1">
                          <a:solidFill>
                            <a:srgbClr val="000000"/>
                          </a:solidFill>
                          <a:effectLst/>
                          <a:latin typeface="+mn-lt"/>
                          <a:ea typeface="+mn-ea"/>
                          <a:cs typeface="Arial"/>
                        </a:rPr>
                        <a:t> </a:t>
                      </a:r>
                      <a:r>
                        <a:rPr lang="en-US" sz="1600" kern="1200">
                          <a:solidFill>
                            <a:schemeClr val="dk1"/>
                          </a:solidFill>
                          <a:effectLst/>
                          <a:latin typeface="+mn-lt"/>
                          <a:ea typeface="+mn-ea"/>
                          <a:cs typeface="+mn-cs"/>
                        </a:rPr>
                        <a:t>Country achieved a measles outbreak preparedness score of at least 80% based on the MOSRP Essentials of Preparedness Checklist  (MOSRP Indicator #4)</a:t>
                      </a:r>
                    </a:p>
                    <a:p>
                      <a:pPr lvl="0">
                        <a:spcAft>
                          <a:spcPts val="600"/>
                        </a:spcAft>
                        <a:buNone/>
                      </a:pPr>
                      <a:r>
                        <a:rPr lang="en-US" sz="1600" b="1">
                          <a:solidFill>
                            <a:srgbClr val="000000"/>
                          </a:solidFill>
                          <a:effectLst/>
                          <a:latin typeface="+mn-lt"/>
                          <a:ea typeface="+mn-ea"/>
                          <a:cs typeface="+mn-cs"/>
                        </a:rPr>
                        <a:t>Indicator #9 – RESPONSE: </a:t>
                      </a:r>
                      <a:r>
                        <a:rPr lang="en-GB" sz="1600" kern="1200" noProof="0">
                          <a:solidFill>
                            <a:schemeClr val="dk1"/>
                          </a:solidFill>
                          <a:effectLst/>
                          <a:latin typeface="+mn-lt"/>
                          <a:ea typeface="+mn-ea"/>
                          <a:cs typeface="Arial"/>
                        </a:rPr>
                        <a:t>Country submits technical reports of ORI implementation within 6 weeks of ORI completion (MOSRP Indicator #11)</a:t>
                      </a:r>
                      <a:endParaRPr lang="en-GB" sz="1600" kern="1200">
                        <a:solidFill>
                          <a:schemeClr val="dk1"/>
                        </a:solidFill>
                        <a:effectLst/>
                        <a:latin typeface="+mn-lt"/>
                        <a:ea typeface="+mn-ea"/>
                        <a:cs typeface="Aria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fontAlgn="base">
                        <a:spcBef>
                          <a:spcPct val="0"/>
                        </a:spcBef>
                        <a:spcAft>
                          <a:spcPct val="0"/>
                        </a:spcAft>
                        <a:buFont typeface="Arial" panose="020B0604020202020204" pitchFamily="34" charset="0"/>
                        <a:buNone/>
                        <a:defRPr/>
                      </a:pPr>
                      <a:r>
                        <a:rPr lang="en-US" sz="1600" i="1">
                          <a:solidFill>
                            <a:prstClr val="black"/>
                          </a:solidFill>
                        </a:rPr>
                        <a:t>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39805"/>
                  </a:ext>
                </a:extLst>
              </a:tr>
            </a:tbl>
          </a:graphicData>
        </a:graphic>
      </p:graphicFrame>
      <p:sp>
        <p:nvSpPr>
          <p:cNvPr id="4" name="Slide Number Placeholder 3">
            <a:extLst>
              <a:ext uri="{FF2B5EF4-FFF2-40B4-BE49-F238E27FC236}">
                <a16:creationId xmlns:a16="http://schemas.microsoft.com/office/drawing/2014/main" id="{3EEBD448-5AFF-5C25-4084-5BAE15479D38}"/>
              </a:ext>
            </a:extLst>
          </p:cNvPr>
          <p:cNvSpPr>
            <a:spLocks noGrp="1"/>
          </p:cNvSpPr>
          <p:nvPr>
            <p:ph type="sldNum" sz="quarter" idx="15"/>
          </p:nvPr>
        </p:nvSpPr>
        <p:spPr>
          <a:xfrm>
            <a:off x="11359635" y="6527357"/>
            <a:ext cx="253444" cy="2074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Title 4">
            <a:extLst>
              <a:ext uri="{FF2B5EF4-FFF2-40B4-BE49-F238E27FC236}">
                <a16:creationId xmlns:a16="http://schemas.microsoft.com/office/drawing/2014/main" id="{F0199226-841A-ABDB-8F48-E6C8151F97D1}"/>
              </a:ext>
            </a:extLst>
          </p:cNvPr>
          <p:cNvSpPr>
            <a:spLocks noGrp="1"/>
          </p:cNvSpPr>
          <p:nvPr>
            <p:ph type="title"/>
          </p:nvPr>
        </p:nvSpPr>
        <p:spPr>
          <a:xfrm>
            <a:off x="486833" y="646178"/>
            <a:ext cx="11106151" cy="376970"/>
          </a:xfrm>
        </p:spPr>
        <p:txBody>
          <a:bodyPr>
            <a:noAutofit/>
          </a:bodyPr>
          <a:lstStyle/>
          <a:p>
            <a:r>
              <a:rPr lang="en-US" sz="3200">
                <a:latin typeface="Museo Sans 700"/>
              </a:rPr>
              <a:t>Questions to share with our regional colleagues (3/4)</a:t>
            </a:r>
          </a:p>
        </p:txBody>
      </p:sp>
    </p:spTree>
    <p:extLst>
      <p:ext uri="{BB962C8B-B14F-4D97-AF65-F5344CB8AC3E}">
        <p14:creationId xmlns:p14="http://schemas.microsoft.com/office/powerpoint/2010/main" val="79715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7D04-82EC-B3DE-1AB9-83E1E833A388}"/>
            </a:ext>
          </a:extLst>
        </p:cNvPr>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16C99D49-C6E4-D848-51CC-C6E7DAF17DC8}"/>
              </a:ext>
            </a:extLst>
          </p:cNvPr>
          <p:cNvGraphicFramePr>
            <a:graphicFrameLocks noGrp="1"/>
          </p:cNvGraphicFramePr>
          <p:nvPr>
            <p:extLst>
              <p:ext uri="{D42A27DB-BD31-4B8C-83A1-F6EECF244321}">
                <p14:modId xmlns:p14="http://schemas.microsoft.com/office/powerpoint/2010/main" val="1229108409"/>
              </p:ext>
            </p:extLst>
          </p:nvPr>
        </p:nvGraphicFramePr>
        <p:xfrm>
          <a:off x="348727" y="1125550"/>
          <a:ext cx="11673939" cy="3810000"/>
        </p:xfrm>
        <a:graphic>
          <a:graphicData uri="http://schemas.openxmlformats.org/drawingml/2006/table">
            <a:tbl>
              <a:tblPr firstRow="1" bandRow="1">
                <a:tableStyleId>{F5AB1C69-6EDB-4FF4-983F-18BD219EF322}</a:tableStyleId>
              </a:tblPr>
              <a:tblGrid>
                <a:gridCol w="1437740">
                  <a:extLst>
                    <a:ext uri="{9D8B030D-6E8A-4147-A177-3AD203B41FA5}">
                      <a16:colId xmlns:a16="http://schemas.microsoft.com/office/drawing/2014/main" val="200615434"/>
                    </a:ext>
                  </a:extLst>
                </a:gridCol>
                <a:gridCol w="3928533">
                  <a:extLst>
                    <a:ext uri="{9D8B030D-6E8A-4147-A177-3AD203B41FA5}">
                      <a16:colId xmlns:a16="http://schemas.microsoft.com/office/drawing/2014/main" val="3015921160"/>
                    </a:ext>
                  </a:extLst>
                </a:gridCol>
                <a:gridCol w="6307666">
                  <a:extLst>
                    <a:ext uri="{9D8B030D-6E8A-4147-A177-3AD203B41FA5}">
                      <a16:colId xmlns:a16="http://schemas.microsoft.com/office/drawing/2014/main" val="2140200599"/>
                    </a:ext>
                  </a:extLst>
                </a:gridCol>
              </a:tblGrid>
              <a:tr h="177459">
                <a:tc>
                  <a:txBody>
                    <a:bodyPr/>
                    <a:lstStyle/>
                    <a:p>
                      <a:pPr algn="l" fontAlgn="b"/>
                      <a:endParaRPr lang="en-US" sz="1000" b="0" i="0" u="none" strike="noStrike">
                        <a:solidFill>
                          <a:schemeClr val="accent6"/>
                        </a:solidFill>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chemeClr val="tx1"/>
                          </a:solidFill>
                          <a:effectLst/>
                          <a:latin typeface="+mn-lt"/>
                          <a:cs typeface="Arial" panose="020B0604020202020204" pitchFamily="34" charset="0"/>
                        </a:rPr>
                        <a:t>Topic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1" i="0" u="none" strike="noStrike">
                          <a:solidFill>
                            <a:schemeClr val="tx1"/>
                          </a:solidFill>
                          <a:effectLst/>
                          <a:latin typeface="+mn-lt"/>
                          <a:cs typeface="Arial" panose="020B0604020202020204" pitchFamily="34" charset="0"/>
                        </a:rPr>
                        <a:t>Questions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30212515"/>
                  </a:ext>
                </a:extLst>
              </a:tr>
              <a:tr h="10507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kern="1200">
                          <a:solidFill>
                            <a:schemeClr val="bg1"/>
                          </a:solidFill>
                          <a:latin typeface="+mn-lt"/>
                          <a:ea typeface="+mn-ea"/>
                          <a:cs typeface="+mn-cs"/>
                        </a:rPr>
                        <a:t>SP6: Supply &amp; Sustainability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Aft>
                          <a:spcPts val="600"/>
                        </a:spcAft>
                      </a:pPr>
                      <a:r>
                        <a:rPr lang="en-US" sz="1600" b="1" kern="1200">
                          <a:solidFill>
                            <a:schemeClr val="dk1"/>
                          </a:solidFill>
                          <a:effectLst/>
                          <a:latin typeface="+mn-lt"/>
                          <a:ea typeface="+mn-ea"/>
                          <a:cs typeface="+mn-cs"/>
                        </a:rPr>
                        <a:t>Indicator #10 –SUPPLY :</a:t>
                      </a:r>
                      <a:r>
                        <a:rPr lang="fr-FR" sz="1600" b="1" kern="1200">
                          <a:solidFill>
                            <a:schemeClr val="dk1"/>
                          </a:solidFill>
                          <a:effectLst/>
                          <a:latin typeface="+mn-lt"/>
                          <a:ea typeface="+mn-ea"/>
                          <a:cs typeface="+mn-cs"/>
                        </a:rPr>
                        <a:t> </a:t>
                      </a:r>
                      <a:r>
                        <a:rPr lang="en-GB" sz="1600" kern="1200">
                          <a:solidFill>
                            <a:schemeClr val="dk1"/>
                          </a:solidFill>
                          <a:effectLst/>
                          <a:latin typeface="+mn-lt"/>
                          <a:ea typeface="+mn-ea"/>
                          <a:cs typeface="+mn-cs"/>
                        </a:rPr>
                        <a:t># of countries to switch to 5-dose vials in a given year and total # of countries to introduce 5-dose vials  </a:t>
                      </a:r>
                      <a:endParaRPr lang="fr-FR" sz="1600" kern="1200">
                        <a:solidFill>
                          <a:schemeClr val="dk1"/>
                        </a:solidFill>
                        <a:effectLst/>
                        <a:latin typeface="+mn-lt"/>
                        <a:ea typeface="+mn-ea"/>
                        <a:cs typeface="+mn-cs"/>
                      </a:endParaRPr>
                    </a:p>
                    <a:p>
                      <a:pPr>
                        <a:spcAft>
                          <a:spcPts val="600"/>
                        </a:spcAft>
                      </a:pPr>
                      <a:r>
                        <a:rPr lang="en-US" sz="1600" b="1" kern="1200">
                          <a:solidFill>
                            <a:schemeClr val="dk1"/>
                          </a:solidFill>
                          <a:effectLst/>
                          <a:latin typeface="+mn-lt"/>
                          <a:ea typeface="+mn-ea"/>
                          <a:cs typeface="+mn-cs"/>
                        </a:rPr>
                        <a:t>Indicator #11 – SUPPLY: </a:t>
                      </a:r>
                      <a:r>
                        <a:rPr lang="en-GB" sz="1600" kern="1200">
                          <a:solidFill>
                            <a:schemeClr val="dk1"/>
                          </a:solidFill>
                          <a:effectLst/>
                          <a:latin typeface="+mn-lt"/>
                          <a:ea typeface="+mn-ea"/>
                          <a:cs typeface="+mn-cs"/>
                        </a:rPr>
                        <a:t>Timeliness of Vaccine Deliveries</a:t>
                      </a:r>
                      <a:r>
                        <a:rPr lang="fr-FR" sz="1600">
                          <a:effectLst/>
                        </a:rPr>
                        <a:t> </a:t>
                      </a:r>
                      <a:r>
                        <a:rPr lang="en-GB" sz="1600" kern="1200">
                          <a:solidFill>
                            <a:schemeClr val="dk1"/>
                          </a:solidFill>
                          <a:effectLst/>
                          <a:latin typeface="+mn-lt"/>
                          <a:ea typeface="+mn-ea"/>
                          <a:cs typeface="+mn-cs"/>
                        </a:rPr>
                        <a:t> </a:t>
                      </a:r>
                      <a:endParaRPr lang="fr-FR" sz="1600" kern="1200">
                        <a:solidFill>
                          <a:schemeClr val="dk1"/>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fontAlgn="base">
                        <a:spcBef>
                          <a:spcPct val="0"/>
                        </a:spcBef>
                        <a:spcAft>
                          <a:spcPct val="0"/>
                        </a:spcAft>
                        <a:buFont typeface="Arial" panose="020B0604020202020204" pitchFamily="34" charset="0"/>
                        <a:buChar char="•"/>
                      </a:pPr>
                      <a:r>
                        <a:rPr lang="en-US" sz="1600" i="1">
                          <a:solidFill>
                            <a:prstClr val="black"/>
                          </a:solidFill>
                        </a:rPr>
                        <a:t>For KPI#10, should we limit ourselves to Gavi countries or track it for all countries, noting the BMGF/Linksbridge program only covers Gavi-eligible countries? </a:t>
                      </a:r>
                    </a:p>
                    <a:p>
                      <a:pPr marL="285750" indent="-285750" fontAlgn="base">
                        <a:spcBef>
                          <a:spcPct val="0"/>
                        </a:spcBef>
                        <a:spcAft>
                          <a:spcPct val="0"/>
                        </a:spcAft>
                        <a:buFont typeface="Arial" panose="020B0604020202020204" pitchFamily="34" charset="0"/>
                        <a:buChar char="•"/>
                        <a:defRPr/>
                      </a:pPr>
                      <a:r>
                        <a:rPr lang="en-US" sz="1600" i="1">
                          <a:solidFill>
                            <a:prstClr val="black"/>
                          </a:solidFill>
                        </a:rPr>
                        <a:t>Should we track the associated target population for KPI#10?</a:t>
                      </a:r>
                    </a:p>
                    <a:p>
                      <a:pPr marL="285750" indent="-285750" algn="l" defTabSz="914400" rtl="0" eaLnBrk="1" fontAlgn="base" latinLnBrk="0" hangingPunct="1">
                        <a:spcBef>
                          <a:spcPct val="0"/>
                        </a:spcBef>
                        <a:spcAft>
                          <a:spcPct val="0"/>
                        </a:spcAft>
                        <a:buFont typeface="Arial" panose="020B0604020202020204" pitchFamily="34" charset="0"/>
                        <a:buChar char="•"/>
                        <a:defRPr/>
                      </a:pPr>
                      <a:r>
                        <a:rPr lang="en-US" sz="1600" i="1" kern="1200">
                          <a:solidFill>
                            <a:prstClr val="black"/>
                          </a:solidFill>
                          <a:latin typeface="+mn-lt"/>
                          <a:ea typeface="+mn-ea"/>
                          <a:cs typeface="+mn-cs"/>
                        </a:rPr>
                        <a:t>Do you have any suggestions for tracking sustainability?</a:t>
                      </a:r>
                    </a:p>
                    <a:p>
                      <a:pPr marL="285750" indent="-285750" algn="l" defTabSz="914400" rtl="0" eaLnBrk="1" fontAlgn="base" latinLnBrk="0" hangingPunct="1">
                        <a:spcBef>
                          <a:spcPct val="0"/>
                        </a:spcBef>
                        <a:spcAft>
                          <a:spcPct val="0"/>
                        </a:spcAft>
                        <a:buFont typeface="Arial" panose="020B0604020202020204" pitchFamily="34" charset="0"/>
                        <a:buChar char="•"/>
                        <a:defRPr/>
                      </a:pPr>
                      <a:r>
                        <a:rPr lang="en-US" sz="1600" i="1">
                          <a:solidFill>
                            <a:prstClr val="black"/>
                          </a:solidFill>
                        </a:rPr>
                        <a:t>Should we monitor the timeliness of vaccine delivery? </a:t>
                      </a:r>
                    </a:p>
                    <a:p>
                      <a:pPr marL="285750" indent="-285750" algn="l" defTabSz="914400" rtl="0" eaLnBrk="1" fontAlgn="base" latinLnBrk="0" hangingPunct="1">
                        <a:spcBef>
                          <a:spcPct val="0"/>
                        </a:spcBef>
                        <a:spcAft>
                          <a:spcPct val="0"/>
                        </a:spcAft>
                        <a:buFont typeface="Arial" panose="020B0604020202020204" pitchFamily="34" charset="0"/>
                        <a:buChar char="•"/>
                        <a:defRPr/>
                      </a:pPr>
                      <a:r>
                        <a:rPr lang="en-US" sz="1600" i="1">
                          <a:solidFill>
                            <a:prstClr val="black"/>
                          </a:solidFill>
                        </a:rPr>
                        <a:t>Additionally, is it advisable to track stockouts? and do we have available data for this?</a:t>
                      </a:r>
                      <a:endParaRPr lang="en-US" sz="1600" i="1" kern="1200">
                        <a:solidFill>
                          <a:prstClr val="black"/>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289375"/>
                  </a:ext>
                </a:extLst>
              </a:tr>
              <a:tr h="10507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1">
                          <a:solidFill>
                            <a:schemeClr val="bg1"/>
                          </a:solidFill>
                        </a:rPr>
                        <a:t>SP7: Research &amp; Innovation</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1" kern="120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sz="1800" b="1" kern="1200">
                          <a:solidFill>
                            <a:schemeClr val="dk1"/>
                          </a:solidFill>
                          <a:effectLst/>
                          <a:latin typeface="+mn-lt"/>
                          <a:ea typeface="+mn-ea"/>
                          <a:cs typeface="+mn-cs"/>
                        </a:rPr>
                        <a:t>Indicator #12 – INNOVATION</a:t>
                      </a:r>
                      <a:endParaRPr lang="en-US" sz="18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Percentage of Countries with regulatory approval for RDTs and MR MAPs (when the technology is ready for implementation)</a:t>
                      </a:r>
                      <a:endParaRPr lang="fr-FR" sz="1600" kern="1200" dirty="0">
                        <a:solidFill>
                          <a:schemeClr val="dk1"/>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dirty="0">
                          <a:solidFill>
                            <a:prstClr val="black"/>
                          </a:solidFill>
                        </a:rPr>
                        <a:t>Should we retain this indicator to monitor our impact on research and innovation?</a:t>
                      </a:r>
                    </a:p>
                    <a:p>
                      <a:pPr marL="285750" indent="-285750" algn="l" defTabSz="914400" rtl="0" eaLnBrk="1" fontAlgn="base" latinLnBrk="0" hangingPunct="1">
                        <a:spcBef>
                          <a:spcPct val="0"/>
                        </a:spcBef>
                        <a:spcAft>
                          <a:spcPct val="0"/>
                        </a:spcAft>
                        <a:buFont typeface="Arial" panose="020B0604020202020204" pitchFamily="34" charset="0"/>
                        <a:buChar char="•"/>
                        <a:defRPr/>
                      </a:pPr>
                      <a:endParaRPr lang="en-US" sz="1600" i="1" kern="1200" dirty="0">
                        <a:solidFill>
                          <a:prstClr val="black"/>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43354"/>
                  </a:ext>
                </a:extLst>
              </a:tr>
            </a:tbl>
          </a:graphicData>
        </a:graphic>
      </p:graphicFrame>
      <p:sp>
        <p:nvSpPr>
          <p:cNvPr id="4" name="Slide Number Placeholder 3">
            <a:extLst>
              <a:ext uri="{FF2B5EF4-FFF2-40B4-BE49-F238E27FC236}">
                <a16:creationId xmlns:a16="http://schemas.microsoft.com/office/drawing/2014/main" id="{79E3974C-35F7-B5E7-F7E0-5DB310DA4574}"/>
              </a:ext>
            </a:extLst>
          </p:cNvPr>
          <p:cNvSpPr>
            <a:spLocks noGrp="1"/>
          </p:cNvSpPr>
          <p:nvPr>
            <p:ph type="sldNum" sz="quarter" idx="15"/>
          </p:nvPr>
        </p:nvSpPr>
        <p:spPr>
          <a:xfrm>
            <a:off x="11359635" y="6527357"/>
            <a:ext cx="253444" cy="2074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Title 4">
            <a:extLst>
              <a:ext uri="{FF2B5EF4-FFF2-40B4-BE49-F238E27FC236}">
                <a16:creationId xmlns:a16="http://schemas.microsoft.com/office/drawing/2014/main" id="{2A943BDD-A3D7-F49B-5F6F-CFEFF30557F3}"/>
              </a:ext>
            </a:extLst>
          </p:cNvPr>
          <p:cNvSpPr>
            <a:spLocks noGrp="1"/>
          </p:cNvSpPr>
          <p:nvPr>
            <p:ph type="title"/>
          </p:nvPr>
        </p:nvSpPr>
        <p:spPr>
          <a:xfrm>
            <a:off x="486833" y="646178"/>
            <a:ext cx="11106151" cy="376970"/>
          </a:xfrm>
        </p:spPr>
        <p:txBody>
          <a:bodyPr>
            <a:noAutofit/>
          </a:bodyPr>
          <a:lstStyle/>
          <a:p>
            <a:r>
              <a:rPr lang="en-US" sz="3200">
                <a:latin typeface="Museo Sans 700"/>
              </a:rPr>
              <a:t>Questions to share with our regional colleagues (4/4)</a:t>
            </a:r>
          </a:p>
        </p:txBody>
      </p:sp>
    </p:spTree>
    <p:extLst>
      <p:ext uri="{BB962C8B-B14F-4D97-AF65-F5344CB8AC3E}">
        <p14:creationId xmlns:p14="http://schemas.microsoft.com/office/powerpoint/2010/main" val="364505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497CF-66FB-34DE-E6EB-5D2B6DB8EFC7}"/>
              </a:ext>
            </a:extLst>
          </p:cNvPr>
          <p:cNvSpPr>
            <a:spLocks noGrp="1"/>
          </p:cNvSpPr>
          <p:nvPr>
            <p:ph type="title"/>
          </p:nvPr>
        </p:nvSpPr>
        <p:spPr/>
        <p:txBody>
          <a:bodyPr/>
          <a:lstStyle/>
          <a:p>
            <a:r>
              <a:rPr lang="en-US"/>
              <a:t>FEEDBACK LINK</a:t>
            </a:r>
          </a:p>
        </p:txBody>
      </p:sp>
      <p:sp>
        <p:nvSpPr>
          <p:cNvPr id="4" name="Text Placeholder 3">
            <a:extLst>
              <a:ext uri="{FF2B5EF4-FFF2-40B4-BE49-F238E27FC236}">
                <a16:creationId xmlns:a16="http://schemas.microsoft.com/office/drawing/2014/main" id="{14CA0F77-03B5-7838-A1DF-569B6BEEF074}"/>
              </a:ext>
            </a:extLst>
          </p:cNvPr>
          <p:cNvSpPr txBox="1">
            <a:spLocks noGrp="1"/>
          </p:cNvSpPr>
          <p:nvPr>
            <p:ph type="body" sz="quarter" idx="13"/>
          </p:nvPr>
        </p:nvSpPr>
        <p:spPr>
          <a:xfrm>
            <a:off x="718629" y="2900547"/>
            <a:ext cx="4383575" cy="978729"/>
          </a:xfrm>
          <a:prstGeom prst="rect">
            <a:avLst/>
          </a:prstGeom>
          <a:noFill/>
        </p:spPr>
        <p:txBody>
          <a:bodyPr wrap="square">
            <a:spAutoFit/>
          </a:bodyPr>
          <a:lstStyle/>
          <a:p>
            <a:pPr marL="0" indent="0">
              <a:buNone/>
            </a:pPr>
            <a:r>
              <a:rPr lang="en-US" sz="3200"/>
              <a:t>https://forms.office.com/r/isrdhHkPvj</a:t>
            </a:r>
          </a:p>
        </p:txBody>
      </p:sp>
      <p:pic>
        <p:nvPicPr>
          <p:cNvPr id="6" name="Picture 5">
            <a:extLst>
              <a:ext uri="{FF2B5EF4-FFF2-40B4-BE49-F238E27FC236}">
                <a16:creationId xmlns:a16="http://schemas.microsoft.com/office/drawing/2014/main" id="{61A65335-6353-D6A3-08F5-656619D3EE25}"/>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6311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C0584-C2C9-F589-A47D-EB2070E18A62}"/>
              </a:ext>
            </a:extLst>
          </p:cNvPr>
          <p:cNvSpPr>
            <a:spLocks noGrp="1"/>
          </p:cNvSpPr>
          <p:nvPr>
            <p:ph type="title"/>
          </p:nvPr>
        </p:nvSpPr>
        <p:spPr/>
        <p:txBody>
          <a:bodyPr/>
          <a:lstStyle/>
          <a:p>
            <a:r>
              <a:rPr lang="fr-FR"/>
              <a:t>Annex</a:t>
            </a:r>
          </a:p>
        </p:txBody>
      </p:sp>
    </p:spTree>
    <p:extLst>
      <p:ext uri="{BB962C8B-B14F-4D97-AF65-F5344CB8AC3E}">
        <p14:creationId xmlns:p14="http://schemas.microsoft.com/office/powerpoint/2010/main" val="6733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mp;RP 2024 Revised Theme">
  <a:themeElements>
    <a:clrScheme name="Measles and Rubella Partnership">
      <a:dk1>
        <a:srgbClr val="000000"/>
      </a:dk1>
      <a:lt1>
        <a:srgbClr val="FFFFFF"/>
      </a:lt1>
      <a:dk2>
        <a:srgbClr val="2B6F86"/>
      </a:dk2>
      <a:lt2>
        <a:srgbClr val="C9DFEA"/>
      </a:lt2>
      <a:accent1>
        <a:srgbClr val="C31324"/>
      </a:accent1>
      <a:accent2>
        <a:srgbClr val="F0522F"/>
      </a:accent2>
      <a:accent3>
        <a:srgbClr val="D42F7B"/>
      </a:accent3>
      <a:accent4>
        <a:srgbClr val="12A34A"/>
      </a:accent4>
      <a:accent5>
        <a:srgbClr val="A5C67D"/>
      </a:accent5>
      <a:accent6>
        <a:srgbClr val="46ACD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p;RP 2024 Revised Theme" id="{85FCB4CB-3ECE-425F-946D-B0038AD8AFF7}" vid="{AB38DC57-D2D9-4480-B4C3-9A585752402C}"/>
    </a:ext>
  </a:extLst>
</a:theme>
</file>

<file path=ppt/theme/theme2.xml><?xml version="1.0" encoding="utf-8"?>
<a:theme xmlns:a="http://schemas.openxmlformats.org/drawingml/2006/main" name="MRP - Orange">
  <a:themeElements>
    <a:clrScheme name="Measles and Rubella Partnership">
      <a:dk1>
        <a:srgbClr val="000000"/>
      </a:dk1>
      <a:lt1>
        <a:srgbClr val="FFFFFF"/>
      </a:lt1>
      <a:dk2>
        <a:srgbClr val="2B6F86"/>
      </a:dk2>
      <a:lt2>
        <a:srgbClr val="C9DFEA"/>
      </a:lt2>
      <a:accent1>
        <a:srgbClr val="C31324"/>
      </a:accent1>
      <a:accent2>
        <a:srgbClr val="F0522F"/>
      </a:accent2>
      <a:accent3>
        <a:srgbClr val="D42F7B"/>
      </a:accent3>
      <a:accent4>
        <a:srgbClr val="12A34A"/>
      </a:accent4>
      <a:accent5>
        <a:srgbClr val="A5C67D"/>
      </a:accent5>
      <a:accent6>
        <a:srgbClr val="46ACD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RP - Blue">
  <a:themeElements>
    <a:clrScheme name="Measles and Rubella Partnership">
      <a:dk1>
        <a:srgbClr val="000000"/>
      </a:dk1>
      <a:lt1>
        <a:srgbClr val="FFFFFF"/>
      </a:lt1>
      <a:dk2>
        <a:srgbClr val="2B6F86"/>
      </a:dk2>
      <a:lt2>
        <a:srgbClr val="C9DFEA"/>
      </a:lt2>
      <a:accent1>
        <a:srgbClr val="C31324"/>
      </a:accent1>
      <a:accent2>
        <a:srgbClr val="F0522F"/>
      </a:accent2>
      <a:accent3>
        <a:srgbClr val="D42F7B"/>
      </a:accent3>
      <a:accent4>
        <a:srgbClr val="12A34A"/>
      </a:accent4>
      <a:accent5>
        <a:srgbClr val="A5C67D"/>
      </a:accent5>
      <a:accent6>
        <a:srgbClr val="46ACD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RP - Green">
  <a:themeElements>
    <a:clrScheme name="Measles and Rubella Partnership">
      <a:dk1>
        <a:srgbClr val="000000"/>
      </a:dk1>
      <a:lt1>
        <a:srgbClr val="FFFFFF"/>
      </a:lt1>
      <a:dk2>
        <a:srgbClr val="2B6F86"/>
      </a:dk2>
      <a:lt2>
        <a:srgbClr val="C9DFEA"/>
      </a:lt2>
      <a:accent1>
        <a:srgbClr val="C31324"/>
      </a:accent1>
      <a:accent2>
        <a:srgbClr val="F0522F"/>
      </a:accent2>
      <a:accent3>
        <a:srgbClr val="D42F7B"/>
      </a:accent3>
      <a:accent4>
        <a:srgbClr val="12A34A"/>
      </a:accent4>
      <a:accent5>
        <a:srgbClr val="A5C67D"/>
      </a:accent5>
      <a:accent6>
        <a:srgbClr val="46ACD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298138B0618C4F859B1F0BF2D8BE9E" ma:contentTypeVersion="17" ma:contentTypeDescription="Create a new document." ma:contentTypeScope="" ma:versionID="1700081f7f1e17b0abb8dd779b0d11d3">
  <xsd:schema xmlns:xsd="http://www.w3.org/2001/XMLSchema" xmlns:xs="http://www.w3.org/2001/XMLSchema" xmlns:p="http://schemas.microsoft.com/office/2006/metadata/properties" xmlns:ns2="d8970ee4-cf9a-40b5-b0c7-6b714dc755c8" xmlns:ns3="2a110658-28a3-4d5c-ad2d-925b9c811107" targetNamespace="http://schemas.microsoft.com/office/2006/metadata/properties" ma:root="true" ma:fieldsID="622f3c1b85423613876861d6b0fe3474" ns2:_="" ns3:_="">
    <xsd:import namespace="d8970ee4-cf9a-40b5-b0c7-6b714dc755c8"/>
    <xsd:import namespace="2a110658-28a3-4d5c-ad2d-925b9c8111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70ee4-cf9a-40b5-b0c7-6b714dc75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110658-28a3-4d5c-ad2d-925b9c8111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92ceb9f-de62-4899-9c70-06acfe768b3a}" ma:internalName="TaxCatchAll" ma:showField="CatchAllData" ma:web="2a110658-28a3-4d5c-ad2d-925b9c811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970ee4-cf9a-40b5-b0c7-6b714dc755c8">
      <Terms xmlns="http://schemas.microsoft.com/office/infopath/2007/PartnerControls"/>
    </lcf76f155ced4ddcb4097134ff3c332f>
    <TaxCatchAll xmlns="2a110658-28a3-4d5c-ad2d-925b9c811107" xsi:nil="true"/>
    <SharedWithUsers xmlns="2a110658-28a3-4d5c-ad2d-925b9c811107">
      <UserInfo>
        <DisplayName>Agocs, Mary</DisplayName>
        <AccountId>15</AccountId>
        <AccountType/>
      </UserInfo>
      <UserInfo>
        <DisplayName>CROWCROFT, Natasha</DisplayName>
        <AccountId>13</AccountId>
        <AccountType/>
      </UserInfo>
    </SharedWithUsers>
  </documentManagement>
</p:properties>
</file>

<file path=customXml/itemProps1.xml><?xml version="1.0" encoding="utf-8"?>
<ds:datastoreItem xmlns:ds="http://schemas.openxmlformats.org/officeDocument/2006/customXml" ds:itemID="{C17D81AB-29E9-4F2C-97CE-38E4321E134E}">
  <ds:schemaRefs>
    <ds:schemaRef ds:uri="http://schemas.microsoft.com/sharepoint/v3/contenttype/forms"/>
  </ds:schemaRefs>
</ds:datastoreItem>
</file>

<file path=customXml/itemProps2.xml><?xml version="1.0" encoding="utf-8"?>
<ds:datastoreItem xmlns:ds="http://schemas.openxmlformats.org/officeDocument/2006/customXml" ds:itemID="{12080B74-2A90-41DC-9C7D-CB6B64045F36}">
  <ds:schemaRefs>
    <ds:schemaRef ds:uri="2a110658-28a3-4d5c-ad2d-925b9c811107"/>
    <ds:schemaRef ds:uri="d8970ee4-cf9a-40b5-b0c7-6b714dc755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E2C501-451D-49BD-881D-87B92BDA984E}">
  <ds:schemaRefs>
    <ds:schemaRef ds:uri="2a110658-28a3-4d5c-ad2d-925b9c811107"/>
    <ds:schemaRef ds:uri="d8970ee4-cf9a-40b5-b0c7-6b714dc755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M&amp;RP 2024 Revised Theme</Template>
  <TotalTime>0</TotalTime>
  <Words>2634</Words>
  <Application>Microsoft Office PowerPoint</Application>
  <PresentationFormat>Widescreen</PresentationFormat>
  <Paragraphs>303</Paragraphs>
  <Slides>17</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Museo Sans 500</vt:lpstr>
      <vt:lpstr>Museo Sans 700</vt:lpstr>
      <vt:lpstr>Söhne</vt:lpstr>
      <vt:lpstr>Wingdings</vt:lpstr>
      <vt:lpstr>M&amp;RP 2024 Revised Theme</vt:lpstr>
      <vt:lpstr>MRP - Orange</vt:lpstr>
      <vt:lpstr>MRP - Blue</vt:lpstr>
      <vt:lpstr>MRP - Green</vt:lpstr>
      <vt:lpstr>think-cell Slide</vt:lpstr>
      <vt:lpstr>M&amp;RP M&amp;E Discussion</vt:lpstr>
      <vt:lpstr>Agenda</vt:lpstr>
      <vt:lpstr>The M&amp;E Framework is designed to guide M&amp;RP towards measurable success</vt:lpstr>
      <vt:lpstr>Questions to share with our regional colleagues (1/5)</vt:lpstr>
      <vt:lpstr>Questions to share with our regional colleagues (2/5)</vt:lpstr>
      <vt:lpstr>Questions to share with our regional colleagues (3/4)</vt:lpstr>
      <vt:lpstr>Questions to share with our regional colleagues (4/4)</vt:lpstr>
      <vt:lpstr>FEEDBACK LINK</vt:lpstr>
      <vt:lpstr>Annex</vt:lpstr>
      <vt:lpstr>KPIS related to SP1 : Elimination, Incidence and Surveillance</vt:lpstr>
      <vt:lpstr>KPIS related to SP2 : Commitment and demand </vt:lpstr>
      <vt:lpstr>KPIS related to SP3 : Coverage and Equity</vt:lpstr>
      <vt:lpstr>KPIS related to SP3 : Coverage and Equity</vt:lpstr>
      <vt:lpstr>KPIS related to SP4 : Life course &amp; Integration</vt:lpstr>
      <vt:lpstr>KPIS related to SP5 : Outbreaks &amp; Emergencies</vt:lpstr>
      <vt:lpstr>KPIS related to SP6 &amp; SP7 : Supply &amp; Sustainability, R&amp;I</vt:lpstr>
      <vt:lpstr>KPIS related to SP6 &amp; SP7 : Supply &amp; Sustainability, R&amp;I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M&amp;RP IACG Monthly Update</dc:title>
  <dc:creator>Andy Gill</dc:creator>
  <cp:lastModifiedBy>Andy Gill</cp:lastModifiedBy>
  <cp:revision>1</cp:revision>
  <dcterms:created xsi:type="dcterms:W3CDTF">2023-11-20T13:06:32Z</dcterms:created>
  <dcterms:modified xsi:type="dcterms:W3CDTF">2024-03-06T22:54:46Z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0x0101002B298138B0618C4F859B1F0BF2D8BE9E</vt:lpwstr>
  </property>
  <property fmtid="{D5CDD505-2E9C-101B-9397-08002B2CF9AE}" pid="3" name="MediaServiceImageTags">
    <vt:lpwstr/>
  </property>
  <property fmtid="{D5CDD505-2E9C-101B-9397-08002B2CF9AE}" pid="4" name="MSIP_Label_8af03ff0-41c5-4c41-b55e-fabb8fae94be_Enabled">
    <vt:lpwstr>true</vt:lpwstr>
  </property>
  <property fmtid="{D5CDD505-2E9C-101B-9397-08002B2CF9AE}" pid="5" name="MSIP_Label_8af03ff0-41c5-4c41-b55e-fabb8fae94be_SetDate">
    <vt:lpwstr>2024-01-22T17:26:30Z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a3dd1138-269a-4ecf-87b7-076da5573aa3</vt:lpwstr>
  </property>
  <property fmtid="{D5CDD505-2E9C-101B-9397-08002B2CF9AE}" pid="10" name="MSIP_Label_8af03ff0-41c5-4c41-b55e-fabb8fae94be_ContentBits">
    <vt:lpwstr>0</vt:lpwstr>
  </property>
</Properties>
</file>