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147376405" r:id="rId8"/>
    <p:sldId id="2147376407" r:id="rId9"/>
    <p:sldId id="2147376406" r:id="rId10"/>
  </p:sldIdLst>
  <p:sldSz cx="12192000" cy="6858000"/>
  <p:notesSz cx="9144000" cy="6858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7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0122D-D559-6C28-E842-50B392C7AEA3}" name="Jeff Culver" initials="JC" userId="b9b3ca0da04cc0c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7" clrIdx="0"/>
  <p:cmAuthor id="1" name="Sherwin Tolentino" initials="ST" lastIdx="2" clrIdx="1"/>
  <p:cmAuthor id="2" name="Jeff Culver" initials="JC" lastIdx="38" clrIdx="2">
    <p:extLst>
      <p:ext uri="{19B8F6BF-5375-455C-9EA6-DF929625EA0E}">
        <p15:presenceInfo xmlns:p15="http://schemas.microsoft.com/office/powerpoint/2012/main" userId="b9b3ca0da04cc0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D22"/>
    <a:srgbClr val="F5F3ED"/>
    <a:srgbClr val="F7F7F7"/>
    <a:srgbClr val="F14335"/>
    <a:srgbClr val="D7CBB3"/>
    <a:srgbClr val="357172"/>
    <a:srgbClr val="428F8D"/>
    <a:srgbClr val="62C1AB"/>
    <a:srgbClr val="4FAA9C"/>
    <a:srgbClr val="9C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0E358-66CB-4E5F-AD8A-342A9C40F12E}" v="172" dt="2024-03-06T17:35:49.462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93315" autoAdjust="0"/>
  </p:normalViewPr>
  <p:slideViewPr>
    <p:cSldViewPr snapToGrid="0" showGuides="1">
      <p:cViewPr varScale="1">
        <p:scale>
          <a:sx n="68" d="100"/>
          <a:sy n="68" d="100"/>
        </p:scale>
        <p:origin x="710" y="67"/>
      </p:cViewPr>
      <p:guideLst>
        <p:guide orient="horz" pos="7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 snapToGrid="0" showGuides="1">
      <p:cViewPr varScale="1">
        <p:scale>
          <a:sx n="160" d="100"/>
          <a:sy n="160" d="100"/>
        </p:scale>
        <p:origin x="1856" y="184"/>
      </p:cViewPr>
      <p:guideLst>
        <p:guide orient="horz" pos="2217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Earle" userId="6bf60f57-7955-4f54-90c7-7777b5c29102" providerId="ADAL" clId="{2480E358-66CB-4E5F-AD8A-342A9C40F12E}"/>
    <pc:docChg chg="undo redo custSel addSld delSld modSld sldOrd delSection modSection">
      <pc:chgData name="Kristen Earle" userId="6bf60f57-7955-4f54-90c7-7777b5c29102" providerId="ADAL" clId="{2480E358-66CB-4E5F-AD8A-342A9C40F12E}" dt="2024-03-06T17:37:44.359" v="4619" actId="1076"/>
      <pc:docMkLst>
        <pc:docMk/>
      </pc:docMkLst>
      <pc:sldChg chg="modSp new mod modTransition">
        <pc:chgData name="Kristen Earle" userId="6bf60f57-7955-4f54-90c7-7777b5c29102" providerId="ADAL" clId="{2480E358-66CB-4E5F-AD8A-342A9C40F12E}" dt="2024-03-06T00:07:53.558" v="185" actId="20577"/>
        <pc:sldMkLst>
          <pc:docMk/>
          <pc:sldMk cId="3139947011" sldId="256"/>
        </pc:sldMkLst>
        <pc:spChg chg="mod">
          <ac:chgData name="Kristen Earle" userId="6bf60f57-7955-4f54-90c7-7777b5c29102" providerId="ADAL" clId="{2480E358-66CB-4E5F-AD8A-342A9C40F12E}" dt="2024-03-06T00:07:32.659" v="112" actId="20577"/>
          <ac:spMkLst>
            <pc:docMk/>
            <pc:sldMk cId="3139947011" sldId="256"/>
            <ac:spMk id="2" creationId="{9DAFD350-C3CA-208B-335F-88DEA75D8E0E}"/>
          </ac:spMkLst>
        </pc:spChg>
        <pc:spChg chg="mod">
          <ac:chgData name="Kristen Earle" userId="6bf60f57-7955-4f54-90c7-7777b5c29102" providerId="ADAL" clId="{2480E358-66CB-4E5F-AD8A-342A9C40F12E}" dt="2024-03-06T00:07:53.558" v="185" actId="20577"/>
          <ac:spMkLst>
            <pc:docMk/>
            <pc:sldMk cId="3139947011" sldId="256"/>
            <ac:spMk id="3" creationId="{A7A6EA06-5533-72FE-7D68-F3A0DBD4D40D}"/>
          </ac:spMkLst>
        </pc:spChg>
        <pc:spChg chg="mod">
          <ac:chgData name="Kristen Earle" userId="6bf60f57-7955-4f54-90c7-7777b5c29102" providerId="ADAL" clId="{2480E358-66CB-4E5F-AD8A-342A9C40F12E}" dt="2024-03-06T00:07:47.194" v="174" actId="20577"/>
          <ac:spMkLst>
            <pc:docMk/>
            <pc:sldMk cId="3139947011" sldId="256"/>
            <ac:spMk id="4" creationId="{5B9A9C89-2315-1751-7050-B46853C9391F}"/>
          </ac:spMkLst>
        </pc:spChg>
        <pc:spChg chg="mod">
          <ac:chgData name="Kristen Earle" userId="6bf60f57-7955-4f54-90c7-7777b5c29102" providerId="ADAL" clId="{2480E358-66CB-4E5F-AD8A-342A9C40F12E}" dt="2024-03-05T23:48:13.112" v="40" actId="20577"/>
          <ac:spMkLst>
            <pc:docMk/>
            <pc:sldMk cId="3139947011" sldId="256"/>
            <ac:spMk id="5" creationId="{734B4310-098C-2658-B9BF-007F5EC998BC}"/>
          </ac:spMkLst>
        </pc:spChg>
      </pc:sldChg>
      <pc:sldChg chg="addSp delSp modSp new del mod">
        <pc:chgData name="Kristen Earle" userId="6bf60f57-7955-4f54-90c7-7777b5c29102" providerId="ADAL" clId="{2480E358-66CB-4E5F-AD8A-342A9C40F12E}" dt="2024-03-06T00:59:59.491" v="1533" actId="47"/>
        <pc:sldMkLst>
          <pc:docMk/>
          <pc:sldMk cId="117961150" sldId="257"/>
        </pc:sldMkLst>
        <pc:spChg chg="mod">
          <ac:chgData name="Kristen Earle" userId="6bf60f57-7955-4f54-90c7-7777b5c29102" providerId="ADAL" clId="{2480E358-66CB-4E5F-AD8A-342A9C40F12E}" dt="2024-03-06T00:10:56.641" v="320" actId="20577"/>
          <ac:spMkLst>
            <pc:docMk/>
            <pc:sldMk cId="117961150" sldId="257"/>
            <ac:spMk id="2" creationId="{3EBC0EE8-48A0-D6F7-34E8-430F07BBA7F5}"/>
          </ac:spMkLst>
        </pc:spChg>
        <pc:spChg chg="mod">
          <ac:chgData name="Kristen Earle" userId="6bf60f57-7955-4f54-90c7-7777b5c29102" providerId="ADAL" clId="{2480E358-66CB-4E5F-AD8A-342A9C40F12E}" dt="2024-03-06T00:44:44.111" v="918" actId="20577"/>
          <ac:spMkLst>
            <pc:docMk/>
            <pc:sldMk cId="117961150" sldId="257"/>
            <ac:spMk id="3" creationId="{D861B3F0-7F13-7AFF-2EF8-16F06C966986}"/>
          </ac:spMkLst>
        </pc:spChg>
        <pc:spChg chg="del">
          <ac:chgData name="Kristen Earle" userId="6bf60f57-7955-4f54-90c7-7777b5c29102" providerId="ADAL" clId="{2480E358-66CB-4E5F-AD8A-342A9C40F12E}" dt="2024-03-06T00:23:16.494" v="637" actId="478"/>
          <ac:spMkLst>
            <pc:docMk/>
            <pc:sldMk cId="117961150" sldId="257"/>
            <ac:spMk id="8" creationId="{9548AFA6-21DD-34BC-1243-B4EC1CBB5D08}"/>
          </ac:spMkLst>
        </pc:spChg>
        <pc:spChg chg="add del mod topLvl modVis">
          <ac:chgData name="Kristen Earle" userId="6bf60f57-7955-4f54-90c7-7777b5c29102" providerId="ADAL" clId="{2480E358-66CB-4E5F-AD8A-342A9C40F12E}" dt="2024-03-06T00:26:27.913" v="708" actId="478"/>
          <ac:spMkLst>
            <pc:docMk/>
            <pc:sldMk cId="117961150" sldId="257"/>
            <ac:spMk id="9" creationId="{C4FB50B0-8CE2-B974-6A83-C8B7F590AF1B}"/>
          </ac:spMkLst>
        </pc:spChg>
        <pc:spChg chg="add del mod topLvl modVis">
          <ac:chgData name="Kristen Earle" userId="6bf60f57-7955-4f54-90c7-7777b5c29102" providerId="ADAL" clId="{2480E358-66CB-4E5F-AD8A-342A9C40F12E}" dt="2024-03-06T00:26:27.913" v="708" actId="478"/>
          <ac:spMkLst>
            <pc:docMk/>
            <pc:sldMk cId="117961150" sldId="257"/>
            <ac:spMk id="10" creationId="{BFAAA069-88A9-8FBC-F991-080978FF98F0}"/>
          </ac:spMkLst>
        </pc:spChg>
        <pc:spChg chg="add del mod topLvl modVis">
          <ac:chgData name="Kristen Earle" userId="6bf60f57-7955-4f54-90c7-7777b5c29102" providerId="ADAL" clId="{2480E358-66CB-4E5F-AD8A-342A9C40F12E}" dt="2024-03-06T00:26:27.913" v="708" actId="478"/>
          <ac:spMkLst>
            <pc:docMk/>
            <pc:sldMk cId="117961150" sldId="257"/>
            <ac:spMk id="11" creationId="{62B45372-6D48-50D8-DEC1-C16628F4C279}"/>
          </ac:spMkLst>
        </pc:spChg>
        <pc:spChg chg="add del mod topLvl modVis">
          <ac:chgData name="Kristen Earle" userId="6bf60f57-7955-4f54-90c7-7777b5c29102" providerId="ADAL" clId="{2480E358-66CB-4E5F-AD8A-342A9C40F12E}" dt="2024-03-06T00:26:27.913" v="708" actId="478"/>
          <ac:spMkLst>
            <pc:docMk/>
            <pc:sldMk cId="117961150" sldId="257"/>
            <ac:spMk id="12" creationId="{E1059D5B-9F96-FC7F-63DE-97DCF791C7E5}"/>
          </ac:spMkLst>
        </pc:spChg>
        <pc:spChg chg="add mod topLvl modVis">
          <ac:chgData name="Kristen Earle" userId="6bf60f57-7955-4f54-90c7-7777b5c29102" providerId="ADAL" clId="{2480E358-66CB-4E5F-AD8A-342A9C40F12E}" dt="2024-03-06T00:51:41.053" v="947" actId="404"/>
          <ac:spMkLst>
            <pc:docMk/>
            <pc:sldMk cId="117961150" sldId="257"/>
            <ac:spMk id="14" creationId="{C2106059-A823-01C5-01DF-264D47ED48AF}"/>
          </ac:spMkLst>
        </pc:spChg>
        <pc:spChg chg="add mod topLvl modVis">
          <ac:chgData name="Kristen Earle" userId="6bf60f57-7955-4f54-90c7-7777b5c29102" providerId="ADAL" clId="{2480E358-66CB-4E5F-AD8A-342A9C40F12E}" dt="2024-03-06T00:51:44.471" v="948" actId="404"/>
          <ac:spMkLst>
            <pc:docMk/>
            <pc:sldMk cId="117961150" sldId="257"/>
            <ac:spMk id="15" creationId="{7D455C78-95F9-26B4-EB26-6ED26B3B57F7}"/>
          </ac:spMkLst>
        </pc:spChg>
        <pc:spChg chg="add mod topLvl modVis">
          <ac:chgData name="Kristen Earle" userId="6bf60f57-7955-4f54-90c7-7777b5c29102" providerId="ADAL" clId="{2480E358-66CB-4E5F-AD8A-342A9C40F12E}" dt="2024-03-06T00:52:07.603" v="975" actId="20577"/>
          <ac:spMkLst>
            <pc:docMk/>
            <pc:sldMk cId="117961150" sldId="257"/>
            <ac:spMk id="16" creationId="{9A7A0D31-F8CF-FB48-064C-8BF855596478}"/>
          </ac:spMkLst>
        </pc:spChg>
        <pc:spChg chg="add mod topLvl modVis">
          <ac:chgData name="Kristen Earle" userId="6bf60f57-7955-4f54-90c7-7777b5c29102" providerId="ADAL" clId="{2480E358-66CB-4E5F-AD8A-342A9C40F12E}" dt="2024-03-06T00:52:35.844" v="1007" actId="20577"/>
          <ac:spMkLst>
            <pc:docMk/>
            <pc:sldMk cId="117961150" sldId="257"/>
            <ac:spMk id="17" creationId="{07AF0F67-A16F-EC77-0ADD-577146ADB759}"/>
          </ac:spMkLst>
        </pc:spChg>
        <pc:spChg chg="add mod topLvl modVis">
          <ac:chgData name="Kristen Earle" userId="6bf60f57-7955-4f54-90c7-7777b5c29102" providerId="ADAL" clId="{2480E358-66CB-4E5F-AD8A-342A9C40F12E}" dt="2024-03-06T00:35:27.190" v="834" actId="948"/>
          <ac:spMkLst>
            <pc:docMk/>
            <pc:sldMk cId="117961150" sldId="257"/>
            <ac:spMk id="18" creationId="{BF57F8B8-8057-D450-A82B-F34C57E61F2E}"/>
          </ac:spMkLst>
        </pc:spChg>
        <pc:grpChg chg="add del mod replST">
          <ac:chgData name="Kristen Earle" userId="6bf60f57-7955-4f54-90c7-7777b5c29102" providerId="ADAL" clId="{2480E358-66CB-4E5F-AD8A-342A9C40F12E}" dt="2024-03-06T00:23:22.660" v="638" actId="165"/>
          <ac:grpSpMkLst>
            <pc:docMk/>
            <pc:sldMk cId="117961150" sldId="257"/>
            <ac:grpSpMk id="13" creationId="{EBC2E04E-343F-1B56-32C8-BC5280644205}"/>
          </ac:grpSpMkLst>
        </pc:grpChg>
        <pc:grpChg chg="add del mod replST">
          <ac:chgData name="Kristen Earle" userId="6bf60f57-7955-4f54-90c7-7777b5c29102" providerId="ADAL" clId="{2480E358-66CB-4E5F-AD8A-342A9C40F12E}" dt="2024-03-06T00:35:16.676" v="832" actId="165"/>
          <ac:grpSpMkLst>
            <pc:docMk/>
            <pc:sldMk cId="117961150" sldId="257"/>
            <ac:grpSpMk id="19" creationId="{5B5B9AC4-1910-CBC2-651A-55D61660D72C}"/>
          </ac:grpSpMkLst>
        </pc:grpChg>
      </pc:sldChg>
      <pc:sldChg chg="addSp delSp modSp add mod modTransition modAnim">
        <pc:chgData name="Kristen Earle" userId="6bf60f57-7955-4f54-90c7-7777b5c29102" providerId="ADAL" clId="{2480E358-66CB-4E5F-AD8A-342A9C40F12E}" dt="2024-03-06T17:37:44.359" v="4619" actId="1076"/>
        <pc:sldMkLst>
          <pc:docMk/>
          <pc:sldMk cId="40785857" sldId="258"/>
        </pc:sldMkLst>
        <pc:spChg chg="mod">
          <ac:chgData name="Kristen Earle" userId="6bf60f57-7955-4f54-90c7-7777b5c29102" providerId="ADAL" clId="{2480E358-66CB-4E5F-AD8A-342A9C40F12E}" dt="2024-03-06T01:06:28.987" v="1783" actId="5793"/>
          <ac:spMkLst>
            <pc:docMk/>
            <pc:sldMk cId="40785857" sldId="258"/>
            <ac:spMk id="3" creationId="{6DAADB45-E9AE-8857-7F43-C51A8FE0FB81}"/>
          </ac:spMkLst>
        </pc:spChg>
        <pc:spChg chg="del">
          <ac:chgData name="Kristen Earle" userId="6bf60f57-7955-4f54-90c7-7777b5c29102" providerId="ADAL" clId="{2480E358-66CB-4E5F-AD8A-342A9C40F12E}" dt="2024-03-06T01:15:37.227" v="1828" actId="478"/>
          <ac:spMkLst>
            <pc:docMk/>
            <pc:sldMk cId="40785857" sldId="258"/>
            <ac:spMk id="4" creationId="{E0E11714-156B-D5A0-143F-42C1DA37B430}"/>
          </ac:spMkLst>
        </pc:spChg>
        <pc:spChg chg="add mod topLvl modVis">
          <ac:chgData name="Kristen Earle" userId="6bf60f57-7955-4f54-90c7-7777b5c29102" providerId="ADAL" clId="{2480E358-66CB-4E5F-AD8A-342A9C40F12E}" dt="2024-03-06T01:37:55.083" v="1866" actId="20577"/>
          <ac:spMkLst>
            <pc:docMk/>
            <pc:sldMk cId="40785857" sldId="258"/>
            <ac:spMk id="8" creationId="{E56E3CED-288C-96F7-98B0-51B33B8775F6}"/>
          </ac:spMkLst>
        </pc:spChg>
        <pc:spChg chg="add mod topLvl modVis">
          <ac:chgData name="Kristen Earle" userId="6bf60f57-7955-4f54-90c7-7777b5c29102" providerId="ADAL" clId="{2480E358-66CB-4E5F-AD8A-342A9C40F12E}" dt="2024-03-06T01:55:06.579" v="1951" actId="164"/>
          <ac:spMkLst>
            <pc:docMk/>
            <pc:sldMk cId="40785857" sldId="258"/>
            <ac:spMk id="9" creationId="{1C8CFE1D-9712-04F8-9DC2-8E9CCCA0FE72}"/>
          </ac:spMkLst>
        </pc:spChg>
        <pc:spChg chg="add mod topLvl modVis">
          <ac:chgData name="Kristen Earle" userId="6bf60f57-7955-4f54-90c7-7777b5c29102" providerId="ADAL" clId="{2480E358-66CB-4E5F-AD8A-342A9C40F12E}" dt="2024-03-06T01:55:10.292" v="1952" actId="164"/>
          <ac:spMkLst>
            <pc:docMk/>
            <pc:sldMk cId="40785857" sldId="258"/>
            <ac:spMk id="10" creationId="{3F4FBFE4-5576-243C-4EAD-DA185D7195B0}"/>
          </ac:spMkLst>
        </pc:spChg>
        <pc:spChg chg="add mod topLvl modVis">
          <ac:chgData name="Kristen Earle" userId="6bf60f57-7955-4f54-90c7-7777b5c29102" providerId="ADAL" clId="{2480E358-66CB-4E5F-AD8A-342A9C40F12E}" dt="2024-03-06T01:55:13.976" v="1953" actId="164"/>
          <ac:spMkLst>
            <pc:docMk/>
            <pc:sldMk cId="40785857" sldId="258"/>
            <ac:spMk id="11" creationId="{085F2FBA-6164-A7B8-8ED0-0E2C46EA46FD}"/>
          </ac:spMkLst>
        </pc:spChg>
        <pc:spChg chg="add mod">
          <ac:chgData name="Kristen Earle" userId="6bf60f57-7955-4f54-90c7-7777b5c29102" providerId="ADAL" clId="{2480E358-66CB-4E5F-AD8A-342A9C40F12E}" dt="2024-03-06T17:35:49.462" v="4615" actId="20577"/>
          <ac:spMkLst>
            <pc:docMk/>
            <pc:sldMk cId="40785857" sldId="258"/>
            <ac:spMk id="13" creationId="{34F0EA27-E250-15E5-02A3-A1A448836BF0}"/>
          </ac:spMkLst>
        </pc:spChg>
        <pc:spChg chg="del">
          <ac:chgData name="Kristen Earle" userId="6bf60f57-7955-4f54-90c7-7777b5c29102" providerId="ADAL" clId="{2480E358-66CB-4E5F-AD8A-342A9C40F12E}" dt="2024-03-06T00:53:12.022" v="1009" actId="478"/>
          <ac:spMkLst>
            <pc:docMk/>
            <pc:sldMk cId="40785857" sldId="258"/>
            <ac:spMk id="14" creationId="{C19D69C0-B7C5-F1CB-906C-EA5396BF7F0D}"/>
          </ac:spMkLst>
        </pc:spChg>
        <pc:spChg chg="del">
          <ac:chgData name="Kristen Earle" userId="6bf60f57-7955-4f54-90c7-7777b5c29102" providerId="ADAL" clId="{2480E358-66CB-4E5F-AD8A-342A9C40F12E}" dt="2024-03-06T00:53:12.022" v="1009" actId="478"/>
          <ac:spMkLst>
            <pc:docMk/>
            <pc:sldMk cId="40785857" sldId="258"/>
            <ac:spMk id="15" creationId="{525CA6C9-A3D1-CF10-4244-1B904FAEA6C6}"/>
          </ac:spMkLst>
        </pc:spChg>
        <pc:spChg chg="del">
          <ac:chgData name="Kristen Earle" userId="6bf60f57-7955-4f54-90c7-7777b5c29102" providerId="ADAL" clId="{2480E358-66CB-4E5F-AD8A-342A9C40F12E}" dt="2024-03-06T00:53:12.022" v="1009" actId="478"/>
          <ac:spMkLst>
            <pc:docMk/>
            <pc:sldMk cId="40785857" sldId="258"/>
            <ac:spMk id="16" creationId="{C166CC29-2316-813F-695F-2B46AA20922A}"/>
          </ac:spMkLst>
        </pc:spChg>
        <pc:spChg chg="del">
          <ac:chgData name="Kristen Earle" userId="6bf60f57-7955-4f54-90c7-7777b5c29102" providerId="ADAL" clId="{2480E358-66CB-4E5F-AD8A-342A9C40F12E}" dt="2024-03-06T00:53:12.022" v="1009" actId="478"/>
          <ac:spMkLst>
            <pc:docMk/>
            <pc:sldMk cId="40785857" sldId="258"/>
            <ac:spMk id="17" creationId="{03292829-980E-985A-29D8-55FD8376DBC4}"/>
          </ac:spMkLst>
        </pc:spChg>
        <pc:spChg chg="del">
          <ac:chgData name="Kristen Earle" userId="6bf60f57-7955-4f54-90c7-7777b5c29102" providerId="ADAL" clId="{2480E358-66CB-4E5F-AD8A-342A9C40F12E}" dt="2024-03-06T00:53:12.022" v="1009" actId="478"/>
          <ac:spMkLst>
            <pc:docMk/>
            <pc:sldMk cId="40785857" sldId="258"/>
            <ac:spMk id="18" creationId="{1993249A-73D8-9952-0E01-8D3D53107721}"/>
          </ac:spMkLst>
        </pc:spChg>
        <pc:spChg chg="add mod">
          <ac:chgData name="Kristen Earle" userId="6bf60f57-7955-4f54-90c7-7777b5c29102" providerId="ADAL" clId="{2480E358-66CB-4E5F-AD8A-342A9C40F12E}" dt="2024-03-06T01:55:06.579" v="1951" actId="164"/>
          <ac:spMkLst>
            <pc:docMk/>
            <pc:sldMk cId="40785857" sldId="258"/>
            <ac:spMk id="19" creationId="{70001345-5AFA-4281-0455-9C65218F87A9}"/>
          </ac:spMkLst>
        </pc:spChg>
        <pc:spChg chg="add mod">
          <ac:chgData name="Kristen Earle" userId="6bf60f57-7955-4f54-90c7-7777b5c29102" providerId="ADAL" clId="{2480E358-66CB-4E5F-AD8A-342A9C40F12E}" dt="2024-03-06T01:55:10.292" v="1952" actId="164"/>
          <ac:spMkLst>
            <pc:docMk/>
            <pc:sldMk cId="40785857" sldId="258"/>
            <ac:spMk id="20" creationId="{AD773D54-461D-9C0B-55D0-140102BA443F}"/>
          </ac:spMkLst>
        </pc:spChg>
        <pc:spChg chg="add mod">
          <ac:chgData name="Kristen Earle" userId="6bf60f57-7955-4f54-90c7-7777b5c29102" providerId="ADAL" clId="{2480E358-66CB-4E5F-AD8A-342A9C40F12E}" dt="2024-03-06T01:02:34.001" v="1565" actId="571"/>
          <ac:spMkLst>
            <pc:docMk/>
            <pc:sldMk cId="40785857" sldId="258"/>
            <ac:spMk id="21" creationId="{A66C7517-072B-6449-AF8D-7DDA725F886D}"/>
          </ac:spMkLst>
        </pc:spChg>
        <pc:spChg chg="add mod">
          <ac:chgData name="Kristen Earle" userId="6bf60f57-7955-4f54-90c7-7777b5c29102" providerId="ADAL" clId="{2480E358-66CB-4E5F-AD8A-342A9C40F12E}" dt="2024-03-06T01:55:13.976" v="1953" actId="164"/>
          <ac:spMkLst>
            <pc:docMk/>
            <pc:sldMk cId="40785857" sldId="258"/>
            <ac:spMk id="22" creationId="{0CEF3B37-FCFA-84FB-52F3-BF6C49685526}"/>
          </ac:spMkLst>
        </pc:spChg>
        <pc:grpChg chg="add del mod replST">
          <ac:chgData name="Kristen Earle" userId="6bf60f57-7955-4f54-90c7-7777b5c29102" providerId="ADAL" clId="{2480E358-66CB-4E5F-AD8A-342A9C40F12E}" dt="2024-03-06T00:53:25.546" v="1108" actId="165"/>
          <ac:grpSpMkLst>
            <pc:docMk/>
            <pc:sldMk cId="40785857" sldId="258"/>
            <ac:grpSpMk id="12" creationId="{42B571C8-9400-081B-004A-C5CA190B326D}"/>
          </ac:grpSpMkLst>
        </pc:grpChg>
        <pc:grpChg chg="add mod">
          <ac:chgData name="Kristen Earle" userId="6bf60f57-7955-4f54-90c7-7777b5c29102" providerId="ADAL" clId="{2480E358-66CB-4E5F-AD8A-342A9C40F12E}" dt="2024-03-06T01:55:06.579" v="1951" actId="164"/>
          <ac:grpSpMkLst>
            <pc:docMk/>
            <pc:sldMk cId="40785857" sldId="258"/>
            <ac:grpSpMk id="37" creationId="{6B874B37-5480-CF01-B4AB-41BFEE1D8D1A}"/>
          </ac:grpSpMkLst>
        </pc:grpChg>
        <pc:grpChg chg="add mod">
          <ac:chgData name="Kristen Earle" userId="6bf60f57-7955-4f54-90c7-7777b5c29102" providerId="ADAL" clId="{2480E358-66CB-4E5F-AD8A-342A9C40F12E}" dt="2024-03-06T01:55:10.292" v="1952" actId="164"/>
          <ac:grpSpMkLst>
            <pc:docMk/>
            <pc:sldMk cId="40785857" sldId="258"/>
            <ac:grpSpMk id="38" creationId="{B91F908F-231C-8D72-CD08-A870A75AA3E4}"/>
          </ac:grpSpMkLst>
        </pc:grpChg>
        <pc:grpChg chg="add mod">
          <ac:chgData name="Kristen Earle" userId="6bf60f57-7955-4f54-90c7-7777b5c29102" providerId="ADAL" clId="{2480E358-66CB-4E5F-AD8A-342A9C40F12E}" dt="2024-03-06T01:55:13.976" v="1953" actId="164"/>
          <ac:grpSpMkLst>
            <pc:docMk/>
            <pc:sldMk cId="40785857" sldId="258"/>
            <ac:grpSpMk id="39" creationId="{D620C491-3708-3432-C7C7-E06F06B0AB2A}"/>
          </ac:grpSpMkLst>
        </pc:grpChg>
        <pc:picChg chg="add mod">
          <ac:chgData name="Kristen Earle" userId="6bf60f57-7955-4f54-90c7-7777b5c29102" providerId="ADAL" clId="{2480E358-66CB-4E5F-AD8A-342A9C40F12E}" dt="2024-03-06T01:55:10.292" v="1952" actId="164"/>
          <ac:picMkLst>
            <pc:docMk/>
            <pc:sldMk cId="40785857" sldId="258"/>
            <ac:picMk id="23" creationId="{AD030B37-D134-BED6-739E-0F985AFAA118}"/>
          </ac:picMkLst>
        </pc:picChg>
        <pc:picChg chg="add mod">
          <ac:chgData name="Kristen Earle" userId="6bf60f57-7955-4f54-90c7-7777b5c29102" providerId="ADAL" clId="{2480E358-66CB-4E5F-AD8A-342A9C40F12E}" dt="2024-03-06T01:06:59.329" v="1785" actId="1076"/>
          <ac:picMkLst>
            <pc:docMk/>
            <pc:sldMk cId="40785857" sldId="258"/>
            <ac:picMk id="24" creationId="{EDFF2351-2801-D0BF-7D8B-831CB42F3EA6}"/>
          </ac:picMkLst>
        </pc:picChg>
        <pc:picChg chg="add mod">
          <ac:chgData name="Kristen Earle" userId="6bf60f57-7955-4f54-90c7-7777b5c29102" providerId="ADAL" clId="{2480E358-66CB-4E5F-AD8A-342A9C40F12E}" dt="2024-03-06T01:07:57.500" v="1788" actId="14100"/>
          <ac:picMkLst>
            <pc:docMk/>
            <pc:sldMk cId="40785857" sldId="258"/>
            <ac:picMk id="25" creationId="{5BD63304-4EF2-9478-A7C0-7391C3C71572}"/>
          </ac:picMkLst>
        </pc:picChg>
        <pc:picChg chg="add del mod">
          <ac:chgData name="Kristen Earle" userId="6bf60f57-7955-4f54-90c7-7777b5c29102" providerId="ADAL" clId="{2480E358-66CB-4E5F-AD8A-342A9C40F12E}" dt="2024-03-06T17:37:35.671" v="4617" actId="478"/>
          <ac:picMkLst>
            <pc:docMk/>
            <pc:sldMk cId="40785857" sldId="258"/>
            <ac:picMk id="26" creationId="{BAA939CB-F66B-0575-9AC4-39350E6E7FC3}"/>
          </ac:picMkLst>
        </pc:picChg>
        <pc:picChg chg="add mod">
          <ac:chgData name="Kristen Earle" userId="6bf60f57-7955-4f54-90c7-7777b5c29102" providerId="ADAL" clId="{2480E358-66CB-4E5F-AD8A-342A9C40F12E}" dt="2024-03-06T01:09:12.900" v="1796" actId="1076"/>
          <ac:picMkLst>
            <pc:docMk/>
            <pc:sldMk cId="40785857" sldId="258"/>
            <ac:picMk id="27" creationId="{64B88C7B-5015-19B1-C8FA-F0E0C7F23D7F}"/>
          </ac:picMkLst>
        </pc:picChg>
        <pc:picChg chg="add mod">
          <ac:chgData name="Kristen Earle" userId="6bf60f57-7955-4f54-90c7-7777b5c29102" providerId="ADAL" clId="{2480E358-66CB-4E5F-AD8A-342A9C40F12E}" dt="2024-03-06T01:09:47.308" v="1799" actId="1076"/>
          <ac:picMkLst>
            <pc:docMk/>
            <pc:sldMk cId="40785857" sldId="258"/>
            <ac:picMk id="28" creationId="{2B7D2ED5-E979-21EA-3253-F356EFEAACC7}"/>
          </ac:picMkLst>
        </pc:picChg>
        <pc:picChg chg="add mod">
          <ac:chgData name="Kristen Earle" userId="6bf60f57-7955-4f54-90c7-7777b5c29102" providerId="ADAL" clId="{2480E358-66CB-4E5F-AD8A-342A9C40F12E}" dt="2024-03-06T17:37:40.972" v="4618" actId="1076"/>
          <ac:picMkLst>
            <pc:docMk/>
            <pc:sldMk cId="40785857" sldId="258"/>
            <ac:picMk id="29" creationId="{7565F512-D4A7-BE6B-48FF-639FA50A05B2}"/>
          </ac:picMkLst>
        </pc:picChg>
        <pc:picChg chg="add mod">
          <ac:chgData name="Kristen Earle" userId="6bf60f57-7955-4f54-90c7-7777b5c29102" providerId="ADAL" clId="{2480E358-66CB-4E5F-AD8A-342A9C40F12E}" dt="2024-03-06T17:37:44.359" v="4619" actId="1076"/>
          <ac:picMkLst>
            <pc:docMk/>
            <pc:sldMk cId="40785857" sldId="258"/>
            <ac:picMk id="30" creationId="{31F25809-B6FD-CF2D-6F09-9C30D23DFB7C}"/>
          </ac:picMkLst>
        </pc:picChg>
        <pc:picChg chg="add del mod">
          <ac:chgData name="Kristen Earle" userId="6bf60f57-7955-4f54-90c7-7777b5c29102" providerId="ADAL" clId="{2480E358-66CB-4E5F-AD8A-342A9C40F12E}" dt="2024-03-06T17:37:33.136" v="4616" actId="478"/>
          <ac:picMkLst>
            <pc:docMk/>
            <pc:sldMk cId="40785857" sldId="258"/>
            <ac:picMk id="31" creationId="{077F9784-E738-0C36-24E7-F0F583DF9DFF}"/>
          </ac:picMkLst>
        </pc:picChg>
        <pc:picChg chg="add del mod">
          <ac:chgData name="Kristen Earle" userId="6bf60f57-7955-4f54-90c7-7777b5c29102" providerId="ADAL" clId="{2480E358-66CB-4E5F-AD8A-342A9C40F12E}" dt="2024-03-06T01:13:54.764" v="1822" actId="478"/>
          <ac:picMkLst>
            <pc:docMk/>
            <pc:sldMk cId="40785857" sldId="258"/>
            <ac:picMk id="32" creationId="{11A9E0FF-D76F-950E-3D38-ABE63D82F720}"/>
          </ac:picMkLst>
        </pc:picChg>
        <pc:picChg chg="add del mod">
          <ac:chgData name="Kristen Earle" userId="6bf60f57-7955-4f54-90c7-7777b5c29102" providerId="ADAL" clId="{2480E358-66CB-4E5F-AD8A-342A9C40F12E}" dt="2024-03-06T01:13:23.388" v="1821" actId="478"/>
          <ac:picMkLst>
            <pc:docMk/>
            <pc:sldMk cId="40785857" sldId="258"/>
            <ac:picMk id="33" creationId="{663E277F-DFC1-DEF3-D7CF-E21B3BE926D0}"/>
          </ac:picMkLst>
        </pc:picChg>
        <pc:picChg chg="add mod">
          <ac:chgData name="Kristen Earle" userId="6bf60f57-7955-4f54-90c7-7777b5c29102" providerId="ADAL" clId="{2480E358-66CB-4E5F-AD8A-342A9C40F12E}" dt="2024-03-06T01:55:06.579" v="1951" actId="164"/>
          <ac:picMkLst>
            <pc:docMk/>
            <pc:sldMk cId="40785857" sldId="258"/>
            <ac:picMk id="34" creationId="{2517650A-7063-EDC8-6996-4ED5C7192F6F}"/>
          </ac:picMkLst>
        </pc:picChg>
        <pc:picChg chg="add mod">
          <ac:chgData name="Kristen Earle" userId="6bf60f57-7955-4f54-90c7-7777b5c29102" providerId="ADAL" clId="{2480E358-66CB-4E5F-AD8A-342A9C40F12E}" dt="2024-03-06T01:55:13.976" v="1953" actId="164"/>
          <ac:picMkLst>
            <pc:docMk/>
            <pc:sldMk cId="40785857" sldId="258"/>
            <ac:picMk id="36" creationId="{59B4D0D6-0E04-E488-DB5A-C795B8D542E1}"/>
          </ac:picMkLst>
        </pc:picChg>
      </pc:sldChg>
      <pc:sldChg chg="addSp delSp modSp new mod modTransition">
        <pc:chgData name="Kristen Earle" userId="6bf60f57-7955-4f54-90c7-7777b5c29102" providerId="ADAL" clId="{2480E358-66CB-4E5F-AD8A-342A9C40F12E}" dt="2024-03-06T02:22:51.963" v="3520"/>
        <pc:sldMkLst>
          <pc:docMk/>
          <pc:sldMk cId="338192895" sldId="259"/>
        </pc:sldMkLst>
        <pc:spChg chg="del">
          <ac:chgData name="Kristen Earle" userId="6bf60f57-7955-4f54-90c7-7777b5c29102" providerId="ADAL" clId="{2480E358-66CB-4E5F-AD8A-342A9C40F12E}" dt="2024-03-06T01:56:37.020" v="1958" actId="478"/>
          <ac:spMkLst>
            <pc:docMk/>
            <pc:sldMk cId="338192895" sldId="259"/>
            <ac:spMk id="2" creationId="{72DDDC87-1CBC-98AB-1134-6E5BC5642F1D}"/>
          </ac:spMkLst>
        </pc:spChg>
        <pc:spChg chg="mod">
          <ac:chgData name="Kristen Earle" userId="6bf60f57-7955-4f54-90c7-7777b5c29102" providerId="ADAL" clId="{2480E358-66CB-4E5F-AD8A-342A9C40F12E}" dt="2024-03-06T01:58:34.964" v="2041" actId="403"/>
          <ac:spMkLst>
            <pc:docMk/>
            <pc:sldMk cId="338192895" sldId="259"/>
            <ac:spMk id="3" creationId="{9441AFDB-FEE7-335E-CD3E-76E651487C79}"/>
          </ac:spMkLst>
        </pc:spChg>
        <pc:spChg chg="mod">
          <ac:chgData name="Kristen Earle" userId="6bf60f57-7955-4f54-90c7-7777b5c29102" providerId="ADAL" clId="{2480E358-66CB-4E5F-AD8A-342A9C40F12E}" dt="2024-03-06T01:58:19.954" v="2012" actId="20577"/>
          <ac:spMkLst>
            <pc:docMk/>
            <pc:sldMk cId="338192895" sldId="259"/>
            <ac:spMk id="4" creationId="{D2311481-C8D2-9F4C-0C63-3597A273151B}"/>
          </ac:spMkLst>
        </pc:spChg>
        <pc:spChg chg="mod">
          <ac:chgData name="Kristen Earle" userId="6bf60f57-7955-4f54-90c7-7777b5c29102" providerId="ADAL" clId="{2480E358-66CB-4E5F-AD8A-342A9C40F12E}" dt="2024-03-06T01:57:24.413" v="1989" actId="20577"/>
          <ac:spMkLst>
            <pc:docMk/>
            <pc:sldMk cId="338192895" sldId="259"/>
            <ac:spMk id="5" creationId="{1AF03F73-FD0D-227A-8A0F-E0316BD84440}"/>
          </ac:spMkLst>
        </pc:spChg>
        <pc:spChg chg="del">
          <ac:chgData name="Kristen Earle" userId="6bf60f57-7955-4f54-90c7-7777b5c29102" providerId="ADAL" clId="{2480E358-66CB-4E5F-AD8A-342A9C40F12E}" dt="2024-03-06T01:56:37.020" v="1958" actId="478"/>
          <ac:spMkLst>
            <pc:docMk/>
            <pc:sldMk cId="338192895" sldId="259"/>
            <ac:spMk id="6" creationId="{B1C9F30A-98D5-249D-4EE9-0B141D9AC3F3}"/>
          </ac:spMkLst>
        </pc:spChg>
        <pc:spChg chg="mod">
          <ac:chgData name="Kristen Earle" userId="6bf60f57-7955-4f54-90c7-7777b5c29102" providerId="ADAL" clId="{2480E358-66CB-4E5F-AD8A-342A9C40F12E}" dt="2024-03-06T02:09:04.044" v="2950" actId="20577"/>
          <ac:spMkLst>
            <pc:docMk/>
            <pc:sldMk cId="338192895" sldId="259"/>
            <ac:spMk id="10" creationId="{71DCD590-62A0-D338-18FE-E2832FF86C9F}"/>
          </ac:spMkLst>
        </pc:spChg>
        <pc:spChg chg="mod">
          <ac:chgData name="Kristen Earle" userId="6bf60f57-7955-4f54-90c7-7777b5c29102" providerId="ADAL" clId="{2480E358-66CB-4E5F-AD8A-342A9C40F12E}" dt="2024-03-06T02:14:22" v="3387" actId="20577"/>
          <ac:spMkLst>
            <pc:docMk/>
            <pc:sldMk cId="338192895" sldId="259"/>
            <ac:spMk id="12" creationId="{51EC6C2B-DE00-5AB8-1974-D21D6CCE361D}"/>
          </ac:spMkLst>
        </pc:spChg>
        <pc:spChg chg="mod">
          <ac:chgData name="Kristen Earle" userId="6bf60f57-7955-4f54-90c7-7777b5c29102" providerId="ADAL" clId="{2480E358-66CB-4E5F-AD8A-342A9C40F12E}" dt="2024-03-06T02:07:55.717" v="2792" actId="113"/>
          <ac:spMkLst>
            <pc:docMk/>
            <pc:sldMk cId="338192895" sldId="259"/>
            <ac:spMk id="13" creationId="{9B0CB79A-F2EE-F926-8453-4360F54F72AE}"/>
          </ac:spMkLst>
        </pc:spChg>
        <pc:spChg chg="mod">
          <ac:chgData name="Kristen Earle" userId="6bf60f57-7955-4f54-90c7-7777b5c29102" providerId="ADAL" clId="{2480E358-66CB-4E5F-AD8A-342A9C40F12E}" dt="2024-03-06T02:14:02.200" v="3379" actId="113"/>
          <ac:spMkLst>
            <pc:docMk/>
            <pc:sldMk cId="338192895" sldId="259"/>
            <ac:spMk id="14" creationId="{A0845CA9-65D0-65F0-6CEA-9E8D2889C758}"/>
          </ac:spMkLst>
        </pc:spChg>
        <pc:spChg chg="del">
          <ac:chgData name="Kristen Earle" userId="6bf60f57-7955-4f54-90c7-7777b5c29102" providerId="ADAL" clId="{2480E358-66CB-4E5F-AD8A-342A9C40F12E}" dt="2024-03-06T01:56:37.020" v="1958" actId="478"/>
          <ac:spMkLst>
            <pc:docMk/>
            <pc:sldMk cId="338192895" sldId="259"/>
            <ac:spMk id="15" creationId="{539273E2-3C92-BC65-BB8C-52991E3CD170}"/>
          </ac:spMkLst>
        </pc:spChg>
        <pc:spChg chg="del">
          <ac:chgData name="Kristen Earle" userId="6bf60f57-7955-4f54-90c7-7777b5c29102" providerId="ADAL" clId="{2480E358-66CB-4E5F-AD8A-342A9C40F12E}" dt="2024-03-06T01:57:01.445" v="1959"/>
          <ac:spMkLst>
            <pc:docMk/>
            <pc:sldMk cId="338192895" sldId="259"/>
            <ac:spMk id="19" creationId="{2EBC7C4E-C562-E319-4A71-2AD85A78F0D9}"/>
          </ac:spMkLst>
        </pc:spChg>
        <pc:spChg chg="del">
          <ac:chgData name="Kristen Earle" userId="6bf60f57-7955-4f54-90c7-7777b5c29102" providerId="ADAL" clId="{2480E358-66CB-4E5F-AD8A-342A9C40F12E}" dt="2024-03-06T01:58:02.317" v="1990"/>
          <ac:spMkLst>
            <pc:docMk/>
            <pc:sldMk cId="338192895" sldId="259"/>
            <ac:spMk id="20" creationId="{CC719C78-16BD-8DF4-4288-B66FA868536D}"/>
          </ac:spMkLst>
        </pc:spChg>
        <pc:spChg chg="del">
          <ac:chgData name="Kristen Earle" userId="6bf60f57-7955-4f54-90c7-7777b5c29102" providerId="ADAL" clId="{2480E358-66CB-4E5F-AD8A-342A9C40F12E}" dt="2024-03-06T01:59:08.340" v="2042"/>
          <ac:spMkLst>
            <pc:docMk/>
            <pc:sldMk cId="338192895" sldId="259"/>
            <ac:spMk id="21" creationId="{3B777288-9DB6-991C-302D-9D4F9381A77E}"/>
          </ac:spMkLst>
        </pc:spChg>
        <pc:spChg chg="del">
          <ac:chgData name="Kristen Earle" userId="6bf60f57-7955-4f54-90c7-7777b5c29102" providerId="ADAL" clId="{2480E358-66CB-4E5F-AD8A-342A9C40F12E}" dt="2024-03-06T01:56:37.020" v="1958" actId="478"/>
          <ac:spMkLst>
            <pc:docMk/>
            <pc:sldMk cId="338192895" sldId="259"/>
            <ac:spMk id="22" creationId="{B855857D-D1F1-6D4C-39F2-D93103E84DEC}"/>
          </ac:spMkLst>
        </pc:spChg>
        <pc:spChg chg="add mod">
          <ac:chgData name="Kristen Earle" userId="6bf60f57-7955-4f54-90c7-7777b5c29102" providerId="ADAL" clId="{2480E358-66CB-4E5F-AD8A-342A9C40F12E}" dt="2024-03-06T02:19:18.756" v="3415" actId="20577"/>
          <ac:spMkLst>
            <pc:docMk/>
            <pc:sldMk cId="338192895" sldId="259"/>
            <ac:spMk id="32" creationId="{8DAEE6E8-E2AC-3CE4-53D2-B55D4D14CABB}"/>
          </ac:spMkLst>
        </pc:spChg>
        <pc:spChg chg="add mod">
          <ac:chgData name="Kristen Earle" userId="6bf60f57-7955-4f54-90c7-7777b5c29102" providerId="ADAL" clId="{2480E358-66CB-4E5F-AD8A-342A9C40F12E}" dt="2024-03-06T02:19:56.874" v="3422" actId="1076"/>
          <ac:spMkLst>
            <pc:docMk/>
            <pc:sldMk cId="338192895" sldId="259"/>
            <ac:spMk id="33" creationId="{D2636085-0BA5-DA4D-AF63-FE29CFDFC3A5}"/>
          </ac:spMkLst>
        </pc:spChg>
        <pc:spChg chg="add mod">
          <ac:chgData name="Kristen Earle" userId="6bf60f57-7955-4f54-90c7-7777b5c29102" providerId="ADAL" clId="{2480E358-66CB-4E5F-AD8A-342A9C40F12E}" dt="2024-03-06T02:22:31.954" v="3519" actId="113"/>
          <ac:spMkLst>
            <pc:docMk/>
            <pc:sldMk cId="338192895" sldId="259"/>
            <ac:spMk id="34" creationId="{E4F51C65-B544-43B5-9B53-5C3592ECAECC}"/>
          </ac:spMkLst>
        </pc:spChg>
        <pc:picChg chg="add mod">
          <ac:chgData name="Kristen Earle" userId="6bf60f57-7955-4f54-90c7-7777b5c29102" providerId="ADAL" clId="{2480E358-66CB-4E5F-AD8A-342A9C40F12E}" dt="2024-03-06T01:57:01.445" v="1959"/>
          <ac:picMkLst>
            <pc:docMk/>
            <pc:sldMk cId="338192895" sldId="259"/>
            <ac:picMk id="23" creationId="{C2E0C587-0547-F0EB-4E54-1BD0F2DDEAD4}"/>
          </ac:picMkLst>
        </pc:picChg>
        <pc:picChg chg="add mod">
          <ac:chgData name="Kristen Earle" userId="6bf60f57-7955-4f54-90c7-7777b5c29102" providerId="ADAL" clId="{2480E358-66CB-4E5F-AD8A-342A9C40F12E}" dt="2024-03-06T01:58:02.317" v="1990"/>
          <ac:picMkLst>
            <pc:docMk/>
            <pc:sldMk cId="338192895" sldId="259"/>
            <ac:picMk id="24" creationId="{7E40A34F-58C0-9D0D-4F47-AB1F85D88CBC}"/>
          </ac:picMkLst>
        </pc:picChg>
        <pc:picChg chg="add mod">
          <ac:chgData name="Kristen Earle" userId="6bf60f57-7955-4f54-90c7-7777b5c29102" providerId="ADAL" clId="{2480E358-66CB-4E5F-AD8A-342A9C40F12E}" dt="2024-03-06T01:59:08.340" v="2042"/>
          <ac:picMkLst>
            <pc:docMk/>
            <pc:sldMk cId="338192895" sldId="259"/>
            <ac:picMk id="25" creationId="{47D7B92C-F513-DF40-E77F-79912A253321}"/>
          </ac:picMkLst>
        </pc:picChg>
        <pc:cxnChg chg="add mod">
          <ac:chgData name="Kristen Earle" userId="6bf60f57-7955-4f54-90c7-7777b5c29102" providerId="ADAL" clId="{2480E358-66CB-4E5F-AD8A-342A9C40F12E}" dt="2024-03-06T01:59:45.355" v="2047" actId="1582"/>
          <ac:cxnSpMkLst>
            <pc:docMk/>
            <pc:sldMk cId="338192895" sldId="259"/>
            <ac:cxnSpMk id="27" creationId="{6E327E8D-B4A2-B255-B922-AA3429FA97E2}"/>
          </ac:cxnSpMkLst>
        </pc:cxnChg>
        <pc:cxnChg chg="add mod">
          <ac:chgData name="Kristen Earle" userId="6bf60f57-7955-4f54-90c7-7777b5c29102" providerId="ADAL" clId="{2480E358-66CB-4E5F-AD8A-342A9C40F12E}" dt="2024-03-06T02:00:14.772" v="2050" actId="1582"/>
          <ac:cxnSpMkLst>
            <pc:docMk/>
            <pc:sldMk cId="338192895" sldId="259"/>
            <ac:cxnSpMk id="29" creationId="{ED2FAFBF-07D9-744D-6001-D6A6C7C36A97}"/>
          </ac:cxnSpMkLst>
        </pc:cxnChg>
        <pc:cxnChg chg="add mod">
          <ac:chgData name="Kristen Earle" userId="6bf60f57-7955-4f54-90c7-7777b5c29102" providerId="ADAL" clId="{2480E358-66CB-4E5F-AD8A-342A9C40F12E}" dt="2024-03-06T02:15:39.252" v="3394" actId="1076"/>
          <ac:cxnSpMkLst>
            <pc:docMk/>
            <pc:sldMk cId="338192895" sldId="259"/>
            <ac:cxnSpMk id="31" creationId="{78F13DAF-6D40-2BBB-3E05-403D5D7F2FF2}"/>
          </ac:cxnSpMkLst>
        </pc:cxnChg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481886453" sldId="26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275520450" sldId="263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439558867" sldId="265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634358507" sldId="26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922608093" sldId="26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09371444" sldId="268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947301949" sldId="269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081910197" sldId="270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990874980" sldId="271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71496485" sldId="27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318427758" sldId="273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4119891290" sldId="274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981605211" sldId="275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908312779" sldId="291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430721513" sldId="293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2744704" sldId="295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367108565" sldId="30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261742219" sldId="315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964575167" sldId="559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043528124" sldId="58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982241766" sldId="1196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438421712" sldId="1200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642363485" sldId="1201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855443847" sldId="120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156484" sldId="1204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634099486" sldId="1205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110878110" sldId="1206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490789715" sldId="120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049618229" sldId="1211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663312171" sldId="121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299989897" sldId="1213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272358712" sldId="1214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2292373163" sldId="1215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284569869" sldId="121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591141689" sldId="121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4138462691" sldId="1218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142382860" sldId="1219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493405317" sldId="1220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665629722" sldId="1221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026482469" sldId="122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805921908" sldId="1223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89988468" sldId="1224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954782632" sldId="122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496403161" sldId="122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190452629" sldId="1228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775831543" sldId="1229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849535390" sldId="1230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646000125" sldId="1231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4214892485" sldId="1232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515368027" sldId="1233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662305331" sldId="1234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785762255" sldId="1235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4128720420" sldId="123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1409404387" sldId="123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443153751" sldId="1238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2641009196" sldId="1239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3400540929" sldId="1240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3589167989" sldId="1241"/>
        </pc:sldMkLst>
      </pc:sldChg>
      <pc:sldChg chg="del">
        <pc:chgData name="Kristen Earle" userId="6bf60f57-7955-4f54-90c7-7777b5c29102" providerId="ADAL" clId="{2480E358-66CB-4E5F-AD8A-342A9C40F12E}" dt="2024-03-05T23:46:25.970" v="8" actId="18676"/>
        <pc:sldMkLst>
          <pc:docMk/>
          <pc:sldMk cId="898136387" sldId="1243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1189260528" sldId="1244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3708503905" sldId="1245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920497671" sldId="1246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270770824" sldId="1247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3665164943" sldId="1249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1396538932" sldId="1251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1086129724" sldId="1252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2403589013" sldId="1253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2675989668" sldId="1254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891245362" sldId="1256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3843208306" sldId="1258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2966666392" sldId="1260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1309016410" sldId="1261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3470960360" sldId="1269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1546391214" sldId="2145706492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1640010085" sldId="2145706493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263068750" sldId="2145706494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2828641989" sldId="2145706495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938682511" sldId="2145706496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942807997" sldId="2145706497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2142256184" sldId="2145706562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61105477" sldId="2145706563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131167195" sldId="2145706565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654737638" sldId="214570656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914072567" sldId="2145706567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966637713" sldId="2145706568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336236441" sldId="2145706569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665020431" sldId="2145706570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2651304708" sldId="2145706571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429626473" sldId="2145706572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42298015" sldId="2145706573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561012015" sldId="2145706574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31041259" sldId="2145706575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171030484" sldId="2145706576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549585561" sldId="2145706577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621015975" sldId="2145706578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547721578" sldId="2145706579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203236400" sldId="2145706580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2238827200" sldId="2145706581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617966733" sldId="2145706582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424305963" sldId="2145706583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795757331" sldId="2145706584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2617252950" sldId="2145706585"/>
        </pc:sldMkLst>
      </pc:sldChg>
      <pc:sldChg chg="del">
        <pc:chgData name="Kristen Earle" userId="6bf60f57-7955-4f54-90c7-7777b5c29102" providerId="ADAL" clId="{2480E358-66CB-4E5F-AD8A-342A9C40F12E}" dt="2024-03-05T23:46:19.226" v="6" actId="18676"/>
        <pc:sldMkLst>
          <pc:docMk/>
          <pc:sldMk cId="694553202" sldId="214570658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3441925272" sldId="214570658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854119762" sldId="2145706588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1530090155" sldId="2145706589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610189243" sldId="2145706590"/>
        </pc:sldMkLst>
      </pc:sldChg>
      <pc:sldChg chg="del">
        <pc:chgData name="Kristen Earle" userId="6bf60f57-7955-4f54-90c7-7777b5c29102" providerId="ADAL" clId="{2480E358-66CB-4E5F-AD8A-342A9C40F12E}" dt="2024-03-05T23:46:25.970" v="8" actId="18676"/>
        <pc:sldMkLst>
          <pc:docMk/>
          <pc:sldMk cId="965453641" sldId="2145706591"/>
        </pc:sldMkLst>
      </pc:sldChg>
      <pc:sldChg chg="del">
        <pc:chgData name="Kristen Earle" userId="6bf60f57-7955-4f54-90c7-7777b5c29102" providerId="ADAL" clId="{2480E358-66CB-4E5F-AD8A-342A9C40F12E}" dt="2024-03-05T23:46:25.970" v="8" actId="18676"/>
        <pc:sldMkLst>
          <pc:docMk/>
          <pc:sldMk cId="3477561884" sldId="2145706592"/>
        </pc:sldMkLst>
      </pc:sldChg>
      <pc:sldChg chg="del">
        <pc:chgData name="Kristen Earle" userId="6bf60f57-7955-4f54-90c7-7777b5c29102" providerId="ADAL" clId="{2480E358-66CB-4E5F-AD8A-342A9C40F12E}" dt="2024-03-05T23:46:10.514" v="4" actId="47"/>
        <pc:sldMkLst>
          <pc:docMk/>
          <pc:sldMk cId="713801029" sldId="2145706593"/>
        </pc:sldMkLst>
      </pc:sldChg>
      <pc:sldChg chg="del">
        <pc:chgData name="Kristen Earle" userId="6bf60f57-7955-4f54-90c7-7777b5c29102" providerId="ADAL" clId="{2480E358-66CB-4E5F-AD8A-342A9C40F12E}" dt="2024-03-05T23:46:23.084" v="7" actId="18676"/>
        <pc:sldMkLst>
          <pc:docMk/>
          <pc:sldMk cId="2437781161" sldId="2145706594"/>
        </pc:sldMkLst>
      </pc:sldChg>
      <pc:sldChg chg="del">
        <pc:chgData name="Kristen Earle" userId="6bf60f57-7955-4f54-90c7-7777b5c29102" providerId="ADAL" clId="{2480E358-66CB-4E5F-AD8A-342A9C40F12E}" dt="2024-03-05T23:47:33.841" v="24" actId="47"/>
        <pc:sldMkLst>
          <pc:docMk/>
          <pc:sldMk cId="2822539011" sldId="2145706595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2864622686" sldId="2145706596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4119870061" sldId="2145706602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2879741383" sldId="2145706603"/>
        </pc:sldMkLst>
      </pc:sldChg>
      <pc:sldChg chg="del">
        <pc:chgData name="Kristen Earle" userId="6bf60f57-7955-4f54-90c7-7777b5c29102" providerId="ADAL" clId="{2480E358-66CB-4E5F-AD8A-342A9C40F12E}" dt="2024-03-05T23:47:28.011" v="23" actId="47"/>
        <pc:sldMkLst>
          <pc:docMk/>
          <pc:sldMk cId="3230313260" sldId="2145706604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4155131268" sldId="2145706605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103273369" sldId="2145706607"/>
        </pc:sldMkLst>
      </pc:sldChg>
      <pc:sldChg chg="del">
        <pc:chgData name="Kristen Earle" userId="6bf60f57-7955-4f54-90c7-7777b5c29102" providerId="ADAL" clId="{2480E358-66CB-4E5F-AD8A-342A9C40F12E}" dt="2024-03-05T23:46:42.225" v="9" actId="47"/>
        <pc:sldMkLst>
          <pc:docMk/>
          <pc:sldMk cId="631359569" sldId="2145706608"/>
        </pc:sldMkLst>
      </pc:sldChg>
      <pc:sldChg chg="del">
        <pc:chgData name="Kristen Earle" userId="6bf60f57-7955-4f54-90c7-7777b5c29102" providerId="ADAL" clId="{2480E358-66CB-4E5F-AD8A-342A9C40F12E}" dt="2024-03-05T23:45:46.473" v="2" actId="47"/>
        <pc:sldMkLst>
          <pc:docMk/>
          <pc:sldMk cId="3881657226" sldId="2145706609"/>
        </pc:sldMkLst>
      </pc:sldChg>
      <pc:sldChg chg="del">
        <pc:chgData name="Kristen Earle" userId="6bf60f57-7955-4f54-90c7-7777b5c29102" providerId="ADAL" clId="{2480E358-66CB-4E5F-AD8A-342A9C40F12E}" dt="2024-03-05T23:46:14.686" v="5" actId="18676"/>
        <pc:sldMkLst>
          <pc:docMk/>
          <pc:sldMk cId="2494364426" sldId="2145706610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3320684610" sldId="2145706612"/>
        </pc:sldMkLst>
      </pc:sldChg>
      <pc:sldChg chg="del">
        <pc:chgData name="Kristen Earle" userId="6bf60f57-7955-4f54-90c7-7777b5c29102" providerId="ADAL" clId="{2480E358-66CB-4E5F-AD8A-342A9C40F12E}" dt="2024-03-05T23:45:37.820" v="0" actId="47"/>
        <pc:sldMkLst>
          <pc:docMk/>
          <pc:sldMk cId="2230216229" sldId="2145706613"/>
        </pc:sldMkLst>
      </pc:sldChg>
      <pc:sldChg chg="addSp delSp modSp mod modClrScheme chgLayout">
        <pc:chgData name="Kristen Earle" userId="6bf60f57-7955-4f54-90c7-7777b5c29102" providerId="ADAL" clId="{2480E358-66CB-4E5F-AD8A-342A9C40F12E}" dt="2024-03-06T04:46:02.110" v="3926" actId="12789"/>
        <pc:sldMkLst>
          <pc:docMk/>
          <pc:sldMk cId="2269495129" sldId="2147376405"/>
        </pc:sldMkLst>
        <pc:spChg chg="del mod ord">
          <ac:chgData name="Kristen Earle" userId="6bf60f57-7955-4f54-90c7-7777b5c29102" providerId="ADAL" clId="{2480E358-66CB-4E5F-AD8A-342A9C40F12E}" dt="2024-03-06T04:37:22.288" v="3781" actId="478"/>
          <ac:spMkLst>
            <pc:docMk/>
            <pc:sldMk cId="2269495129" sldId="2147376405"/>
            <ac:spMk id="3" creationId="{A7A263AB-4DE2-4985-8450-39AAE35001EB}"/>
          </ac:spMkLst>
        </pc:spChg>
        <pc:spChg chg="del mod ord">
          <ac:chgData name="Kristen Earle" userId="6bf60f57-7955-4f54-90c7-7777b5c29102" providerId="ADAL" clId="{2480E358-66CB-4E5F-AD8A-342A9C40F12E}" dt="2024-03-06T04:37:03.044" v="3774" actId="478"/>
          <ac:spMkLst>
            <pc:docMk/>
            <pc:sldMk cId="2269495129" sldId="2147376405"/>
            <ac:spMk id="4" creationId="{77B2050F-BF33-499A-AA1D-B2404B2DE368}"/>
          </ac:spMkLst>
        </pc:spChg>
        <pc:spChg chg="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5" creationId="{5B53E31C-DCBD-4847-8C8D-8178391CC7ED}"/>
          </ac:spMkLst>
        </pc:spChg>
        <pc:spChg chg="mod">
          <ac:chgData name="Kristen Earle" userId="6bf60f57-7955-4f54-90c7-7777b5c29102" providerId="ADAL" clId="{2480E358-66CB-4E5F-AD8A-342A9C40F12E}" dt="2024-03-06T04:46:02.110" v="3926" actId="12789"/>
          <ac:spMkLst>
            <pc:docMk/>
            <pc:sldMk cId="2269495129" sldId="2147376405"/>
            <ac:spMk id="6" creationId="{AC394362-ADAA-AA9D-6897-944C45EE9FA5}"/>
          </ac:spMkLst>
        </pc:spChg>
        <pc:spChg chg="add del mod ord">
          <ac:chgData name="Kristen Earle" userId="6bf60f57-7955-4f54-90c7-7777b5c29102" providerId="ADAL" clId="{2480E358-66CB-4E5F-AD8A-342A9C40F12E}" dt="2024-03-06T04:36:29.007" v="3771" actId="700"/>
          <ac:spMkLst>
            <pc:docMk/>
            <pc:sldMk cId="2269495129" sldId="2147376405"/>
            <ac:spMk id="9" creationId="{4CC95C45-DE8C-2C60-3756-9CFC119EE1C9}"/>
          </ac:spMkLst>
        </pc:spChg>
        <pc:spChg chg="add del mod ord">
          <ac:chgData name="Kristen Earle" userId="6bf60f57-7955-4f54-90c7-7777b5c29102" providerId="ADAL" clId="{2480E358-66CB-4E5F-AD8A-342A9C40F12E}" dt="2024-03-06T04:36:29.007" v="3771" actId="700"/>
          <ac:spMkLst>
            <pc:docMk/>
            <pc:sldMk cId="2269495129" sldId="2147376405"/>
            <ac:spMk id="10" creationId="{46BAF8F8-2961-23DB-1265-4DE5D6D322A5}"/>
          </ac:spMkLst>
        </pc:spChg>
        <pc:spChg chg="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11" creationId="{9202E371-3A81-3784-D4BD-21E5E749CB21}"/>
          </ac:spMkLst>
        </pc:spChg>
        <pc:spChg chg="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12" creationId="{806075C0-AE44-5472-2E56-05B2355914DD}"/>
          </ac:spMkLst>
        </pc:spChg>
        <pc:spChg chg="mod">
          <ac:chgData name="Kristen Earle" userId="6bf60f57-7955-4f54-90c7-7777b5c29102" providerId="ADAL" clId="{2480E358-66CB-4E5F-AD8A-342A9C40F12E}" dt="2024-03-06T02:27:42.731" v="3525" actId="1076"/>
          <ac:spMkLst>
            <pc:docMk/>
            <pc:sldMk cId="2269495129" sldId="2147376405"/>
            <ac:spMk id="13" creationId="{09AE584E-E27D-9CD5-6FCD-53B2F5164043}"/>
          </ac:spMkLst>
        </pc:spChg>
        <pc:spChg chg="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14" creationId="{CEC88FEB-AA3E-69C0-178B-68F56886CA8F}"/>
          </ac:spMkLst>
        </pc:spChg>
        <pc:spChg chg="add del mod ord">
          <ac:chgData name="Kristen Earle" userId="6bf60f57-7955-4f54-90c7-7777b5c29102" providerId="ADAL" clId="{2480E358-66CB-4E5F-AD8A-342A9C40F12E}" dt="2024-03-06T04:36:29.007" v="3771" actId="700"/>
          <ac:spMkLst>
            <pc:docMk/>
            <pc:sldMk cId="2269495129" sldId="2147376405"/>
            <ac:spMk id="15" creationId="{7B778F34-93BA-BFE3-AFF1-2D3D9BC191D2}"/>
          </ac:spMkLst>
        </pc:spChg>
        <pc:spChg chg="add del mod ord">
          <ac:chgData name="Kristen Earle" userId="6bf60f57-7955-4f54-90c7-7777b5c29102" providerId="ADAL" clId="{2480E358-66CB-4E5F-AD8A-342A9C40F12E}" dt="2024-03-06T04:36:46.017" v="3773" actId="700"/>
          <ac:spMkLst>
            <pc:docMk/>
            <pc:sldMk cId="2269495129" sldId="2147376405"/>
            <ac:spMk id="16" creationId="{BB4E1D18-AC75-E9C8-3479-EDA12D113D5C}"/>
          </ac:spMkLst>
        </pc:spChg>
        <pc:spChg chg="add del mod ord">
          <ac:chgData name="Kristen Earle" userId="6bf60f57-7955-4f54-90c7-7777b5c29102" providerId="ADAL" clId="{2480E358-66CB-4E5F-AD8A-342A9C40F12E}" dt="2024-03-06T04:36:46.017" v="3773" actId="700"/>
          <ac:spMkLst>
            <pc:docMk/>
            <pc:sldMk cId="2269495129" sldId="2147376405"/>
            <ac:spMk id="17" creationId="{C3C5E596-15A3-A205-797E-46F1E50A6F26}"/>
          </ac:spMkLst>
        </pc:spChg>
        <pc:spChg chg="add del mod ord">
          <ac:chgData name="Kristen Earle" userId="6bf60f57-7955-4f54-90c7-7777b5c29102" providerId="ADAL" clId="{2480E358-66CB-4E5F-AD8A-342A9C40F12E}" dt="2024-03-06T04:36:46.017" v="3773" actId="700"/>
          <ac:spMkLst>
            <pc:docMk/>
            <pc:sldMk cId="2269495129" sldId="2147376405"/>
            <ac:spMk id="19" creationId="{631EE88C-01FC-8F7B-FC23-FFC76C5AE18F}"/>
          </ac:spMkLst>
        </pc:spChg>
        <pc:spChg chg="add del mod">
          <ac:chgData name="Kristen Earle" userId="6bf60f57-7955-4f54-90c7-7777b5c29102" providerId="ADAL" clId="{2480E358-66CB-4E5F-AD8A-342A9C40F12E}" dt="2024-03-06T04:37:15.768" v="3780" actId="478"/>
          <ac:spMkLst>
            <pc:docMk/>
            <pc:sldMk cId="2269495129" sldId="2147376405"/>
            <ac:spMk id="20" creationId="{F7542F19-6DBE-F36E-A5D6-492F1F4E3B66}"/>
          </ac:spMkLst>
        </pc:spChg>
        <pc:spChg chg="mod">
          <ac:chgData name="Kristen Earle" userId="6bf60f57-7955-4f54-90c7-7777b5c29102" providerId="ADAL" clId="{2480E358-66CB-4E5F-AD8A-342A9C40F12E}" dt="2024-03-06T04:42:43.137" v="3850" actId="20577"/>
          <ac:spMkLst>
            <pc:docMk/>
            <pc:sldMk cId="2269495129" sldId="2147376405"/>
            <ac:spMk id="21" creationId="{6636ECE3-3BEB-4DE8-C7D7-F28CBB3FD0FD}"/>
          </ac:spMkLst>
        </pc:spChg>
        <pc:spChg chg="add del mod">
          <ac:chgData name="Kristen Earle" userId="6bf60f57-7955-4f54-90c7-7777b5c29102" providerId="ADAL" clId="{2480E358-66CB-4E5F-AD8A-342A9C40F12E}" dt="2024-03-06T04:37:43.636" v="3783" actId="478"/>
          <ac:spMkLst>
            <pc:docMk/>
            <pc:sldMk cId="2269495129" sldId="2147376405"/>
            <ac:spMk id="22" creationId="{30F3F022-8E93-32E4-BFCF-B80AE0E744AA}"/>
          </ac:spMkLst>
        </pc:spChg>
        <pc:spChg chg="add del 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23" creationId="{55C8471F-2C09-DCA3-97FE-F006ECF3DA62}"/>
          </ac:spMkLst>
        </pc:spChg>
        <pc:spChg chg="add del 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24" creationId="{E030342F-2FD7-287D-C000-F6B8DA8B10AE}"/>
          </ac:spMkLst>
        </pc:spChg>
        <pc:spChg chg="add del 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25" creationId="{97B0DC48-5FBC-D6C8-2868-03847FF07624}"/>
          </ac:spMkLst>
        </pc:spChg>
        <pc:spChg chg="add del mo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28" creationId="{9AB95ED3-9471-A5A3-98A0-58CD209C9189}"/>
          </ac:spMkLst>
        </pc:spChg>
        <pc:spChg chg="mod">
          <ac:chgData name="Kristen Earle" userId="6bf60f57-7955-4f54-90c7-7777b5c29102" providerId="ADAL" clId="{2480E358-66CB-4E5F-AD8A-342A9C40F12E}" dt="2024-03-06T02:27:31.321" v="3523" actId="14100"/>
          <ac:spMkLst>
            <pc:docMk/>
            <pc:sldMk cId="2269495129" sldId="2147376405"/>
            <ac:spMk id="30" creationId="{4082E1BF-0621-60BB-B901-D1DE19EABA83}"/>
          </ac:spMkLst>
        </pc:spChg>
        <pc:spChg chg="add del mo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31" creationId="{50943C04-3FD9-0988-9690-AB9DFC12AFEC}"/>
          </ac:spMkLst>
        </pc:spChg>
        <pc:spChg chg="add del mo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33" creationId="{84F62783-257B-697A-EBA5-6B83F0FF71CC}"/>
          </ac:spMkLst>
        </pc:spChg>
        <pc:spChg chg="add del mo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34" creationId="{58FC5BB2-BE1F-72DC-6066-CFD0D1B67BE8}"/>
          </ac:spMkLst>
        </pc:spChg>
        <pc:spChg chg="add del mod ord">
          <ac:chgData name="Kristen Earle" userId="6bf60f57-7955-4f54-90c7-7777b5c29102" providerId="ADAL" clId="{2480E358-66CB-4E5F-AD8A-342A9C40F12E}" dt="2024-03-06T04:39:55.542" v="3788" actId="478"/>
          <ac:spMkLst>
            <pc:docMk/>
            <pc:sldMk cId="2269495129" sldId="2147376405"/>
            <ac:spMk id="35" creationId="{CF2B52AF-EF1C-CDAF-3260-FDEF3AA80166}"/>
          </ac:spMkLst>
        </pc:spChg>
        <pc:spChg chg="add del mod ord">
          <ac:chgData name="Kristen Earle" userId="6bf60f57-7955-4f54-90c7-7777b5c29102" providerId="ADAL" clId="{2480E358-66CB-4E5F-AD8A-342A9C40F12E}" dt="2024-03-06T04:39:55.542" v="3788" actId="478"/>
          <ac:spMkLst>
            <pc:docMk/>
            <pc:sldMk cId="2269495129" sldId="2147376405"/>
            <ac:spMk id="36" creationId="{EF9EFE99-C7E3-D3C9-D03A-EBD5125BDC7E}"/>
          </ac:spMkLst>
        </pc:spChg>
        <pc:spChg chg="add mod ord">
          <ac:chgData name="Kristen Earle" userId="6bf60f57-7955-4f54-90c7-7777b5c29102" providerId="ADAL" clId="{2480E358-66CB-4E5F-AD8A-342A9C40F12E}" dt="2024-03-06T04:39:29.899" v="3786" actId="6264"/>
          <ac:spMkLst>
            <pc:docMk/>
            <pc:sldMk cId="2269495129" sldId="2147376405"/>
            <ac:spMk id="37" creationId="{4F133000-0F80-5BC8-876A-C53324CB8705}"/>
          </ac:spMkLst>
        </pc:spChg>
        <pc:spChg chg="add mod">
          <ac:chgData name="Kristen Earle" userId="6bf60f57-7955-4f54-90c7-7777b5c29102" providerId="ADAL" clId="{2480E358-66CB-4E5F-AD8A-342A9C40F12E}" dt="2024-03-06T04:39:47.566" v="3787"/>
          <ac:spMkLst>
            <pc:docMk/>
            <pc:sldMk cId="2269495129" sldId="2147376405"/>
            <ac:spMk id="38" creationId="{2F4D00CE-4556-FDD0-B303-6CE93051FA64}"/>
          </ac:spMkLst>
        </pc:spChg>
        <pc:spChg chg="add mod">
          <ac:chgData name="Kristen Earle" userId="6bf60f57-7955-4f54-90c7-7777b5c29102" providerId="ADAL" clId="{2480E358-66CB-4E5F-AD8A-342A9C40F12E}" dt="2024-03-06T04:39:47.566" v="3787"/>
          <ac:spMkLst>
            <pc:docMk/>
            <pc:sldMk cId="2269495129" sldId="2147376405"/>
            <ac:spMk id="39" creationId="{F2AF65BB-9826-66F6-09F3-2EDEDE51ED41}"/>
          </ac:spMkLst>
        </pc:spChg>
        <pc:grpChg chg="mod">
          <ac:chgData name="Kristen Earle" userId="6bf60f57-7955-4f54-90c7-7777b5c29102" providerId="ADAL" clId="{2480E358-66CB-4E5F-AD8A-342A9C40F12E}" dt="2024-03-06T04:46:02.110" v="3926" actId="12789"/>
          <ac:grpSpMkLst>
            <pc:docMk/>
            <pc:sldMk cId="2269495129" sldId="2147376405"/>
            <ac:grpSpMk id="2" creationId="{1A1ECF7B-C9B2-23F6-42E5-B8DC91483F0A}"/>
          </ac:grpSpMkLst>
        </pc:grpChg>
        <pc:picChg chg="mod">
          <ac:chgData name="Kristen Earle" userId="6bf60f57-7955-4f54-90c7-7777b5c29102" providerId="ADAL" clId="{2480E358-66CB-4E5F-AD8A-342A9C40F12E}" dt="2024-03-06T04:46:02.110" v="3926" actId="12789"/>
          <ac:picMkLst>
            <pc:docMk/>
            <pc:sldMk cId="2269495129" sldId="2147376405"/>
            <ac:picMk id="7" creationId="{C775EBE7-3571-ABB4-2D1A-D608BC866CF2}"/>
          </ac:picMkLst>
        </pc:picChg>
        <pc:picChg chg="mod">
          <ac:chgData name="Kristen Earle" userId="6bf60f57-7955-4f54-90c7-7777b5c29102" providerId="ADAL" clId="{2480E358-66CB-4E5F-AD8A-342A9C40F12E}" dt="2024-03-06T04:46:02.110" v="3926" actId="12789"/>
          <ac:picMkLst>
            <pc:docMk/>
            <pc:sldMk cId="2269495129" sldId="2147376405"/>
            <ac:picMk id="8" creationId="{1CF953C3-1133-F61C-7E6E-080B511172F9}"/>
          </ac:picMkLst>
        </pc:picChg>
        <pc:picChg chg="mod">
          <ac:chgData name="Kristen Earle" userId="6bf60f57-7955-4f54-90c7-7777b5c29102" providerId="ADAL" clId="{2480E358-66CB-4E5F-AD8A-342A9C40F12E}" dt="2024-03-06T02:27:42.731" v="3525" actId="1076"/>
          <ac:picMkLst>
            <pc:docMk/>
            <pc:sldMk cId="2269495129" sldId="2147376405"/>
            <ac:picMk id="18" creationId="{343CE155-8ADB-4116-DFF3-B7EEDFDA2EB6}"/>
          </ac:picMkLst>
        </pc:picChg>
        <pc:picChg chg="mod">
          <ac:chgData name="Kristen Earle" userId="6bf60f57-7955-4f54-90c7-7777b5c29102" providerId="ADAL" clId="{2480E358-66CB-4E5F-AD8A-342A9C40F12E}" dt="2024-03-06T02:27:42.731" v="3525" actId="1076"/>
          <ac:picMkLst>
            <pc:docMk/>
            <pc:sldMk cId="2269495129" sldId="2147376405"/>
            <ac:picMk id="26" creationId="{0559B978-0B88-133C-0296-9C7BBA9F1AE9}"/>
          </ac:picMkLst>
        </pc:picChg>
        <pc:picChg chg="mod">
          <ac:chgData name="Kristen Earle" userId="6bf60f57-7955-4f54-90c7-7777b5c29102" providerId="ADAL" clId="{2480E358-66CB-4E5F-AD8A-342A9C40F12E}" dt="2024-03-06T02:27:42.731" v="3525" actId="1076"/>
          <ac:picMkLst>
            <pc:docMk/>
            <pc:sldMk cId="2269495129" sldId="2147376405"/>
            <ac:picMk id="27" creationId="{3EFCFA12-E2FB-99F2-178F-7AF7AA72B1C0}"/>
          </ac:picMkLst>
        </pc:picChg>
        <pc:picChg chg="mod">
          <ac:chgData name="Kristen Earle" userId="6bf60f57-7955-4f54-90c7-7777b5c29102" providerId="ADAL" clId="{2480E358-66CB-4E5F-AD8A-342A9C40F12E}" dt="2024-03-06T02:27:42.731" v="3525" actId="1076"/>
          <ac:picMkLst>
            <pc:docMk/>
            <pc:sldMk cId="2269495129" sldId="2147376405"/>
            <ac:picMk id="29" creationId="{61924677-5F90-F030-4ED0-058B4BE95265}"/>
          </ac:picMkLst>
        </pc:picChg>
        <pc:picChg chg="mod">
          <ac:chgData name="Kristen Earle" userId="6bf60f57-7955-4f54-90c7-7777b5c29102" providerId="ADAL" clId="{2480E358-66CB-4E5F-AD8A-342A9C40F12E}" dt="2024-03-06T02:27:42.731" v="3525" actId="1076"/>
          <ac:picMkLst>
            <pc:docMk/>
            <pc:sldMk cId="2269495129" sldId="2147376405"/>
            <ac:picMk id="32" creationId="{5C646C60-EF1E-A74C-6162-4518DD13D177}"/>
          </ac:picMkLst>
        </pc:picChg>
      </pc:sldChg>
      <pc:sldChg chg="addSp delSp modSp del mod chgLayout">
        <pc:chgData name="Kristen Earle" userId="6bf60f57-7955-4f54-90c7-7777b5c29102" providerId="ADAL" clId="{2480E358-66CB-4E5F-AD8A-342A9C40F12E}" dt="2024-03-06T05:13:15.328" v="4613" actId="20577"/>
        <pc:sldMkLst>
          <pc:docMk/>
          <pc:sldMk cId="222600197" sldId="2147376406"/>
        </pc:sldMkLst>
        <pc:spChg chg="mod ord">
          <ac:chgData name="Kristen Earle" userId="6bf60f57-7955-4f54-90c7-7777b5c29102" providerId="ADAL" clId="{2480E358-66CB-4E5F-AD8A-342A9C40F12E}" dt="2024-03-06T04:38:18.944" v="3784"/>
          <ac:spMkLst>
            <pc:docMk/>
            <pc:sldMk cId="222600197" sldId="2147376406"/>
            <ac:spMk id="4" creationId="{562360F4-9587-D3B4-BCBD-72E3E3204C43}"/>
          </ac:spMkLst>
        </pc:spChg>
        <pc:spChg chg="add del mod">
          <ac:chgData name="Kristen Earle" userId="6bf60f57-7955-4f54-90c7-7777b5c29102" providerId="ADAL" clId="{2480E358-66CB-4E5F-AD8A-342A9C40F12E}" dt="2024-03-06T04:22:05.008" v="3543" actId="6264"/>
          <ac:spMkLst>
            <pc:docMk/>
            <pc:sldMk cId="222600197" sldId="2147376406"/>
            <ac:spMk id="5" creationId="{8DE6BA0A-633A-5DF8-797C-CF7CF7F0E2B4}"/>
          </ac:spMkLst>
        </pc:spChg>
        <pc:spChg chg="add del mod">
          <ac:chgData name="Kristen Earle" userId="6bf60f57-7955-4f54-90c7-7777b5c29102" providerId="ADAL" clId="{2480E358-66CB-4E5F-AD8A-342A9C40F12E}" dt="2024-03-06T04:35:23.982" v="3760" actId="6264"/>
          <ac:spMkLst>
            <pc:docMk/>
            <pc:sldMk cId="222600197" sldId="2147376406"/>
            <ac:spMk id="5" creationId="{BD644649-7196-D62C-D9E7-6E5C24D1A57C}"/>
          </ac:spMkLst>
        </pc:spChg>
        <pc:spChg chg="add del mod">
          <ac:chgData name="Kristen Earle" userId="6bf60f57-7955-4f54-90c7-7777b5c29102" providerId="ADAL" clId="{2480E358-66CB-4E5F-AD8A-342A9C40F12E}" dt="2024-03-06T04:35:23.982" v="3760" actId="6264"/>
          <ac:spMkLst>
            <pc:docMk/>
            <pc:sldMk cId="222600197" sldId="2147376406"/>
            <ac:spMk id="6" creationId="{247F7271-99F0-9F81-7EAE-0A6F419A5F6B}"/>
          </ac:spMkLst>
        </pc:spChg>
        <pc:spChg chg="add del mod">
          <ac:chgData name="Kristen Earle" userId="6bf60f57-7955-4f54-90c7-7777b5c29102" providerId="ADAL" clId="{2480E358-66CB-4E5F-AD8A-342A9C40F12E}" dt="2024-03-06T04:22:05.008" v="3543" actId="6264"/>
          <ac:spMkLst>
            <pc:docMk/>
            <pc:sldMk cId="222600197" sldId="2147376406"/>
            <ac:spMk id="6" creationId="{E30A43DC-4273-B31A-AF30-DE22A85902E2}"/>
          </ac:spMkLst>
        </pc:spChg>
        <pc:spChg chg="add del mod">
          <ac:chgData name="Kristen Earle" userId="6bf60f57-7955-4f54-90c7-7777b5c29102" providerId="ADAL" clId="{2480E358-66CB-4E5F-AD8A-342A9C40F12E}" dt="2024-03-06T04:22:05.008" v="3543" actId="6264"/>
          <ac:spMkLst>
            <pc:docMk/>
            <pc:sldMk cId="222600197" sldId="2147376406"/>
            <ac:spMk id="7" creationId="{30F0DEBA-2C61-73BF-06E0-BE090AC79C44}"/>
          </ac:spMkLst>
        </pc:spChg>
        <pc:spChg chg="add del mod">
          <ac:chgData name="Kristen Earle" userId="6bf60f57-7955-4f54-90c7-7777b5c29102" providerId="ADAL" clId="{2480E358-66CB-4E5F-AD8A-342A9C40F12E}" dt="2024-03-06T04:35:23.982" v="3760" actId="6264"/>
          <ac:spMkLst>
            <pc:docMk/>
            <pc:sldMk cId="222600197" sldId="2147376406"/>
            <ac:spMk id="7" creationId="{BFE45111-11EF-B187-02C9-B5793DBD17BE}"/>
          </ac:spMkLst>
        </pc:spChg>
        <pc:spChg chg="add mod ord">
          <ac:chgData name="Kristen Earle" userId="6bf60f57-7955-4f54-90c7-7777b5c29102" providerId="ADAL" clId="{2480E358-66CB-4E5F-AD8A-342A9C40F12E}" dt="2024-03-06T04:38:18.944" v="3784"/>
          <ac:spMkLst>
            <pc:docMk/>
            <pc:sldMk cId="222600197" sldId="2147376406"/>
            <ac:spMk id="9" creationId="{131BC9EC-9941-6524-27D0-D27CB0331D9A}"/>
          </ac:spMkLst>
        </pc:spChg>
        <pc:spChg chg="add mod ord">
          <ac:chgData name="Kristen Earle" userId="6bf60f57-7955-4f54-90c7-7777b5c29102" providerId="ADAL" clId="{2480E358-66CB-4E5F-AD8A-342A9C40F12E}" dt="2024-03-06T04:22:05.008" v="3543" actId="6264"/>
          <ac:spMkLst>
            <pc:docMk/>
            <pc:sldMk cId="222600197" sldId="2147376406"/>
            <ac:spMk id="9" creationId="{FC6C5573-FD6E-FF12-539F-104E5F08BEB2}"/>
          </ac:spMkLst>
        </pc:spChg>
        <pc:spChg chg="del">
          <ac:chgData name="Kristen Earle" userId="6bf60f57-7955-4f54-90c7-7777b5c29102" providerId="ADAL" clId="{2480E358-66CB-4E5F-AD8A-342A9C40F12E}" dt="2024-03-06T04:22:52.746" v="3546" actId="478"/>
          <ac:spMkLst>
            <pc:docMk/>
            <pc:sldMk cId="222600197" sldId="2147376406"/>
            <ac:spMk id="10" creationId="{78A48335-A75A-500B-A1C2-5FD2E58345ED}"/>
          </ac:spMkLst>
        </pc:spChg>
        <pc:spChg chg="add del mod ord">
          <ac:chgData name="Kristen Earle" userId="6bf60f57-7955-4f54-90c7-7777b5c29102" providerId="ADAL" clId="{2480E358-66CB-4E5F-AD8A-342A9C40F12E}" dt="2024-03-06T04:40:32.359" v="3793" actId="478"/>
          <ac:spMkLst>
            <pc:docMk/>
            <pc:sldMk cId="222600197" sldId="2147376406"/>
            <ac:spMk id="11" creationId="{009D33C2-29BB-EDF0-47BB-477CB30EC50C}"/>
          </ac:spMkLst>
        </pc:spChg>
        <pc:spChg chg="add mod ord">
          <ac:chgData name="Kristen Earle" userId="6bf60f57-7955-4f54-90c7-7777b5c29102" providerId="ADAL" clId="{2480E358-66CB-4E5F-AD8A-342A9C40F12E}" dt="2024-03-06T04:22:05.008" v="3543" actId="6264"/>
          <ac:spMkLst>
            <pc:docMk/>
            <pc:sldMk cId="222600197" sldId="2147376406"/>
            <ac:spMk id="11" creationId="{15390838-C11F-446B-6B44-47FF6A55A477}"/>
          </ac:spMkLst>
        </pc:spChg>
        <pc:spChg chg="mod">
          <ac:chgData name="Kristen Earle" userId="6bf60f57-7955-4f54-90c7-7777b5c29102" providerId="ADAL" clId="{2480E358-66CB-4E5F-AD8A-342A9C40F12E}" dt="2024-03-06T04:30:07.383" v="3660" actId="1076"/>
          <ac:spMkLst>
            <pc:docMk/>
            <pc:sldMk cId="222600197" sldId="2147376406"/>
            <ac:spMk id="12" creationId="{F038B29B-DF57-BC0B-7830-9497F55C0713}"/>
          </ac:spMkLst>
        </pc:spChg>
        <pc:spChg chg="mod">
          <ac:chgData name="Kristen Earle" userId="6bf60f57-7955-4f54-90c7-7777b5c29102" providerId="ADAL" clId="{2480E358-66CB-4E5F-AD8A-342A9C40F12E}" dt="2024-03-06T04:34:28.213" v="3676" actId="554"/>
          <ac:spMkLst>
            <pc:docMk/>
            <pc:sldMk cId="222600197" sldId="2147376406"/>
            <ac:spMk id="13" creationId="{88DD9E11-7B7D-C37E-C941-F54C287126CD}"/>
          </ac:spMkLst>
        </pc:spChg>
        <pc:spChg chg="add del mod ord">
          <ac:chgData name="Kristen Earle" userId="6bf60f57-7955-4f54-90c7-7777b5c29102" providerId="ADAL" clId="{2480E358-66CB-4E5F-AD8A-342A9C40F12E}" dt="2024-03-06T04:35:27.391" v="3761" actId="478"/>
          <ac:spMkLst>
            <pc:docMk/>
            <pc:sldMk cId="222600197" sldId="2147376406"/>
            <ac:spMk id="14" creationId="{5C29A943-661C-69D5-3CB1-1A153C01E79C}"/>
          </ac:spMkLst>
        </pc:spChg>
        <pc:spChg chg="add del mod ord">
          <ac:chgData name="Kristen Earle" userId="6bf60f57-7955-4f54-90c7-7777b5c29102" providerId="ADAL" clId="{2480E358-66CB-4E5F-AD8A-342A9C40F12E}" dt="2024-03-06T04:22:08.368" v="3544" actId="478"/>
          <ac:spMkLst>
            <pc:docMk/>
            <pc:sldMk cId="222600197" sldId="2147376406"/>
            <ac:spMk id="14" creationId="{9417758A-0463-D0D6-31A6-30DE3AA666F2}"/>
          </ac:spMkLst>
        </pc:spChg>
        <pc:spChg chg="add mod">
          <ac:chgData name="Kristen Earle" userId="6bf60f57-7955-4f54-90c7-7777b5c29102" providerId="ADAL" clId="{2480E358-66CB-4E5F-AD8A-342A9C40F12E}" dt="2024-03-06T04:40:11.698" v="3791"/>
          <ac:spMkLst>
            <pc:docMk/>
            <pc:sldMk cId="222600197" sldId="2147376406"/>
            <ac:spMk id="15" creationId="{F3752E65-CE50-050A-EA5B-6E082C8C6905}"/>
          </ac:spMkLst>
        </pc:spChg>
        <pc:spChg chg="add mod">
          <ac:chgData name="Kristen Earle" userId="6bf60f57-7955-4f54-90c7-7777b5c29102" providerId="ADAL" clId="{2480E358-66CB-4E5F-AD8A-342A9C40F12E}" dt="2024-03-06T04:40:11.698" v="3791"/>
          <ac:spMkLst>
            <pc:docMk/>
            <pc:sldMk cId="222600197" sldId="2147376406"/>
            <ac:spMk id="18" creationId="{E2CEE613-1EE4-C210-C53D-460C97E9FD20}"/>
          </ac:spMkLst>
        </pc:spChg>
        <pc:spChg chg="add del mod">
          <ac:chgData name="Kristen Earle" userId="6bf60f57-7955-4f54-90c7-7777b5c29102" providerId="ADAL" clId="{2480E358-66CB-4E5F-AD8A-342A9C40F12E}" dt="2024-03-06T04:30:43.007" v="3663" actId="478"/>
          <ac:spMkLst>
            <pc:docMk/>
            <pc:sldMk cId="222600197" sldId="2147376406"/>
            <ac:spMk id="21" creationId="{3AA77BAB-5352-6F55-C08E-D5E464419D3E}"/>
          </ac:spMkLst>
        </pc:spChg>
        <pc:spChg chg="del mod">
          <ac:chgData name="Kristen Earle" userId="6bf60f57-7955-4f54-90c7-7777b5c29102" providerId="ADAL" clId="{2480E358-66CB-4E5F-AD8A-342A9C40F12E}" dt="2024-03-06T05:13:15.328" v="4613" actId="20577"/>
          <ac:spMkLst>
            <pc:docMk/>
            <pc:sldMk cId="222600197" sldId="2147376406"/>
            <ac:spMk id="28" creationId="{EAA28EAA-4499-7441-58A7-01E68564032A}"/>
          </ac:spMkLst>
        </pc:spChg>
        <pc:spChg chg="del">
          <ac:chgData name="Kristen Earle" userId="6bf60f57-7955-4f54-90c7-7777b5c29102" providerId="ADAL" clId="{2480E358-66CB-4E5F-AD8A-342A9C40F12E}" dt="2024-03-06T04:35:18.305" v="3759" actId="478"/>
          <ac:spMkLst>
            <pc:docMk/>
            <pc:sldMk cId="222600197" sldId="2147376406"/>
            <ac:spMk id="29" creationId="{CD4B3807-2E10-A3FA-0084-184993830C47}"/>
          </ac:spMkLst>
        </pc:spChg>
        <pc:spChg chg="del mod ord">
          <ac:chgData name="Kristen Earle" userId="6bf60f57-7955-4f54-90c7-7777b5c29102" providerId="ADAL" clId="{2480E358-66CB-4E5F-AD8A-342A9C40F12E}" dt="2024-03-06T04:40:05.303" v="3789" actId="478"/>
          <ac:spMkLst>
            <pc:docMk/>
            <pc:sldMk cId="222600197" sldId="2147376406"/>
            <ac:spMk id="58" creationId="{53376C9C-7FE3-2982-CD6B-948462A538AB}"/>
          </ac:spMkLst>
        </pc:spChg>
        <pc:spChg chg="del mod ord">
          <ac:chgData name="Kristen Earle" userId="6bf60f57-7955-4f54-90c7-7777b5c29102" providerId="ADAL" clId="{2480E358-66CB-4E5F-AD8A-342A9C40F12E}" dt="2024-03-06T04:40:10.579" v="3790" actId="478"/>
          <ac:spMkLst>
            <pc:docMk/>
            <pc:sldMk cId="222600197" sldId="2147376406"/>
            <ac:spMk id="59" creationId="{17E74D5D-B2CB-90BA-1426-76CDA809D1EB}"/>
          </ac:spMkLst>
        </pc:spChg>
        <pc:spChg chg="mod">
          <ac:chgData name="Kristen Earle" userId="6bf60f57-7955-4f54-90c7-7777b5c29102" providerId="ADAL" clId="{2480E358-66CB-4E5F-AD8A-342A9C40F12E}" dt="2024-03-06T04:34:28.213" v="3676" actId="554"/>
          <ac:spMkLst>
            <pc:docMk/>
            <pc:sldMk cId="222600197" sldId="2147376406"/>
            <ac:spMk id="135" creationId="{DD4EED51-585F-9D71-B982-E30FDAE10877}"/>
          </ac:spMkLst>
        </pc:spChg>
        <pc:spChg chg="mod">
          <ac:chgData name="Kristen Earle" userId="6bf60f57-7955-4f54-90c7-7777b5c29102" providerId="ADAL" clId="{2480E358-66CB-4E5F-AD8A-342A9C40F12E}" dt="2024-03-06T04:34:27.574" v="3674" actId="1076"/>
          <ac:spMkLst>
            <pc:docMk/>
            <pc:sldMk cId="222600197" sldId="2147376406"/>
            <ac:spMk id="136" creationId="{C8ED4782-231D-467D-8EF6-CEF18BB2919B}"/>
          </ac:spMkLst>
        </pc:spChg>
        <pc:spChg chg="mod">
          <ac:chgData name="Kristen Earle" userId="6bf60f57-7955-4f54-90c7-7777b5c29102" providerId="ADAL" clId="{2480E358-66CB-4E5F-AD8A-342A9C40F12E}" dt="2024-03-06T04:34:27.574" v="3674" actId="1076"/>
          <ac:spMkLst>
            <pc:docMk/>
            <pc:sldMk cId="222600197" sldId="2147376406"/>
            <ac:spMk id="137" creationId="{E74C1C23-3548-C421-AAFC-DED35DE67C7D}"/>
          </ac:spMkLst>
        </pc:spChg>
        <pc:spChg chg="mod">
          <ac:chgData name="Kristen Earle" userId="6bf60f57-7955-4f54-90c7-7777b5c29102" providerId="ADAL" clId="{2480E358-66CB-4E5F-AD8A-342A9C40F12E}" dt="2024-03-06T04:34:27.574" v="3674" actId="1076"/>
          <ac:spMkLst>
            <pc:docMk/>
            <pc:sldMk cId="222600197" sldId="2147376406"/>
            <ac:spMk id="138" creationId="{DAAA555C-3DB5-B365-6798-6D25F3F57AF7}"/>
          </ac:spMkLst>
        </pc:spChg>
        <pc:spChg chg="mod">
          <ac:chgData name="Kristen Earle" userId="6bf60f57-7955-4f54-90c7-7777b5c29102" providerId="ADAL" clId="{2480E358-66CB-4E5F-AD8A-342A9C40F12E}" dt="2024-03-06T04:29:37.877" v="3657" actId="1076"/>
          <ac:spMkLst>
            <pc:docMk/>
            <pc:sldMk cId="222600197" sldId="2147376406"/>
            <ac:spMk id="168" creationId="{6206EC5E-0742-C760-0343-069BA8833532}"/>
          </ac:spMkLst>
        </pc:spChg>
        <pc:spChg chg="mod">
          <ac:chgData name="Kristen Earle" userId="6bf60f57-7955-4f54-90c7-7777b5c29102" providerId="ADAL" clId="{2480E358-66CB-4E5F-AD8A-342A9C40F12E}" dt="2024-03-06T04:24:08.963" v="3563" actId="20577"/>
          <ac:spMkLst>
            <pc:docMk/>
            <pc:sldMk cId="222600197" sldId="2147376406"/>
            <ac:spMk id="182" creationId="{DA64E9E1-5E67-59B4-8824-6CE3FB96805D}"/>
          </ac:spMkLst>
        </pc:spChg>
        <pc:grpChg chg="add del mod">
          <ac:chgData name="Kristen Earle" userId="6bf60f57-7955-4f54-90c7-7777b5c29102" providerId="ADAL" clId="{2480E358-66CB-4E5F-AD8A-342A9C40F12E}" dt="2024-03-06T04:25:25.465" v="3618" actId="1076"/>
          <ac:grpSpMkLst>
            <pc:docMk/>
            <pc:sldMk cId="222600197" sldId="2147376406"/>
            <ac:grpSpMk id="37" creationId="{E6DA8487-D04F-FB63-2DA8-AEA804B9E43A}"/>
          </ac:grpSpMkLst>
        </pc:grpChg>
        <pc:grpChg chg="del">
          <ac:chgData name="Kristen Earle" userId="6bf60f57-7955-4f54-90c7-7777b5c29102" providerId="ADAL" clId="{2480E358-66CB-4E5F-AD8A-342A9C40F12E}" dt="2024-03-06T04:22:52.746" v="3546" actId="478"/>
          <ac:grpSpMkLst>
            <pc:docMk/>
            <pc:sldMk cId="222600197" sldId="2147376406"/>
            <ac:grpSpMk id="55" creationId="{071D7AB7-AD47-5BD1-1B09-F2162E2836B7}"/>
          </ac:grpSpMkLst>
        </pc:grpChg>
        <pc:cxnChg chg="del mod">
          <ac:chgData name="Kristen Earle" userId="6bf60f57-7955-4f54-90c7-7777b5c29102" providerId="ADAL" clId="{2480E358-66CB-4E5F-AD8A-342A9C40F12E}" dt="2024-03-06T04:22:52.746" v="3546" actId="478"/>
          <ac:cxnSpMkLst>
            <pc:docMk/>
            <pc:sldMk cId="222600197" sldId="2147376406"/>
            <ac:cxnSpMk id="19" creationId="{1380FCFC-8381-E811-ADB6-046F109C7081}"/>
          </ac:cxnSpMkLst>
        </pc:cxnChg>
        <pc:cxnChg chg="mod">
          <ac:chgData name="Kristen Earle" userId="6bf60f57-7955-4f54-90c7-7777b5c29102" providerId="ADAL" clId="{2480E358-66CB-4E5F-AD8A-342A9C40F12E}" dt="2024-03-06T04:34:28.213" v="3676" actId="554"/>
          <ac:cxnSpMkLst>
            <pc:docMk/>
            <pc:sldMk cId="222600197" sldId="2147376406"/>
            <ac:cxnSpMk id="20" creationId="{BB3CF5B5-933C-D17C-5B2E-28D54F481AF8}"/>
          </ac:cxnSpMkLst>
        </pc:cxnChg>
        <pc:cxnChg chg="add del mod">
          <ac:chgData name="Kristen Earle" userId="6bf60f57-7955-4f54-90c7-7777b5c29102" providerId="ADAL" clId="{2480E358-66CB-4E5F-AD8A-342A9C40F12E}" dt="2024-03-06T04:30:11.605" v="3661" actId="478"/>
          <ac:cxnSpMkLst>
            <pc:docMk/>
            <pc:sldMk cId="222600197" sldId="2147376406"/>
            <ac:cxnSpMk id="23" creationId="{E693A6CE-A6D6-4827-DFFF-E6FFE8B2DEBD}"/>
          </ac:cxnSpMkLst>
        </pc:cxnChg>
        <pc:cxnChg chg="mod">
          <ac:chgData name="Kristen Earle" userId="6bf60f57-7955-4f54-90c7-7777b5c29102" providerId="ADAL" clId="{2480E358-66CB-4E5F-AD8A-342A9C40F12E}" dt="2024-03-06T04:34:28.213" v="3676" actId="554"/>
          <ac:cxnSpMkLst>
            <pc:docMk/>
            <pc:sldMk cId="222600197" sldId="2147376406"/>
            <ac:cxnSpMk id="134" creationId="{839252E4-6BE7-04AC-187E-92B4CC45D2A6}"/>
          </ac:cxnSpMkLst>
        </pc:cxnChg>
      </pc:sldChg>
      <pc:sldChg chg="addSp delSp modSp new mod modTransition modClrScheme chgLayout">
        <pc:chgData name="Kristen Earle" userId="6bf60f57-7955-4f54-90c7-7777b5c29102" providerId="ADAL" clId="{2480E358-66CB-4E5F-AD8A-342A9C40F12E}" dt="2024-03-06T05:11:21.655" v="4600" actId="20577"/>
        <pc:sldMkLst>
          <pc:docMk/>
          <pc:sldMk cId="1164251187" sldId="2147376407"/>
        </pc:sldMkLst>
        <pc:spChg chg="mod ord">
          <ac:chgData name="Kristen Earle" userId="6bf60f57-7955-4f54-90c7-7777b5c29102" providerId="ADAL" clId="{2480E358-66CB-4E5F-AD8A-342A9C40F12E}" dt="2024-03-06T05:08:53.876" v="4306" actId="700"/>
          <ac:spMkLst>
            <pc:docMk/>
            <pc:sldMk cId="1164251187" sldId="2147376407"/>
            <ac:spMk id="2" creationId="{0C7451C2-F56D-375E-3829-2BC0F216B927}"/>
          </ac:spMkLst>
        </pc:spChg>
        <pc:spChg chg="del mod ord">
          <ac:chgData name="Kristen Earle" userId="6bf60f57-7955-4f54-90c7-7777b5c29102" providerId="ADAL" clId="{2480E358-66CB-4E5F-AD8A-342A9C40F12E}" dt="2024-03-06T05:08:53.876" v="4306" actId="700"/>
          <ac:spMkLst>
            <pc:docMk/>
            <pc:sldMk cId="1164251187" sldId="2147376407"/>
            <ac:spMk id="3" creationId="{F3FA337B-BC2C-93E2-3DC7-6533721DD721}"/>
          </ac:spMkLst>
        </pc:spChg>
        <pc:spChg chg="mod ord">
          <ac:chgData name="Kristen Earle" userId="6bf60f57-7955-4f54-90c7-7777b5c29102" providerId="ADAL" clId="{2480E358-66CB-4E5F-AD8A-342A9C40F12E}" dt="2024-03-06T05:08:53.876" v="4306" actId="700"/>
          <ac:spMkLst>
            <pc:docMk/>
            <pc:sldMk cId="1164251187" sldId="2147376407"/>
            <ac:spMk id="4" creationId="{30A52A81-AC23-ABE5-B111-3CAE16D27B13}"/>
          </ac:spMkLst>
        </pc:spChg>
        <pc:spChg chg="add mod ord">
          <ac:chgData name="Kristen Earle" userId="6bf60f57-7955-4f54-90c7-7777b5c29102" providerId="ADAL" clId="{2480E358-66CB-4E5F-AD8A-342A9C40F12E}" dt="2024-03-06T05:11:21.655" v="4600" actId="20577"/>
          <ac:spMkLst>
            <pc:docMk/>
            <pc:sldMk cId="1164251187" sldId="2147376407"/>
            <ac:spMk id="11" creationId="{DDF0199A-CD6F-3E9E-AF90-A39CFF11604C}"/>
          </ac:spMkLst>
        </pc:spChg>
        <pc:spChg chg="add mod ord">
          <ac:chgData name="Kristen Earle" userId="6bf60f57-7955-4f54-90c7-7777b5c29102" providerId="ADAL" clId="{2480E358-66CB-4E5F-AD8A-342A9C40F12E}" dt="2024-03-06T05:09:23.694" v="4340" actId="20577"/>
          <ac:spMkLst>
            <pc:docMk/>
            <pc:sldMk cId="1164251187" sldId="2147376407"/>
            <ac:spMk id="12" creationId="{C6D79ED6-FF38-D582-091C-1CED21207636}"/>
          </ac:spMkLst>
        </pc:spChg>
        <pc:spChg chg="add del mod ord">
          <ac:chgData name="Kristen Earle" userId="6bf60f57-7955-4f54-90c7-7777b5c29102" providerId="ADAL" clId="{2480E358-66CB-4E5F-AD8A-342A9C40F12E}" dt="2024-03-06T05:08:58.717" v="4307" actId="478"/>
          <ac:spMkLst>
            <pc:docMk/>
            <pc:sldMk cId="1164251187" sldId="2147376407"/>
            <ac:spMk id="13" creationId="{2E4A9B9A-1661-7518-CFCB-DD88BE92DFDB}"/>
          </ac:spMkLst>
        </pc:spChg>
        <pc:picChg chg="add mod">
          <ac:chgData name="Kristen Earle" userId="6bf60f57-7955-4f54-90c7-7777b5c29102" providerId="ADAL" clId="{2480E358-66CB-4E5F-AD8A-342A9C40F12E}" dt="2024-03-06T05:08:03.970" v="4297" actId="14100"/>
          <ac:picMkLst>
            <pc:docMk/>
            <pc:sldMk cId="1164251187" sldId="2147376407"/>
            <ac:picMk id="6" creationId="{7D064870-ACEF-E534-04B2-96716CD76612}"/>
          </ac:picMkLst>
        </pc:picChg>
        <pc:picChg chg="add mod">
          <ac:chgData name="Kristen Earle" userId="6bf60f57-7955-4f54-90c7-7777b5c29102" providerId="ADAL" clId="{2480E358-66CB-4E5F-AD8A-342A9C40F12E}" dt="2024-03-06T05:08:12.914" v="4300" actId="14100"/>
          <ac:picMkLst>
            <pc:docMk/>
            <pc:sldMk cId="1164251187" sldId="2147376407"/>
            <ac:picMk id="8" creationId="{45544C40-2475-722F-8A1F-E282B9241AB6}"/>
          </ac:picMkLst>
        </pc:picChg>
        <pc:picChg chg="add mod">
          <ac:chgData name="Kristen Earle" userId="6bf60f57-7955-4f54-90c7-7777b5c29102" providerId="ADAL" clId="{2480E358-66CB-4E5F-AD8A-342A9C40F12E}" dt="2024-03-06T05:09:43.707" v="4341" actId="14100"/>
          <ac:picMkLst>
            <pc:docMk/>
            <pc:sldMk cId="1164251187" sldId="2147376407"/>
            <ac:picMk id="10" creationId="{A65F2C31-1CC9-989C-DA48-29046D9058FB}"/>
          </ac:picMkLst>
        </pc:picChg>
      </pc:sldChg>
      <pc:sldChg chg="addSp delSp modSp add del mod ord">
        <pc:chgData name="Kristen Earle" userId="6bf60f57-7955-4f54-90c7-7777b5c29102" providerId="ADAL" clId="{2480E358-66CB-4E5F-AD8A-342A9C40F12E}" dt="2024-03-06T04:57:23.983" v="4218" actId="47"/>
        <pc:sldMkLst>
          <pc:docMk/>
          <pc:sldMk cId="3060432614" sldId="2147376407"/>
        </pc:sldMkLst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2" creationId="{00918E46-4DED-AA47-2E96-4F742CFF0451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3" creationId="{4A556488-01CE-B91E-2FF1-E75B68EF8293}"/>
          </ac:spMkLst>
        </pc:spChg>
        <pc:spChg chg="mod">
          <ac:chgData name="Kristen Earle" userId="6bf60f57-7955-4f54-90c7-7777b5c29102" providerId="ADAL" clId="{2480E358-66CB-4E5F-AD8A-342A9C40F12E}" dt="2024-03-06T04:47:22.086" v="3946" actId="20577"/>
          <ac:spMkLst>
            <pc:docMk/>
            <pc:sldMk cId="3060432614" sldId="2147376407"/>
            <ac:spMk id="4" creationId="{EFD01DA8-D5FF-AFE0-945E-166F9BF00DDE}"/>
          </ac:spMkLst>
        </pc:spChg>
        <pc:spChg chg="del mod topLvl">
          <ac:chgData name="Kristen Earle" userId="6bf60f57-7955-4f54-90c7-7777b5c29102" providerId="ADAL" clId="{2480E358-66CB-4E5F-AD8A-342A9C40F12E}" dt="2024-03-06T04:46:40.215" v="3932" actId="478"/>
          <ac:spMkLst>
            <pc:docMk/>
            <pc:sldMk cId="3060432614" sldId="2147376407"/>
            <ac:spMk id="6" creationId="{FB9A7080-B704-64BA-95E0-A5B8D56CCD57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" creationId="{C599E804-C7A5-C9BF-FD9E-EBA73A495828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2" creationId="{AC5B70FC-CDF9-6809-7582-F8DA96FE840E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" creationId="{81F93138-C0C1-DA33-DC49-119F36E24868}"/>
          </ac:spMkLst>
        </pc:spChg>
        <pc:spChg chg="add del mod topLvl modVis">
          <ac:chgData name="Kristen Earle" userId="6bf60f57-7955-4f54-90c7-7777b5c29102" providerId="ADAL" clId="{2480E358-66CB-4E5F-AD8A-342A9C40F12E}" dt="2024-03-06T04:52:37.337" v="4092" actId="478"/>
          <ac:spMkLst>
            <pc:docMk/>
            <pc:sldMk cId="3060432614" sldId="2147376407"/>
            <ac:spMk id="14" creationId="{F6C86B50-1FE8-5CAA-CF7B-9B72353FC74E}"/>
          </ac:spMkLst>
        </pc:spChg>
        <pc:spChg chg="add del mod topLvl modVis">
          <ac:chgData name="Kristen Earle" userId="6bf60f57-7955-4f54-90c7-7777b5c29102" providerId="ADAL" clId="{2480E358-66CB-4E5F-AD8A-342A9C40F12E}" dt="2024-03-06T04:52:37.337" v="4092" actId="478"/>
          <ac:spMkLst>
            <pc:docMk/>
            <pc:sldMk cId="3060432614" sldId="2147376407"/>
            <ac:spMk id="21" creationId="{B6304685-3B9C-D3A2-BE76-1CF70999E590}"/>
          </ac:spMkLst>
        </pc:spChg>
        <pc:spChg chg="add mod topLvl modVis">
          <ac:chgData name="Kristen Earle" userId="6bf60f57-7955-4f54-90c7-7777b5c29102" providerId="ADAL" clId="{2480E358-66CB-4E5F-AD8A-342A9C40F12E}" dt="2024-03-06T04:55:05.265" v="4147" actId="14100"/>
          <ac:spMkLst>
            <pc:docMk/>
            <pc:sldMk cId="3060432614" sldId="2147376407"/>
            <ac:spMk id="22" creationId="{5419CBCD-DCA7-D634-7853-5503F5A27B8A}"/>
          </ac:spMkLst>
        </pc:spChg>
        <pc:spChg chg="add mod topLvl modVis">
          <ac:chgData name="Kristen Earle" userId="6bf60f57-7955-4f54-90c7-7777b5c29102" providerId="ADAL" clId="{2480E358-66CB-4E5F-AD8A-342A9C40F12E}" dt="2024-03-06T04:55:08.372" v="4148" actId="14100"/>
          <ac:spMkLst>
            <pc:docMk/>
            <pc:sldMk cId="3060432614" sldId="2147376407"/>
            <ac:spMk id="23" creationId="{B050CA02-F1DE-CEDD-51F7-B7F042AAB2B7}"/>
          </ac:spMkLst>
        </pc:spChg>
        <pc:spChg chg="add del mod topLvl modVis">
          <ac:chgData name="Kristen Earle" userId="6bf60f57-7955-4f54-90c7-7777b5c29102" providerId="ADAL" clId="{2480E358-66CB-4E5F-AD8A-342A9C40F12E}" dt="2024-03-06T04:53:50.957" v="4140" actId="478"/>
          <ac:spMkLst>
            <pc:docMk/>
            <pc:sldMk cId="3060432614" sldId="2147376407"/>
            <ac:spMk id="24" creationId="{31306DC9-5DF1-1624-D57A-D041E00517F3}"/>
          </ac:spMkLst>
        </pc:spChg>
        <pc:spChg chg="add mod">
          <ac:chgData name="Kristen Earle" userId="6bf60f57-7955-4f54-90c7-7777b5c29102" providerId="ADAL" clId="{2480E358-66CB-4E5F-AD8A-342A9C40F12E}" dt="2024-03-06T04:56:52.040" v="4217" actId="403"/>
          <ac:spMkLst>
            <pc:docMk/>
            <pc:sldMk cId="3060432614" sldId="2147376407"/>
            <ac:spMk id="26" creationId="{0CCB376C-CA5F-7CBF-B60A-FD6FDBE1527C}"/>
          </ac:spMkLst>
        </pc:spChg>
        <pc:spChg chg="del">
          <ac:chgData name="Kristen Earle" userId="6bf60f57-7955-4f54-90c7-7777b5c29102" providerId="ADAL" clId="{2480E358-66CB-4E5F-AD8A-342A9C40F12E}" dt="2024-03-06T04:45:41.150" v="3925" actId="478"/>
          <ac:spMkLst>
            <pc:docMk/>
            <pc:sldMk cId="3060432614" sldId="2147376407"/>
            <ac:spMk id="28" creationId="{65C7AAA8-ABF2-1CD9-5D64-B0CDD00D5451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4" creationId="{D445AC13-35CE-91E8-F56F-16E6EF74159E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5" creationId="{0544F3CC-F4A0-3F36-B4D6-1D1A5A76DA6D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6" creationId="{C4C43842-93B1-E56A-ADB9-F94FC36B1887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7" creationId="{6AA36FC6-55B6-6555-80B5-87C340F6D2AE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8" creationId="{C46CF91E-8114-7621-4012-F5EAAE395D3E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09" creationId="{C52297EE-DB62-4591-E924-C552E7E05DC9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10" creationId="{1368E052-1B00-6335-D0F4-63F943714A05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11" creationId="{8CF02CAC-DD4B-E5C0-0E3B-560A6623C49D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12" creationId="{CCE40BE9-D271-35D2-EF4C-6F1D245D353C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13" creationId="{4797CB43-EB5D-6BD9-8541-403263E1C7A6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14" creationId="{C74923CA-20EA-AA9A-78CF-9496FF09EF76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3" creationId="{F6D9A0ED-A72C-9CC5-E843-1ABBC461EF0E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5" creationId="{130E1276-193B-BC00-9D16-171AE1F3D4BD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6" creationId="{12677E32-9B84-2498-32E8-2C8B454CE0C3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7" creationId="{9D882A85-7B70-4401-094A-00213E4F440E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8" creationId="{9DA6AEBF-5A71-0E5E-F3B8-26BF7489B9E2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39" creationId="{3F72746B-E18B-D345-5723-D3BC9BD1DDBA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68" creationId="{2A03F728-CF3F-7FA3-E566-59BDFEA6BEE5}"/>
          </ac:spMkLst>
        </pc:spChg>
        <pc:spChg chg="del">
          <ac:chgData name="Kristen Earle" userId="6bf60f57-7955-4f54-90c7-7777b5c29102" providerId="ADAL" clId="{2480E358-66CB-4E5F-AD8A-342A9C40F12E}" dt="2024-03-06T04:45:37.157" v="3924" actId="478"/>
          <ac:spMkLst>
            <pc:docMk/>
            <pc:sldMk cId="3060432614" sldId="2147376407"/>
            <ac:spMk id="182" creationId="{F4175436-7E09-D6A1-8D02-16A0A796704D}"/>
          </ac:spMkLst>
        </pc:spChg>
        <pc:grpChg chg="add del mod">
          <ac:chgData name="Kristen Earle" userId="6bf60f57-7955-4f54-90c7-7777b5c29102" providerId="ADAL" clId="{2480E358-66CB-4E5F-AD8A-342A9C40F12E}" dt="2024-03-06T04:46:34.944" v="3931" actId="165"/>
          <ac:grpSpMkLst>
            <pc:docMk/>
            <pc:sldMk cId="3060432614" sldId="2147376407"/>
            <ac:grpSpMk id="5" creationId="{579BBBFC-2D12-6317-7F60-DF4B5B6154F8}"/>
          </ac:grpSpMkLst>
        </pc:grpChg>
        <pc:grpChg chg="add del mod replST">
          <ac:chgData name="Kristen Earle" userId="6bf60f57-7955-4f54-90c7-7777b5c29102" providerId="ADAL" clId="{2480E358-66CB-4E5F-AD8A-342A9C40F12E}" dt="2024-03-06T04:52:33.096" v="4091" actId="165"/>
          <ac:grpSpMkLst>
            <pc:docMk/>
            <pc:sldMk cId="3060432614" sldId="2147376407"/>
            <ac:grpSpMk id="25" creationId="{2291B059-7564-3260-9FFC-BA39CB89524D}"/>
          </ac:grpSpMkLst>
        </pc:grpChg>
        <pc:grpChg chg="del">
          <ac:chgData name="Kristen Earle" userId="6bf60f57-7955-4f54-90c7-7777b5c29102" providerId="ADAL" clId="{2480E358-66CB-4E5F-AD8A-342A9C40F12E}" dt="2024-03-06T04:45:37.157" v="3924" actId="478"/>
          <ac:grpSpMkLst>
            <pc:docMk/>
            <pc:sldMk cId="3060432614" sldId="2147376407"/>
            <ac:grpSpMk id="27" creationId="{9115B745-FB4F-7F14-9D30-EE26F0F71ABE}"/>
          </ac:grpSpMkLst>
        </pc:grpChg>
        <pc:grpChg chg="del">
          <ac:chgData name="Kristen Earle" userId="6bf60f57-7955-4f54-90c7-7777b5c29102" providerId="ADAL" clId="{2480E358-66CB-4E5F-AD8A-342A9C40F12E}" dt="2024-03-06T04:45:37.157" v="3924" actId="478"/>
          <ac:grpSpMkLst>
            <pc:docMk/>
            <pc:sldMk cId="3060432614" sldId="2147376407"/>
            <ac:grpSpMk id="37" creationId="{A91F5D4F-034C-1561-D287-9B96E11664DF}"/>
          </ac:grpSpMkLst>
        </pc:grpChg>
        <pc:grpChg chg="del">
          <ac:chgData name="Kristen Earle" userId="6bf60f57-7955-4f54-90c7-7777b5c29102" providerId="ADAL" clId="{2480E358-66CB-4E5F-AD8A-342A9C40F12E}" dt="2024-03-06T04:45:37.157" v="3924" actId="478"/>
          <ac:grpSpMkLst>
            <pc:docMk/>
            <pc:sldMk cId="3060432614" sldId="2147376407"/>
            <ac:grpSpMk id="55" creationId="{0FA8807D-2411-3885-E680-6D4391DFBAF5}"/>
          </ac:grpSpMkLst>
        </pc:grpChg>
        <pc:picChg chg="mod topLvl">
          <ac:chgData name="Kristen Earle" userId="6bf60f57-7955-4f54-90c7-7777b5c29102" providerId="ADAL" clId="{2480E358-66CB-4E5F-AD8A-342A9C40F12E}" dt="2024-03-06T04:51:58.711" v="3965" actId="1076"/>
          <ac:picMkLst>
            <pc:docMk/>
            <pc:sldMk cId="3060432614" sldId="2147376407"/>
            <ac:picMk id="7" creationId="{E254E6D3-1D62-005E-4D70-F9ADC235DD0D}"/>
          </ac:picMkLst>
        </pc:picChg>
        <pc:picChg chg="add mod">
          <ac:chgData name="Kristen Earle" userId="6bf60f57-7955-4f54-90c7-7777b5c29102" providerId="ADAL" clId="{2480E358-66CB-4E5F-AD8A-342A9C40F12E}" dt="2024-03-06T04:52:09.935" v="3968" actId="1076"/>
          <ac:picMkLst>
            <pc:docMk/>
            <pc:sldMk cId="3060432614" sldId="2147376407"/>
            <ac:picMk id="11" creationId="{C4B848ED-900F-07D1-CE56-03B8F062E933}"/>
          </ac:picMkLst>
        </pc:picChg>
        <pc:picChg chg="add mod">
          <ac:chgData name="Kristen Earle" userId="6bf60f57-7955-4f54-90c7-7777b5c29102" providerId="ADAL" clId="{2480E358-66CB-4E5F-AD8A-342A9C40F12E}" dt="2024-03-06T04:52:06.326" v="3967" actId="1076"/>
          <ac:picMkLst>
            <pc:docMk/>
            <pc:sldMk cId="3060432614" sldId="2147376407"/>
            <ac:picMk id="1026" creationId="{A9382AFA-BA84-2840-27F9-C3AC3C334791}"/>
          </ac:picMkLst>
        </pc:picChg>
        <pc:cxnChg chg="del mod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9" creationId="{1251AD0A-B663-F42A-D977-1066EDC3CCB1}"/>
          </ac:cxnSpMkLst>
        </pc:cxnChg>
        <pc:cxnChg chg="del mod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20" creationId="{244A0184-835F-DE54-4E3D-BDD2CD748562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16" creationId="{6E929D4E-DCC8-95E9-F32B-1D9303817AA3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17" creationId="{08D6B52A-4E75-FF44-727F-1C5B484BA3A8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18" creationId="{1A4894D6-78CE-3956-6AFC-25024C7F94DE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19" creationId="{51230ABD-6FDF-FC08-F685-782CA47986B8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20" creationId="{26F91647-A31D-B968-00CD-1F5F1B9C9AF0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21" creationId="{57DE2D82-E18D-F355-EBB2-290473845F4F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22" creationId="{C4AF84CC-2C31-0FC9-2FAD-08428A78BC1C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23" creationId="{5C7F3075-9A84-7F95-0240-710CA608B622}"/>
          </ac:cxnSpMkLst>
        </pc:cxnChg>
        <pc:cxnChg chg="del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24" creationId="{FBDA09B8-C3E1-8B15-3C3A-7907B8B4F354}"/>
          </ac:cxnSpMkLst>
        </pc:cxnChg>
        <pc:cxnChg chg="del mod">
          <ac:chgData name="Kristen Earle" userId="6bf60f57-7955-4f54-90c7-7777b5c29102" providerId="ADAL" clId="{2480E358-66CB-4E5F-AD8A-342A9C40F12E}" dt="2024-03-06T04:45:37.157" v="3924" actId="478"/>
          <ac:cxnSpMkLst>
            <pc:docMk/>
            <pc:sldMk cId="3060432614" sldId="2147376407"/>
            <ac:cxnSpMk id="134" creationId="{9217E571-1DB3-A99D-8533-8BD6740AD4CD}"/>
          </ac:cxnSpMkLst>
        </pc:cxnChg>
      </pc:sldChg>
      <pc:sldMasterChg chg="delSldLayout">
        <pc:chgData name="Kristen Earle" userId="6bf60f57-7955-4f54-90c7-7777b5c29102" providerId="ADAL" clId="{2480E358-66CB-4E5F-AD8A-342A9C40F12E}" dt="2024-03-05T23:46:42.225" v="9" actId="47"/>
        <pc:sldMasterMkLst>
          <pc:docMk/>
          <pc:sldMasterMk cId="3763775167" sldId="2147483829"/>
        </pc:sldMasterMkLst>
        <pc:sldLayoutChg chg="del">
          <pc:chgData name="Kristen Earle" userId="6bf60f57-7955-4f54-90c7-7777b5c29102" providerId="ADAL" clId="{2480E358-66CB-4E5F-AD8A-342A9C40F12E}" dt="2024-03-05T23:46:42.225" v="9" actId="47"/>
          <pc:sldLayoutMkLst>
            <pc:docMk/>
            <pc:sldMasterMk cId="3763775167" sldId="2147483829"/>
            <pc:sldLayoutMk cId="289308944" sldId="21474839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FA735B81-DF12-0A2A-4B6D-1E490F7BCC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4" y="84391"/>
            <a:ext cx="2687271" cy="5330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87C42-50DD-9EEC-514C-CDA718505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49735-D42E-44B2-848C-D4B802957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D259C-4DC5-E9B3-C09A-034DD87AB8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966075" y="0"/>
            <a:ext cx="3176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90E5-C935-4AC4-A7B6-2ACD9F2636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8F7DE40-D389-B73F-942C-62EAF8320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6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8BC53-F92F-3735-ED7F-CE9DF2753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B53B2088-C831-0732-AEA9-B0C2F7556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4" y="84391"/>
            <a:ext cx="2687271" cy="5330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49711-A5DC-13CF-5900-87BBBEC10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81CE-73F7-466E-B301-679E4FB5AB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ACE59C4E-5B59-6508-98C6-78EA34A74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31064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4999FEC-4C0D-A14E-3B33-E7C4506A65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002171" y="0"/>
            <a:ext cx="314024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CA56-C0E4-453E-827B-C80317EA3928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6F686E65-1292-18F7-7E5F-D8AB010B4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4024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D5E49594-2C2D-04B2-3E95-84290DAE5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A06232D-076C-E28D-C389-49A908E463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288925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4572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6858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9144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4505" y="2333408"/>
            <a:ext cx="3562783" cy="178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9015" y="2927644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8605" y="3633967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09015" y="4832732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8488" y="5941204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28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black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1566C1D-C52B-40BB-9A60-68C4CEEAB49E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20438" cy="4649073"/>
          </a:xfrm>
          <a:solidFill>
            <a:schemeClr val="tx1"/>
          </a:solidFill>
        </p:spPr>
        <p:txBody>
          <a:bodyPr lIns="182880" tIns="18288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042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- 2 Columns +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6BCE5A-C6EA-3D45-B6AA-69F8F5DE5F7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4221" y="1641186"/>
            <a:ext cx="5439928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2244720"/>
            <a:ext cx="5447479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F34A11-D1C4-1141-A437-411C04A150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359" y="1641186"/>
            <a:ext cx="5368926" cy="276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87039" y="2244720"/>
            <a:ext cx="5376378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0B328EC-9752-4646-8C5D-B76E0938D04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7FFAF916-9C90-0441-B544-DB40E49534DD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399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84A50A12-A2BB-E740-BF44-D5B7CEBE05B3}"/>
              </a:ext>
            </a:extLst>
          </p:cNvPr>
          <p:cNvCxnSpPr>
            <a:cxnSpLocks/>
          </p:cNvCxnSpPr>
          <p:nvPr userDrawn="1"/>
        </p:nvCxnSpPr>
        <p:spPr>
          <a:xfrm>
            <a:off x="6290246" y="1570338"/>
            <a:ext cx="5367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umns (no 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57" y="530943"/>
            <a:ext cx="11120967" cy="3657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- 2 Columns (no headers)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1782147"/>
            <a:ext cx="5447479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48400" y="1782147"/>
            <a:ext cx="5415017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ctr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DAD6323-2C4B-4AE6-932E-87CA13F11E0E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7719F-4180-6E81-9C02-4D0BE327AC66}"/>
              </a:ext>
            </a:extLst>
          </p:cNvPr>
          <p:cNvSpPr txBox="1"/>
          <p:nvPr userDrawn="1"/>
        </p:nvSpPr>
        <p:spPr>
          <a:xfrm>
            <a:off x="10548594" y="-103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27B-AF9D-AAAE-0232-18D579622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- 3 Columns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A6A3E-D5C2-274B-9184-CF0B08D6326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5F1F30-ADD4-2D42-B311-B75E622B009F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539" y="1641185"/>
            <a:ext cx="3505220" cy="323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9011BA4-3821-4B58-946F-A0583B8E1B4E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533539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15B2A8-7385-AE44-8F67-B76BE921AD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44186" y="1641185"/>
            <a:ext cx="3504524" cy="3229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10828F-1382-45D3-89A8-402C37D30449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4343804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4F4A86-B345-DD4A-8370-2D614F921BA0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8153838" y="1641185"/>
            <a:ext cx="3512407" cy="31960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976A536-AE04-47EE-AABB-40C62FC32200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8153936" y="2244720"/>
            <a:ext cx="3507796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A134534-1548-834E-8975-0B9F0A5454F4}"/>
              </a:ext>
            </a:extLst>
          </p:cNvPr>
          <p:cNvSpPr>
            <a:spLocks noGrp="1"/>
          </p:cNvSpPr>
          <p:nvPr>
            <p:ph type="body" sz="quarter" idx="8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7" name="Date Placeholder 10">
            <a:extLst>
              <a:ext uri="{FF2B5EF4-FFF2-40B4-BE49-F238E27FC236}">
                <a16:creationId xmlns:a16="http://schemas.microsoft.com/office/drawing/2014/main" id="{A0B25769-BA88-A643-B364-6674B6C73A63}"/>
              </a:ext>
            </a:extLst>
          </p:cNvPr>
          <p:cNvSpPr>
            <a:spLocks noGrp="1"/>
          </p:cNvSpPr>
          <p:nvPr>
            <p:ph type="dt" sz="half" idx="9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A06F281-701F-4913-A096-052E82732864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D4B82B62-89D6-1C4B-B886-A14D4F516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8FA37F43-6547-5445-851B-83EE6B2A8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1EB1A-BD52-6E4D-B2F3-4E0C90632DAD}"/>
              </a:ext>
            </a:extLst>
          </p:cNvPr>
          <p:cNvCxnSpPr>
            <a:cxnSpLocks/>
          </p:cNvCxnSpPr>
          <p:nvPr userDrawn="1"/>
        </p:nvCxnSpPr>
        <p:spPr>
          <a:xfrm>
            <a:off x="533539" y="1570338"/>
            <a:ext cx="35052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744E64E2-DAFF-1A41-9B6B-24903F2DB65C}"/>
              </a:ext>
            </a:extLst>
          </p:cNvPr>
          <p:cNvCxnSpPr>
            <a:cxnSpLocks/>
          </p:cNvCxnSpPr>
          <p:nvPr userDrawn="1"/>
        </p:nvCxnSpPr>
        <p:spPr>
          <a:xfrm>
            <a:off x="4344188" y="1570338"/>
            <a:ext cx="35041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1B6D433B-5A96-A544-B3DF-4EC0C519327F}"/>
              </a:ext>
            </a:extLst>
          </p:cNvPr>
          <p:cNvCxnSpPr>
            <a:cxnSpLocks/>
          </p:cNvCxnSpPr>
          <p:nvPr userDrawn="1"/>
        </p:nvCxnSpPr>
        <p:spPr>
          <a:xfrm>
            <a:off x="8153838" y="1570338"/>
            <a:ext cx="351240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 +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Full-width image + title &amp;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0E44B5-5645-D647-A03D-2BA476252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21BF4C4-AFAF-4E44-BCEF-AE996CC212ED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C4BA8D-D559-D0AD-8DF5-47F52AF11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5486" y="1485901"/>
            <a:ext cx="11106150" cy="4648200"/>
          </a:xfrm>
          <a:noFill/>
        </p:spPr>
        <p:txBody>
          <a:bodyPr tIns="1463040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or 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08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+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Full-width graphic + title &amp;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1562100"/>
            <a:ext cx="11122000" cy="4572000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0E44B5-5645-D647-A03D-2BA476252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9ADFD69-9D9F-4804-95DD-45C63242953C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Large 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416187-2676-4C97-8C77-B094D1524F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221" y="1754704"/>
            <a:ext cx="3503842" cy="4303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55683"/>
            <a:ext cx="7284317" cy="10772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F0E4F86-12B2-44A1-916E-548165122EB9}" type="datetime3">
              <a:rPr lang="en-US" smtClean="0"/>
              <a:t>5 March 2024</a:t>
            </a:fld>
            <a:endParaRPr lang="en-US" dirty="0"/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D8AD69F0-C6ED-1D41-9425-FD4C83DAA44D}"/>
              </a:ext>
            </a:extLst>
          </p:cNvPr>
          <p:cNvCxnSpPr>
            <a:cxnSpLocks/>
          </p:cNvCxnSpPr>
          <p:nvPr userDrawn="1"/>
        </p:nvCxnSpPr>
        <p:spPr>
          <a:xfrm>
            <a:off x="543952" y="1564876"/>
            <a:ext cx="34941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07FB6E-96D0-0A16-600B-BA7482910C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43400" y="1565274"/>
            <a:ext cx="7284317" cy="4492619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34557-9B55-A4B0-61F1-ACCEC34D0401}"/>
              </a:ext>
            </a:extLst>
          </p:cNvPr>
          <p:cNvSpPr txBox="1"/>
          <p:nvPr userDrawn="1"/>
        </p:nvSpPr>
        <p:spPr>
          <a:xfrm>
            <a:off x="2008094" y="22142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783D1-5884-54CC-EC86-75E75B8F752F}"/>
              </a:ext>
            </a:extLst>
          </p:cNvPr>
          <p:cNvSpPr txBox="1"/>
          <p:nvPr userDrawn="1"/>
        </p:nvSpPr>
        <p:spPr>
          <a:xfrm>
            <a:off x="1659467" y="18965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Large 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43400" y="1564877"/>
            <a:ext cx="7284317" cy="4487248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47221"/>
            <a:ext cx="7284317" cy="17526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311AAB1-30C9-43C2-AFB6-74E0504320D2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3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Large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1E2EF17-AA41-2F54-6BEC-CA5BD2C6C8E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43400" y="1565274"/>
            <a:ext cx="7284317" cy="4492623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37584"/>
            <a:ext cx="7284317" cy="18176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894268A-A50A-4001-B144-BF51812273E4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0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1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5216" y="6119490"/>
            <a:ext cx="7318147" cy="138499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C6FD8AF-E521-4F54-B784-EF06A93CAEB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Text Only on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9015" y="2927644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cap="none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9015" y="3554006"/>
            <a:ext cx="6471489" cy="3693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baseline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09015" y="4832732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409015" y="5894134"/>
            <a:ext cx="6471489" cy="1846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60F06D7B-219A-4A90-BABD-C3B2E04EBC22}" type="datetime3">
              <a:rPr lang="en-US" smtClean="0"/>
              <a:t>5 March 2024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0788" y="2237618"/>
            <a:ext cx="4107446" cy="2053722"/>
          </a:xfrm>
          <a:prstGeom prst="rect">
            <a:avLst/>
          </a:prstGeom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, Chart or Object -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table, chart or object - 1:3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3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57" y="6128113"/>
            <a:ext cx="11063434" cy="18431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8F0E4A-4042-40B6-9D0D-343FF6DCFE16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01442-EBCF-F40C-F167-C486C9BDCD4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64283" y="1565275"/>
            <a:ext cx="3495675" cy="4501430"/>
          </a:xfrm>
        </p:spPr>
        <p:txBody>
          <a:bodyPr tIns="1188720"/>
          <a:lstStyle>
            <a:lvl1pPr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969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5"/>
            <a:ext cx="2011680" cy="4570476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BD6EB86-07DA-47F9-90D8-78D4ABE56FD6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DCA2DA-B5A7-F9D8-B9C9-826D58BF56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25"/>
            <a:ext cx="8869680" cy="4570475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376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752" userDrawn="1">
          <p15:clr>
            <a:srgbClr val="FBAE40"/>
          </p15:clr>
        </p15:guide>
        <p15:guide id="8" pos="16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Graphic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69787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81ECE4-0FC4-43E6-9174-FE2F5A519068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3683" y="1563624"/>
            <a:ext cx="8869680" cy="4570476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image, graphic,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15808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lack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and black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tx1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2D537E8-E9B7-48F8-89B9-B552ABD38A73}" type="datetime3">
              <a:rPr lang="en-US" smtClean="0"/>
              <a:t>5 March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black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Graphic and black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tx1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72A5A1F-F8CE-416A-8958-92A5C44B4706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image, graphic,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33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and images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1573067"/>
            <a:ext cx="250327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1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5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2917286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539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1749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9815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7881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DF309C-8F43-4B3E-A0A8-B8DE35D543D3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 heading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and images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2103124"/>
            <a:ext cx="250327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4301322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718E22-A1E1-44E0-9586-EFC404C77192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and text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and text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2"/>
            <a:ext cx="3474720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58640" y="4012692"/>
            <a:ext cx="3474720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14E5A4B-C77F-4452-AE4D-58421C249E07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5" y="1573402"/>
            <a:ext cx="3509428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5" y="4012692"/>
            <a:ext cx="3509428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44725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8692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–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Images and text – 3 photos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3"/>
            <a:ext cx="4583229" cy="456069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D2D5DE9-59AB-41D7-999C-844E418B5778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269127" y="1573403"/>
            <a:ext cx="2394236" cy="211537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69127" y="3994850"/>
            <a:ext cx="2394236" cy="2139250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6089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42654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5 images + headings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2101663"/>
            <a:ext cx="5439243" cy="4032437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65284" y="2083756"/>
            <a:ext cx="2512608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ED1846-344F-4BAD-AF0A-2F57FF9BF031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5978609-77B5-786C-26A9-8A8687356B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65284" y="4259580"/>
            <a:ext cx="2512608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07562A-A557-9DE5-A065-373483B32D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72436" y="2083756"/>
            <a:ext cx="2582805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ECF28FF-7557-AEA5-5409-0F963C71C4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2436" y="4259580"/>
            <a:ext cx="2582805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615921-4DC2-6C1B-E40D-82C85E9B26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3983" y="1641185"/>
            <a:ext cx="5447814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1FBD5F-F20E-A98F-39CA-95B3D30A70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6207" y="1641185"/>
            <a:ext cx="2557778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2759FE6-37D3-E285-6417-622CF0ED974C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75547" y="1641185"/>
            <a:ext cx="2487816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4F82-1D54-11E5-B131-F5B85DE83CF4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4781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427334F-27DB-A50A-C956-1BEA0341BCFD}"/>
              </a:ext>
            </a:extLst>
          </p:cNvPr>
          <p:cNvCxnSpPr>
            <a:cxnSpLocks/>
          </p:cNvCxnSpPr>
          <p:nvPr userDrawn="1"/>
        </p:nvCxnSpPr>
        <p:spPr>
          <a:xfrm>
            <a:off x="6276206" y="1570338"/>
            <a:ext cx="2557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72DD0A2C-5318-63EB-8275-6913D5B3F889}"/>
              </a:ext>
            </a:extLst>
          </p:cNvPr>
          <p:cNvCxnSpPr>
            <a:cxnSpLocks/>
          </p:cNvCxnSpPr>
          <p:nvPr userDrawn="1"/>
        </p:nvCxnSpPr>
        <p:spPr>
          <a:xfrm>
            <a:off x="9175547" y="1570338"/>
            <a:ext cx="248781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 – B&amp;W horizon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1A1215-BD78-6F12-D8A7-B7B0C96A3FCB}"/>
              </a:ext>
            </a:extLst>
          </p:cNvPr>
          <p:cNvSpPr/>
          <p:nvPr userDrawn="1"/>
        </p:nvSpPr>
        <p:spPr>
          <a:xfrm>
            <a:off x="0" y="0"/>
            <a:ext cx="12192000" cy="238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301382"/>
            <a:ext cx="8378319" cy="6463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589" y="2717340"/>
            <a:ext cx="8378319" cy="36933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800" b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8188" y="5329174"/>
            <a:ext cx="3235745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38188" y="6362440"/>
            <a:ext cx="3230957" cy="1846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843F22B7-DE7B-416C-9A86-47C3C348C223}" type="datetime3">
              <a:rPr lang="en-US" smtClean="0"/>
              <a:t>5 March 2024</a:t>
            </a:fld>
            <a:endParaRPr lang="en-US" dirty="0"/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79200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4FEADFD3-B9E3-0C46-1678-4936E046C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9" y="382682"/>
            <a:ext cx="1326225" cy="2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1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1573403"/>
            <a:ext cx="5439243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4583" y="1573403"/>
            <a:ext cx="5394960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02403C-6DA3-4D3D-8D94-957B2E89B7CF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426" y="1573403"/>
            <a:ext cx="5454273" cy="2122298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426" y="3987322"/>
            <a:ext cx="5454273" cy="2146777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9613" y="1573403"/>
            <a:ext cx="5394960" cy="2122298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9613" y="3987322"/>
            <a:ext cx="5394960" cy="2146777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3FD974E-B69E-4720-B38A-0101339664F6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3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16302" y="1573404"/>
            <a:ext cx="3522297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6302" y="3994852"/>
            <a:ext cx="3522297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400" y="1573404"/>
            <a:ext cx="3505199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3400" y="3994852"/>
            <a:ext cx="3505199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2E2515A-B264-474F-B0E7-971C729EDFFA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4" y="1573404"/>
            <a:ext cx="3521763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4" y="3994852"/>
            <a:ext cx="3521763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</p:spTree>
    <p:extLst>
      <p:ext uri="{BB962C8B-B14F-4D97-AF65-F5344CB8AC3E}">
        <p14:creationId xmlns:p14="http://schemas.microsoft.com/office/powerpoint/2010/main" val="32982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Key figures grid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F52CD5-E219-4246-AD96-96E9238DED35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65484-D15B-FBE5-51F4-865E57F09705}"/>
              </a:ext>
            </a:extLst>
          </p:cNvPr>
          <p:cNvSpPr/>
          <p:nvPr userDrawn="1"/>
        </p:nvSpPr>
        <p:spPr>
          <a:xfrm>
            <a:off x="533400" y="1562100"/>
            <a:ext cx="11125294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9B82EA-9A06-9EDA-8C35-1E39D8CF0259}"/>
              </a:ext>
            </a:extLst>
          </p:cNvPr>
          <p:cNvCxnSpPr>
            <a:cxnSpLocks/>
          </p:cNvCxnSpPr>
          <p:nvPr/>
        </p:nvCxnSpPr>
        <p:spPr>
          <a:xfrm>
            <a:off x="325799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C4A1D4-F19E-5021-E435-8F0A4457D205}"/>
              </a:ext>
            </a:extLst>
          </p:cNvPr>
          <p:cNvCxnSpPr>
            <a:cxnSpLocks/>
          </p:cNvCxnSpPr>
          <p:nvPr/>
        </p:nvCxnSpPr>
        <p:spPr>
          <a:xfrm>
            <a:off x="609443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C1839-561D-33BB-F5FD-EA260E72CAB1}"/>
              </a:ext>
            </a:extLst>
          </p:cNvPr>
          <p:cNvCxnSpPr>
            <a:cxnSpLocks/>
          </p:cNvCxnSpPr>
          <p:nvPr/>
        </p:nvCxnSpPr>
        <p:spPr>
          <a:xfrm>
            <a:off x="893087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8DBA3-384B-8DB7-EFA4-263D2AEBD86C}"/>
              </a:ext>
            </a:extLst>
          </p:cNvPr>
          <p:cNvCxnSpPr>
            <a:cxnSpLocks/>
          </p:cNvCxnSpPr>
          <p:nvPr/>
        </p:nvCxnSpPr>
        <p:spPr>
          <a:xfrm>
            <a:off x="647532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0082AC-428E-2CFA-8E31-8174B29EC8C2}"/>
              </a:ext>
            </a:extLst>
          </p:cNvPr>
          <p:cNvCxnSpPr>
            <a:cxnSpLocks/>
          </p:cNvCxnSpPr>
          <p:nvPr/>
        </p:nvCxnSpPr>
        <p:spPr>
          <a:xfrm>
            <a:off x="3477399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BFFFB-5BC8-5ABD-6423-853CE7F88B90}"/>
              </a:ext>
            </a:extLst>
          </p:cNvPr>
          <p:cNvCxnSpPr>
            <a:cxnSpLocks/>
          </p:cNvCxnSpPr>
          <p:nvPr/>
        </p:nvCxnSpPr>
        <p:spPr>
          <a:xfrm>
            <a:off x="6307266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26A0FB-63A2-568A-DAE8-E8B5F2F0939B}"/>
              </a:ext>
            </a:extLst>
          </p:cNvPr>
          <p:cNvCxnSpPr>
            <a:cxnSpLocks/>
          </p:cNvCxnSpPr>
          <p:nvPr/>
        </p:nvCxnSpPr>
        <p:spPr>
          <a:xfrm>
            <a:off x="9137133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CD16269-78C3-B0C1-9A1A-A726DEF1E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4447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DA563734-95AB-0813-1D2C-1555DCC43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01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XXX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84AA8F5-1B66-3727-2031-145F7F3D8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7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76F63185-1E4B-A5D1-6914-253A926D58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056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F77D622-554E-5009-A289-09FBC710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447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XX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F832B634-020A-3B52-7EDE-CCD2A07446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01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6DD99106-EC39-A88F-0292-659C187A59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3567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X.XB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62E311D3-D98D-24FE-F1A8-66277E5A2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08056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763626B-7207-2E7C-8C28-88420CB1F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585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F3C997B-97B5-17FF-DA61-3926DBDB5C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585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95BF83A8-6D19-66A5-F87B-12A2CFFD0F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1151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76C1369B-4B74-5642-9988-CD43086FCF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1151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3109FC0F-DEFB-783D-0523-DD1A2A9616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40266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77CAF99F-1395-0DAA-17D7-A7A4F6205C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0266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64195D92-C76A-CCE3-D656-6637C5F6F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2922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48B6C252-F0AA-06CC-F881-B4C4F1116F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2922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749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Black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2596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711A8E6-27B3-4B1B-8D7A-92790AFA7ABE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8718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Cream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53336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5CD7C7B-A892-4D34-B9BC-E5C9C564FBEF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21485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cal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2078361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Categorical boxes – 5 columns + 5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696391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7B3D53-666D-4407-8481-D5DDD4B728EF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625544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5</a:t>
            </a:r>
          </a:p>
        </p:txBody>
      </p: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707801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2078361"/>
            <a:ext cx="2103120" cy="2001080"/>
          </a:xfrm>
          <a:solidFill>
            <a:schemeClr val="accent3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2078361"/>
            <a:ext cx="2103120" cy="2001080"/>
          </a:xfrm>
          <a:solidFill>
            <a:schemeClr val="accent4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2078361"/>
            <a:ext cx="2103120" cy="2001080"/>
          </a:xfrm>
          <a:solidFill>
            <a:srgbClr val="F14335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2078361"/>
            <a:ext cx="2103120" cy="2001080"/>
          </a:xfrm>
          <a:solidFill>
            <a:schemeClr val="accent2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210092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210092"/>
            <a:ext cx="2103120" cy="2001080"/>
          </a:xfrm>
          <a:solidFill>
            <a:schemeClr val="accent3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210092"/>
            <a:ext cx="2103120" cy="2001080"/>
          </a:xfrm>
          <a:solidFill>
            <a:schemeClr val="accent4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210092"/>
            <a:ext cx="2103120" cy="2001080"/>
          </a:xfrm>
          <a:solidFill>
            <a:srgbClr val="F14335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210092"/>
            <a:ext cx="2103120" cy="2001080"/>
          </a:xfrm>
          <a:solidFill>
            <a:schemeClr val="accent2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60EE9E-AFD3-45C3-F0C3-5B26ABE84794}"/>
              </a:ext>
            </a:extLst>
          </p:cNvPr>
          <p:cNvGrpSpPr/>
          <p:nvPr userDrawn="1"/>
        </p:nvGrpSpPr>
        <p:grpSpPr>
          <a:xfrm>
            <a:off x="6427898" y="999535"/>
            <a:ext cx="5226862" cy="274320"/>
            <a:chOff x="6427898" y="930512"/>
            <a:chExt cx="5226862" cy="274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73058A-F39D-FBF1-6F24-F9B8D775FFB7}"/>
                </a:ext>
              </a:extLst>
            </p:cNvPr>
            <p:cNvSpPr/>
            <p:nvPr/>
          </p:nvSpPr>
          <p:spPr>
            <a:xfrm>
              <a:off x="6427898" y="930512"/>
              <a:ext cx="5226862" cy="27432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l"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5F625-CA80-A46E-B811-598161AFBB59}"/>
                </a:ext>
              </a:extLst>
            </p:cNvPr>
            <p:cNvGrpSpPr/>
            <p:nvPr/>
          </p:nvGrpSpPr>
          <p:grpSpPr>
            <a:xfrm>
              <a:off x="6574997" y="999092"/>
              <a:ext cx="4943928" cy="140627"/>
              <a:chOff x="6574997" y="999092"/>
              <a:chExt cx="4943928" cy="1406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97C1AA-176D-7E5F-5642-16510B20A649}"/>
                  </a:ext>
                </a:extLst>
              </p:cNvPr>
              <p:cNvGrpSpPr/>
              <p:nvPr/>
            </p:nvGrpSpPr>
            <p:grpSpPr>
              <a:xfrm>
                <a:off x="7572089" y="999092"/>
                <a:ext cx="955306" cy="140627"/>
                <a:chOff x="4179662" y="4566819"/>
                <a:chExt cx="955306" cy="1406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E180EEF-0B87-D2DA-1A25-5D816408D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62" y="4566819"/>
                  <a:ext cx="137160" cy="13716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6E5A56-5136-5AD5-B7E7-3A6BBD7B3B82}"/>
                    </a:ext>
                  </a:extLst>
                </p:cNvPr>
                <p:cNvSpPr txBox="1"/>
                <p:nvPr/>
              </p:nvSpPr>
              <p:spPr>
                <a:xfrm>
                  <a:off x="4403448" y="4570286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9C3AC-359F-12A5-8890-E01719F3E259}"/>
                  </a:ext>
                </a:extLst>
              </p:cNvPr>
              <p:cNvGrpSpPr/>
              <p:nvPr/>
            </p:nvGrpSpPr>
            <p:grpSpPr>
              <a:xfrm>
                <a:off x="8560356" y="999092"/>
                <a:ext cx="965865" cy="140626"/>
                <a:chOff x="4065294" y="4887342"/>
                <a:chExt cx="965865" cy="14062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880B1-D0EF-072C-FD13-CB2B3E3C12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65294" y="4890808"/>
                  <a:ext cx="137160" cy="1371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12601B-DC45-89A3-6FAD-D76C726FAB22}"/>
                    </a:ext>
                  </a:extLst>
                </p:cNvPr>
                <p:cNvSpPr txBox="1"/>
                <p:nvPr/>
              </p:nvSpPr>
              <p:spPr>
                <a:xfrm>
                  <a:off x="4299639" y="4887342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122E74-6269-FECB-0761-706A397FA900}"/>
                  </a:ext>
                </a:extLst>
              </p:cNvPr>
              <p:cNvGrpSpPr/>
              <p:nvPr/>
            </p:nvGrpSpPr>
            <p:grpSpPr>
              <a:xfrm>
                <a:off x="9559182" y="999092"/>
                <a:ext cx="962650" cy="140627"/>
                <a:chOff x="3990948" y="5214796"/>
                <a:chExt cx="962650" cy="14062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50E6066-0C20-F7AA-25E7-AB662948F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90948" y="5214796"/>
                  <a:ext cx="137160" cy="137160"/>
                </a:xfrm>
                <a:prstGeom prst="rect">
                  <a:avLst/>
                </a:prstGeom>
                <a:solidFill>
                  <a:srgbClr val="F143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84832C-CA28-36A8-2F31-AB8E41A8BBBF}"/>
                    </a:ext>
                  </a:extLst>
                </p:cNvPr>
                <p:cNvSpPr txBox="1"/>
                <p:nvPr/>
              </p:nvSpPr>
              <p:spPr>
                <a:xfrm>
                  <a:off x="4222078" y="5218263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A99D81-B0E0-DEB2-C865-6BE74404E498}"/>
                  </a:ext>
                </a:extLst>
              </p:cNvPr>
              <p:cNvGrpSpPr/>
              <p:nvPr/>
            </p:nvGrpSpPr>
            <p:grpSpPr>
              <a:xfrm>
                <a:off x="6574997" y="999092"/>
                <a:ext cx="964131" cy="137160"/>
                <a:chOff x="6574997" y="999430"/>
                <a:chExt cx="964131" cy="13716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904C2A-2FED-F5BC-F85D-F822234F2D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74997" y="999430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4D1828-2FE4-5FB9-2083-2BFF63E497C8}"/>
                    </a:ext>
                  </a:extLst>
                </p:cNvPr>
                <p:cNvSpPr txBox="1"/>
                <p:nvPr/>
              </p:nvSpPr>
              <p:spPr>
                <a:xfrm>
                  <a:off x="6807608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FF2C57-BEED-AF9E-0285-D1494668713F}"/>
                  </a:ext>
                </a:extLst>
              </p:cNvPr>
              <p:cNvGrpSpPr/>
              <p:nvPr/>
            </p:nvGrpSpPr>
            <p:grpSpPr>
              <a:xfrm>
                <a:off x="10554793" y="999092"/>
                <a:ext cx="964132" cy="137160"/>
                <a:chOff x="10554793" y="999430"/>
                <a:chExt cx="964132" cy="13716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E6A1D0-4BB0-A594-7658-B266D2672B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554793" y="999430"/>
                  <a:ext cx="137160" cy="13716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0733DA-A2D6-6414-5337-D1D3E805FF34}"/>
                    </a:ext>
                  </a:extLst>
                </p:cNvPr>
                <p:cNvSpPr txBox="1"/>
                <p:nvPr/>
              </p:nvSpPr>
              <p:spPr>
                <a:xfrm>
                  <a:off x="10787405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46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tial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2078361"/>
            <a:ext cx="2103120" cy="200108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Sequential boxes – 5 columns +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696391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E31D65-16F6-482E-88F5-587C0D2D7D18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625544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5</a:t>
            </a:r>
          </a:p>
        </p:txBody>
      </p: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707801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2078361"/>
            <a:ext cx="2103120" cy="2001080"/>
          </a:xfrm>
          <a:solidFill>
            <a:schemeClr val="accent1">
              <a:alpha val="80466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2078361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2078361"/>
            <a:ext cx="2103120" cy="2001080"/>
          </a:xfrm>
          <a:solidFill>
            <a:schemeClr val="accent1">
              <a:lumMod val="75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2078361"/>
            <a:ext cx="2103120" cy="2001080"/>
          </a:xfrm>
          <a:solidFill>
            <a:schemeClr val="accent1">
              <a:lumMod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210092"/>
            <a:ext cx="2103120" cy="200108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210092"/>
            <a:ext cx="2103120" cy="2001080"/>
          </a:xfrm>
          <a:solidFill>
            <a:schemeClr val="accent1">
              <a:alpha val="80466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210092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210092"/>
            <a:ext cx="2103120" cy="2001080"/>
          </a:xfrm>
          <a:solidFill>
            <a:schemeClr val="accent1">
              <a:lumMod val="75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210092"/>
            <a:ext cx="2103120" cy="2001080"/>
          </a:xfrm>
          <a:solidFill>
            <a:schemeClr val="accent1">
              <a:lumMod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60EE9E-AFD3-45C3-F0C3-5B26ABE84794}"/>
              </a:ext>
            </a:extLst>
          </p:cNvPr>
          <p:cNvGrpSpPr/>
          <p:nvPr userDrawn="1"/>
        </p:nvGrpSpPr>
        <p:grpSpPr>
          <a:xfrm>
            <a:off x="6427898" y="999535"/>
            <a:ext cx="5226862" cy="274320"/>
            <a:chOff x="6427898" y="930512"/>
            <a:chExt cx="5226862" cy="274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73058A-F39D-FBF1-6F24-F9B8D775FFB7}"/>
                </a:ext>
              </a:extLst>
            </p:cNvPr>
            <p:cNvSpPr/>
            <p:nvPr/>
          </p:nvSpPr>
          <p:spPr>
            <a:xfrm>
              <a:off x="6427898" y="930512"/>
              <a:ext cx="5226862" cy="27432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l"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5F625-CA80-A46E-B811-598161AFBB59}"/>
                </a:ext>
              </a:extLst>
            </p:cNvPr>
            <p:cNvGrpSpPr/>
            <p:nvPr/>
          </p:nvGrpSpPr>
          <p:grpSpPr>
            <a:xfrm>
              <a:off x="6574997" y="999092"/>
              <a:ext cx="4943928" cy="140627"/>
              <a:chOff x="6574997" y="999092"/>
              <a:chExt cx="4943928" cy="1406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97C1AA-176D-7E5F-5642-16510B20A649}"/>
                  </a:ext>
                </a:extLst>
              </p:cNvPr>
              <p:cNvGrpSpPr/>
              <p:nvPr/>
            </p:nvGrpSpPr>
            <p:grpSpPr>
              <a:xfrm>
                <a:off x="7572089" y="999092"/>
                <a:ext cx="955306" cy="140627"/>
                <a:chOff x="4179662" y="4566819"/>
                <a:chExt cx="955306" cy="1406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E180EEF-0B87-D2DA-1A25-5D816408D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62" y="4566819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6E5A56-5136-5AD5-B7E7-3A6BBD7B3B82}"/>
                    </a:ext>
                  </a:extLst>
                </p:cNvPr>
                <p:cNvSpPr txBox="1"/>
                <p:nvPr/>
              </p:nvSpPr>
              <p:spPr>
                <a:xfrm>
                  <a:off x="4403448" y="4570286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9C3AC-359F-12A5-8890-E01719F3E259}"/>
                  </a:ext>
                </a:extLst>
              </p:cNvPr>
              <p:cNvGrpSpPr/>
              <p:nvPr/>
            </p:nvGrpSpPr>
            <p:grpSpPr>
              <a:xfrm>
                <a:off x="8560356" y="999092"/>
                <a:ext cx="965865" cy="140626"/>
                <a:chOff x="4065294" y="4887342"/>
                <a:chExt cx="965865" cy="14062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880B1-D0EF-072C-FD13-CB2B3E3C12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65294" y="4890808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12601B-DC45-89A3-6FAD-D76C726FAB22}"/>
                    </a:ext>
                  </a:extLst>
                </p:cNvPr>
                <p:cNvSpPr txBox="1"/>
                <p:nvPr/>
              </p:nvSpPr>
              <p:spPr>
                <a:xfrm>
                  <a:off x="4299639" y="4887342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122E74-6269-FECB-0761-706A397FA900}"/>
                  </a:ext>
                </a:extLst>
              </p:cNvPr>
              <p:cNvGrpSpPr/>
              <p:nvPr/>
            </p:nvGrpSpPr>
            <p:grpSpPr>
              <a:xfrm>
                <a:off x="9559182" y="999092"/>
                <a:ext cx="962650" cy="140627"/>
                <a:chOff x="3990948" y="5214796"/>
                <a:chExt cx="962650" cy="14062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50E6066-0C20-F7AA-25E7-AB662948F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90948" y="5214796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84832C-CA28-36A8-2F31-AB8E41A8BBBF}"/>
                    </a:ext>
                  </a:extLst>
                </p:cNvPr>
                <p:cNvSpPr txBox="1"/>
                <p:nvPr/>
              </p:nvSpPr>
              <p:spPr>
                <a:xfrm>
                  <a:off x="4222078" y="5218263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A99D81-B0E0-DEB2-C865-6BE74404E498}"/>
                  </a:ext>
                </a:extLst>
              </p:cNvPr>
              <p:cNvGrpSpPr/>
              <p:nvPr/>
            </p:nvGrpSpPr>
            <p:grpSpPr>
              <a:xfrm>
                <a:off x="6574997" y="999092"/>
                <a:ext cx="964131" cy="137160"/>
                <a:chOff x="6574997" y="999430"/>
                <a:chExt cx="964131" cy="13716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904C2A-2FED-F5BC-F85D-F822234F2D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74997" y="999430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4D1828-2FE4-5FB9-2083-2BFF63E497C8}"/>
                    </a:ext>
                  </a:extLst>
                </p:cNvPr>
                <p:cNvSpPr txBox="1"/>
                <p:nvPr/>
              </p:nvSpPr>
              <p:spPr>
                <a:xfrm>
                  <a:off x="6807608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FF2C57-BEED-AF9E-0285-D1494668713F}"/>
                  </a:ext>
                </a:extLst>
              </p:cNvPr>
              <p:cNvGrpSpPr/>
              <p:nvPr/>
            </p:nvGrpSpPr>
            <p:grpSpPr>
              <a:xfrm>
                <a:off x="10554793" y="999092"/>
                <a:ext cx="964132" cy="137160"/>
                <a:chOff x="10554793" y="999430"/>
                <a:chExt cx="964132" cy="13716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E6A1D0-4BB0-A594-7658-B266D2672B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554793" y="999430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0733DA-A2D6-6414-5337-D1D3E805FF34}"/>
                    </a:ext>
                  </a:extLst>
                </p:cNvPr>
                <p:cNvSpPr txBox="1"/>
                <p:nvPr/>
              </p:nvSpPr>
              <p:spPr>
                <a:xfrm>
                  <a:off x="10787405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85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topics overview – black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366FF3-4625-48EB-8556-91CE6114A660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1908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988B95C-2C0A-40E4-ABBC-24AAEA67EE76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2314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875002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612676-DCCE-0861-CF1D-E7CA58F3595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5E3A91-AB78-B6A1-9BD8-74504AF070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511E2F-6875-850E-B211-CFCFC8979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FF80EC-A35E-DF8F-A599-633717B1AF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0A5781-7FE7-FF2B-A967-E3DA8AA8A94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6390D9-0900-53E3-6010-2B91F87FD9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322635-3FA9-FC7A-BF5A-FABFEE55BF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B4384B-EB58-DFF4-D58F-C2392425C236}"/>
              </a:ext>
            </a:extLst>
          </p:cNvPr>
          <p:cNvCxnSpPr>
            <a:cxnSpLocks/>
          </p:cNvCxnSpPr>
          <p:nvPr userDrawn="1"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49951-109F-95C6-78D1-A293DC17A862}"/>
              </a:ext>
            </a:extLst>
          </p:cNvPr>
          <p:cNvCxnSpPr>
            <a:cxnSpLocks/>
          </p:cNvCxnSpPr>
          <p:nvPr userDrawn="1"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271B6-09C4-186C-1C8C-B1ED07ED859E}"/>
              </a:ext>
            </a:extLst>
          </p:cNvPr>
          <p:cNvCxnSpPr>
            <a:cxnSpLocks/>
          </p:cNvCxnSpPr>
          <p:nvPr userDrawn="1"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56A4E3A-5FD3-C03D-D80B-DE77EED9FA3B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E97DAE4-E448-D4DF-407D-4DC0417178D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E6D4F3A-1F7A-7672-390F-8364041FF2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3 topics overview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23E2CA-C42D-4A05-BA79-9D39C5C8234E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8"/>
            <a:ext cx="11142158" cy="456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3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98FC90E-78DC-44DA-9102-59866E618AB2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9171BF-1FB1-5225-DD35-BC2E8F91D28F}"/>
              </a:ext>
            </a:extLst>
          </p:cNvPr>
          <p:cNvCxnSpPr>
            <a:cxnSpLocks/>
          </p:cNvCxnSpPr>
          <p:nvPr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2992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41FE0-753B-09BF-8FFF-8B503D8AA7A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5460945-2B51-9F18-FCCB-89F8DCE13B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7A913-33BF-EF9E-A215-31033B26EC2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5EF440-758E-8F55-173D-7001807CC95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D4ED0-E7BB-AFFB-6031-DCCB66F4AA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0EF232-7398-36BA-D21B-48D47F4320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D04EE4-48C3-123C-7C55-F918BFE5B90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C9FCC-F829-257A-C888-E409BE29B11B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59DBB7-C81F-74FE-4C42-A36D2935DB81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7DC6D9-C009-96BD-D206-DCD722561BF7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B338BD-9FAD-A5E6-85C2-52931A535151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EAEC404-1C8F-E638-1F9F-652FF43F9AC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7773C4A-7495-5A43-50DD-1F86C79E2D3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AD4BA92-F560-555B-50D5-077C6DE504C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8FE42A0-4EB1-6C48-928A-31A809AC3F5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617D3FCF-E632-AE29-A69D-27A02192C5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topics overview – black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36F4749-E24D-457F-99C2-6EFD07E8F18C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450E87-E093-429A-BA70-50AD44F6DF6C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4B688-5E30-C837-D803-FFAB3F159E72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5E1984-FE9B-14DE-6BEF-2CC63B74ACA8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AFE795-0850-7B37-82B7-087B5CBA3740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9171BF-1FB1-5225-DD35-BC2E8F91D28F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4E422F0C-EFCE-3F9D-20E1-6116E59BFB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25B8882-4F3E-1100-DA5C-0974F3D609A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FFE5FBF-96D0-B3BE-DAB3-6A9436DCCE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88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+ Ico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(black)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4C2EC61-E161-4D28-9C5B-ACCC267C7FAF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25153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oxes + Icons (categor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2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4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3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(categorical)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CDD6A1A-E4E8-41BA-8814-793466683896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3287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4 boxes + icons (sequent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3">
              <a:lumMod val="50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3">
              <a:lumMod val="75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3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3">
              <a:lumMod val="60000"/>
              <a:lumOff val="40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(sequential)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DA9441B-F5D2-4D07-A9F6-85D94EE570D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14594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C190-B5C9-47FA-10C6-07F337F1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5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944A30D-2044-A849-808A-30EB8C0A3D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1A5254C-65E5-A241-9FAB-78AB62117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233467-277A-554F-B4E3-8C0EA14B90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4E693F-E035-4E4C-962E-AFCF3C0CD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DABD545-C34D-584B-99D7-D43B9E302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3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DB021E-4B46-334D-B0F3-FF34632F5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67A86AD-87F6-B94C-AAC1-33B1E46F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952BDE5-E6FC-C944-BBD9-066D6D611D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D90A936-F1A5-214C-81E0-2ADED4662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17CFD62-2C53-D040-81ED-81883ACEC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C5999DBE-31CD-3E4A-8E41-8CB7A79C5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2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032FB1D-C194-E143-B857-24789F952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1479EC3-8A55-EF41-8FA7-17E0062038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5E281BA-D0B1-F044-BA13-37D5377663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4B6D29B-D885-7040-97B3-AD86B0B03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EE0884A-5AE0-9F49-B2E9-B9D7EAB2D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5" name="Date Placeholder 18">
            <a:extLst>
              <a:ext uri="{FF2B5EF4-FFF2-40B4-BE49-F238E27FC236}">
                <a16:creationId xmlns:a16="http://schemas.microsoft.com/office/drawing/2014/main" id="{084A004B-5886-8340-B002-FC3D82E3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7EA262-5712-4F10-B663-BDBD98B7310D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23" name="Footer Placeholder 19">
            <a:extLst>
              <a:ext uri="{FF2B5EF4-FFF2-40B4-BE49-F238E27FC236}">
                <a16:creationId xmlns:a16="http://schemas.microsoft.com/office/drawing/2014/main" id="{CBF197E8-1900-1548-A0B5-F735F91D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20">
            <a:extLst>
              <a:ext uri="{FF2B5EF4-FFF2-40B4-BE49-F238E27FC236}">
                <a16:creationId xmlns:a16="http://schemas.microsoft.com/office/drawing/2014/main" id="{A079C675-3CEF-F544-89F7-C5F882BEC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2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7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1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22123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291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2212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530178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3374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178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681452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83832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452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61115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64291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611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4FBF4A6-2A90-48C4-8792-5EB3A2FF0382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366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66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6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6214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62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62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589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89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89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539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937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937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366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744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66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346215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7801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62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89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333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89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539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571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39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04106-8EEB-4044-9524-5B8A01D60EF1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6F589A48-C3DC-924E-9308-89F5E6ACBAE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0558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2BA0DD-3377-960E-0182-0505445CDA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5837" y="3338482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5348C2B-533E-8F16-A43D-3182BDCEBC0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5837" y="3511246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20B4052F-2F5F-6990-9EBD-29C456D3A23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0558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D0189C1C-F1D6-5954-3B6A-5E7E063C64C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590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4328FEB9-5888-93EF-4022-CDF87BC5CC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0558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31275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875002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14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3812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70EE2F-A61D-A346-A1AD-48B699236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381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804C9E-22F2-414C-8595-DD8A7D3462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381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94086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A1F4B3-C6A9-3846-8FDC-1D9CD8D055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4086" y="3253865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BD34077-F668-0349-BB4C-1EF3B85C2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4086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435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E16230B-6C8D-A747-933D-DA2F0CC9F2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360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DBFACE1-B1EE-1E4B-85A1-B0CF039CB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4360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4633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61BEE2D-C1E5-9848-98A8-E0AF5899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463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351946E-8582-E342-AC35-72E76B072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463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84907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B89CEDD-FF0E-464D-8925-C479A3F413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84907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AD45A73E-D755-104C-80AB-14FD871AFD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4907" y="3436719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315181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498C0996-AEBD-834F-8C1E-5C244D3E33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15181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37A42628-268F-7245-B03E-7273E573E2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15181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6" name="Picture Placeholder 24">
            <a:extLst>
              <a:ext uri="{FF2B5EF4-FFF2-40B4-BE49-F238E27FC236}">
                <a16:creationId xmlns:a16="http://schemas.microsoft.com/office/drawing/2014/main" id="{F2A89884-3199-424B-8EFE-0B742967A1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3539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99FE149C-EE6E-B146-9126-527F7A6E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3539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11B5BDA2-9E8E-A54A-8271-EB13DB66A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539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0E65F18E-24FA-9A4D-9BA3-FDF674C6207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163812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20A1ADF0-62A7-274C-A1F6-322CF48B04C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3812" y="5511106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D27F5E24-398B-2E46-9ACA-325D250B1D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6381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B59CCF85-5C43-934B-BEA3-833A6B771C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794086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16882A08-DBAF-2345-AE9C-8F7B6F6BA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4086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C2690339-9139-544B-A30E-035B02DAEB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4086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7" name="Picture Placeholder 33">
            <a:extLst>
              <a:ext uri="{FF2B5EF4-FFF2-40B4-BE49-F238E27FC236}">
                <a16:creationId xmlns:a16="http://schemas.microsoft.com/office/drawing/2014/main" id="{C4597007-754F-084D-B58B-B49AA63B5C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24360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4">
            <a:extLst>
              <a:ext uri="{FF2B5EF4-FFF2-40B4-BE49-F238E27FC236}">
                <a16:creationId xmlns:a16="http://schemas.microsoft.com/office/drawing/2014/main" id="{B8D33AAF-B52A-DF4C-97C5-9B314A17C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4360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D0355B35-8985-084A-BBF4-7330CA6A659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4359" y="5683000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3" name="Picture Placeholder 36">
            <a:extLst>
              <a:ext uri="{FF2B5EF4-FFF2-40B4-BE49-F238E27FC236}">
                <a16:creationId xmlns:a16="http://schemas.microsoft.com/office/drawing/2014/main" id="{CF226C3F-F4D7-DD4A-9708-694691D4D9E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54633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515C93A5-5B65-B444-8884-6576728F26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633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38">
            <a:extLst>
              <a:ext uri="{FF2B5EF4-FFF2-40B4-BE49-F238E27FC236}">
                <a16:creationId xmlns:a16="http://schemas.microsoft.com/office/drawing/2014/main" id="{3B35359D-3436-F145-B61C-98ED2FF7C9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463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02" name="Picture Placeholder 39">
            <a:extLst>
              <a:ext uri="{FF2B5EF4-FFF2-40B4-BE49-F238E27FC236}">
                <a16:creationId xmlns:a16="http://schemas.microsoft.com/office/drawing/2014/main" id="{4BE1AA30-6A6E-8B43-9AF5-6A8F53207ED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684907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4" name="Text Placeholder 40">
            <a:extLst>
              <a:ext uri="{FF2B5EF4-FFF2-40B4-BE49-F238E27FC236}">
                <a16:creationId xmlns:a16="http://schemas.microsoft.com/office/drawing/2014/main" id="{19AA4270-8849-9042-8DCF-C644856F0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4907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8" name="Text Placeholder 41">
            <a:extLst>
              <a:ext uri="{FF2B5EF4-FFF2-40B4-BE49-F238E27FC236}">
                <a16:creationId xmlns:a16="http://schemas.microsoft.com/office/drawing/2014/main" id="{4CB5D492-1596-2D4C-8DDE-D62789DC5E3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84907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2" name="Picture Placeholder 42">
            <a:extLst>
              <a:ext uri="{FF2B5EF4-FFF2-40B4-BE49-F238E27FC236}">
                <a16:creationId xmlns:a16="http://schemas.microsoft.com/office/drawing/2014/main" id="{3F86164D-94FD-D944-9186-025601AF16B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315181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16" name="Text Placeholder 43">
            <a:extLst>
              <a:ext uri="{FF2B5EF4-FFF2-40B4-BE49-F238E27FC236}">
                <a16:creationId xmlns:a16="http://schemas.microsoft.com/office/drawing/2014/main" id="{8F28A28C-604C-3F40-BC91-0472E855AC6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5181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0" name="Text Placeholder 44">
            <a:extLst>
              <a:ext uri="{FF2B5EF4-FFF2-40B4-BE49-F238E27FC236}">
                <a16:creationId xmlns:a16="http://schemas.microsoft.com/office/drawing/2014/main" id="{5C4484D7-BEC0-1142-A030-73C74DD1B0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5181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1FC2C4-91A7-400A-B590-16D213D256DA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2029377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952710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371881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91052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210223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62939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048565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1E47F7-4A05-4763-AB90-8CF1C7391B1D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1D4425F1-3947-9688-343D-482840D86158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1046773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8CF8A6-32E5-C43B-08B3-00367805BA8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3284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B2A55ED-BA01-F8B5-7318-2D86BA29A8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3284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F9EA3E3-166D-2120-4EB3-75E9E72ABD8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59866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1B5EDB-70D1-27AF-4F59-01FDB57BF5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59866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7679BB-F1BD-CF38-5ABF-94BA185D57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8688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99F55A1-5744-3C70-96DF-49BEC9D9F4A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8688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4BE1D0-DA8F-1902-9105-2A6523FDCC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584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9CFAD58-C447-3891-79AE-023CE2B070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84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A2F6C1B-1590-FAA7-85E1-D8DF3F6EC7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59935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7E7FAE7-D169-E419-8577-93D747D45E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9935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8A31712-27A3-8C82-D343-DA9787E3DD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540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CB8D6DE-A1FA-6C36-D579-571563C5BE3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540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75028A4-1DDF-5775-0D53-ABA6AB5D725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5339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B0CFF4F-E7FE-F6D1-74FF-4205FBCB09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45339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397A0FB-2273-B90F-8D6A-D5998FFB64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533539" y="4121413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13AFA07-23B2-A5B7-C160-801FD257C9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3539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4F96D1C-FEAC-D281-BC7D-2B31A8083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33539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1FD616B-A505-C15A-7084-13552B917148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1952710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D1315B3-FA96-C045-7DA6-53F806BD587F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3371881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E83B9443-E43A-A873-D114-AE85B8EF2EE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4791052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45CB82C-C5C4-1588-4D40-71E0D39FF50A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6210223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3" name="Picture Placeholder 18">
            <a:extLst>
              <a:ext uri="{FF2B5EF4-FFF2-40B4-BE49-F238E27FC236}">
                <a16:creationId xmlns:a16="http://schemas.microsoft.com/office/drawing/2014/main" id="{DEDE46E8-3BDD-7014-AC1C-DEA32674F8DF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62939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Picture Placeholder 21">
            <a:extLst>
              <a:ext uri="{FF2B5EF4-FFF2-40B4-BE49-F238E27FC236}">
                <a16:creationId xmlns:a16="http://schemas.microsoft.com/office/drawing/2014/main" id="{AA903DCB-BB6D-5A1D-DBCD-E715967C7F9E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048565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AC3D3958-842B-B30C-1F63-D623591F7D6C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1046773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185AA623-674F-A973-6E18-2FFFFE0375A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93284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2EBD53E-F3A3-DBAA-2F1A-5358B448A65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93284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A1E84C5-21EB-CB3B-2366-924CF2418F6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59866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A2BB77D-BE73-A95B-9A81-B0901ED51A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359866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0E537FAA-2BFF-EC9F-5EC3-7D5C5546EC1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78688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B7EC7B2-13EA-7269-0E64-1645E388968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78688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55D0AD31-CEB6-57EB-419E-3C4BF0F8AE4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1584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47589C2-3A4F-B54A-9CB3-E62CDE64182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1584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63408816-0EF0-A98E-B3FE-2A9C3089154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59935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6AD2BE2-E8BC-8BEC-F544-079D0CC90DB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59935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FE37B27-BAD3-1165-BF9E-60DD2E0441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540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AA58134C-CBB3-9E00-C5C2-6D243F7713E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540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D0CB7B1-6B86-1413-DA04-636E452C026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45339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F3B57D6-272F-FB23-D1D1-C68C2096E8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45339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40967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20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8B02572-80B5-2A40-A464-6313F736473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314360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3318348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3143608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4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5120046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5300709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5120046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4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1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8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6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3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3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5300709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5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4180446D-0D1D-4707-8E09-2D638A866E72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24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981996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991245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991245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3424764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343189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597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53542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68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637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77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06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6045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966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9175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8227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37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591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2318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27771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2733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40527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6081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981995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1245" y="440527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1245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24763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0643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0769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853541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5937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59374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2636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98424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98486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746044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5178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51720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182272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8796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87965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623182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628832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28893" y="456081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3F425D1F-0885-4E4E-8293-0A85B9E62F0E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600737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1629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981996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991245" y="600737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991245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424764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30643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30769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4853542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85937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859374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292637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98424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98486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746045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5178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751720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182273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18796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187965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0623183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628832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628893" y="6162921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235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 userDrawn="1">
          <p15:clr>
            <a:srgbClr val="FBAE40"/>
          </p15:clr>
        </p15:guide>
        <p15:guide id="2" orient="horz" pos="1691" userDrawn="1">
          <p15:clr>
            <a:srgbClr val="FBAE40"/>
          </p15:clr>
        </p15:guide>
        <p15:guide id="5" orient="horz" pos="1726" userDrawn="1">
          <p15:clr>
            <a:srgbClr val="FBAE40"/>
          </p15:clr>
        </p15:guide>
        <p15:guide id="6" orient="horz" pos="1823" userDrawn="1">
          <p15:clr>
            <a:srgbClr val="FBAE40"/>
          </p15:clr>
        </p15:guide>
        <p15:guide id="8" orient="horz" pos="1820" userDrawn="1">
          <p15:clr>
            <a:srgbClr val="FBAE40"/>
          </p15:clr>
        </p15:guide>
        <p15:guide id="9" orient="horz" pos="1917" userDrawn="1">
          <p15:clr>
            <a:srgbClr val="FBAE40"/>
          </p15:clr>
        </p15:guide>
        <p15:guide id="11" orient="horz" pos="2098" userDrawn="1">
          <p15:clr>
            <a:srgbClr val="FBAE40"/>
          </p15:clr>
        </p15:guide>
        <p15:guide id="12" orient="horz" pos="2732" userDrawn="1">
          <p15:clr>
            <a:srgbClr val="FBAE40"/>
          </p15:clr>
        </p15:guide>
        <p15:guide id="14" orient="horz" pos="2774" userDrawn="1">
          <p15:clr>
            <a:srgbClr val="FBAE40"/>
          </p15:clr>
        </p15:guide>
        <p15:guide id="15" orient="horz" pos="2871" userDrawn="1">
          <p15:clr>
            <a:srgbClr val="FBAE40"/>
          </p15:clr>
        </p15:guide>
        <p15:guide id="17" orient="horz" pos="2872" userDrawn="1">
          <p15:clr>
            <a:srgbClr val="FBAE40"/>
          </p15:clr>
        </p15:guide>
        <p15:guide id="18" orient="horz" pos="2969" userDrawn="1">
          <p15:clr>
            <a:srgbClr val="FBAE40"/>
          </p15:clr>
        </p15:guide>
        <p15:guide id="19" orient="horz" pos="3114" userDrawn="1">
          <p15:clr>
            <a:srgbClr val="FBAE40"/>
          </p15:clr>
        </p15:guide>
        <p15:guide id="24" orient="horz" pos="397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30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40527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6081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6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440527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3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0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7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5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2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29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456081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6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4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3FF4B52D-47F0-4E67-BE22-82C0E0BDC57F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600737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1629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655567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64816" y="600737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64816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777594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83473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783599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899621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905454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05453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021648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2743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027497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6143676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49416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49351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265703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27139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271395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387730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393379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393440" y="6162921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2" name="Picture Placeholder 57">
            <a:extLst>
              <a:ext uri="{FF2B5EF4-FFF2-40B4-BE49-F238E27FC236}">
                <a16:creationId xmlns:a16="http://schemas.microsoft.com/office/drawing/2014/main" id="{0F6455EF-0CE1-2370-C4E1-A5940983539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509757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4" name="Text Placeholder 58">
            <a:extLst>
              <a:ext uri="{FF2B5EF4-FFF2-40B4-BE49-F238E27FC236}">
                <a16:creationId xmlns:a16="http://schemas.microsoft.com/office/drawing/2014/main" id="{4CD5CE1F-8124-5700-D0FA-3DC8E61619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515360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6" name="Text Placeholder 59">
            <a:extLst>
              <a:ext uri="{FF2B5EF4-FFF2-40B4-BE49-F238E27FC236}">
                <a16:creationId xmlns:a16="http://schemas.microsoft.com/office/drawing/2014/main" id="{00DCFC32-34CC-A342-1461-5E37176DC35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515293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7" name="Picture Placeholder 60">
            <a:extLst>
              <a:ext uri="{FF2B5EF4-FFF2-40B4-BE49-F238E27FC236}">
                <a16:creationId xmlns:a16="http://schemas.microsoft.com/office/drawing/2014/main" id="{2F47573C-1828-EBB3-F36C-00F4F12F5196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10631785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8" name="Text Placeholder 61">
            <a:extLst>
              <a:ext uri="{FF2B5EF4-FFF2-40B4-BE49-F238E27FC236}">
                <a16:creationId xmlns:a16="http://schemas.microsoft.com/office/drawing/2014/main" id="{3B837F64-6D5A-A780-06BB-764E5B07CC1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63733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747AFC41-C326-C8EC-87C0-2368A1E8774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637337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0452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 userDrawn="1">
          <p15:clr>
            <a:srgbClr val="FBAE40"/>
          </p15:clr>
        </p15:guide>
        <p15:guide id="2" orient="horz" pos="1691" userDrawn="1">
          <p15:clr>
            <a:srgbClr val="FBAE40"/>
          </p15:clr>
        </p15:guide>
        <p15:guide id="5" orient="horz" pos="1726" userDrawn="1">
          <p15:clr>
            <a:srgbClr val="FBAE40"/>
          </p15:clr>
        </p15:guide>
        <p15:guide id="6" orient="horz" pos="1823" userDrawn="1">
          <p15:clr>
            <a:srgbClr val="FBAE40"/>
          </p15:clr>
        </p15:guide>
        <p15:guide id="8" orient="horz" pos="1820" userDrawn="1">
          <p15:clr>
            <a:srgbClr val="FBAE40"/>
          </p15:clr>
        </p15:guide>
        <p15:guide id="9" orient="horz" pos="1917" userDrawn="1">
          <p15:clr>
            <a:srgbClr val="FBAE40"/>
          </p15:clr>
        </p15:guide>
        <p15:guide id="11" orient="horz" pos="2098" userDrawn="1">
          <p15:clr>
            <a:srgbClr val="FBAE40"/>
          </p15:clr>
        </p15:guide>
        <p15:guide id="12" orient="horz" pos="2732" userDrawn="1">
          <p15:clr>
            <a:srgbClr val="FBAE40"/>
          </p15:clr>
        </p15:guide>
        <p15:guide id="14" orient="horz" pos="2774" userDrawn="1">
          <p15:clr>
            <a:srgbClr val="FBAE40"/>
          </p15:clr>
        </p15:guide>
        <p15:guide id="15" orient="horz" pos="2871" userDrawn="1">
          <p15:clr>
            <a:srgbClr val="FBAE40"/>
          </p15:clr>
        </p15:guide>
        <p15:guide id="17" orient="horz" pos="2872" userDrawn="1">
          <p15:clr>
            <a:srgbClr val="FBAE40"/>
          </p15:clr>
        </p15:guide>
        <p15:guide id="18" orient="horz" pos="2969" userDrawn="1">
          <p15:clr>
            <a:srgbClr val="FBAE40"/>
          </p15:clr>
        </p15:guide>
        <p15:guide id="19" orient="horz" pos="3114" userDrawn="1">
          <p15:clr>
            <a:srgbClr val="FBAE40"/>
          </p15:clr>
        </p15:guide>
        <p15:guide id="24" orient="horz" pos="3979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4357312" y="6028846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  <p:pic>
        <p:nvPicPr>
          <p:cNvPr id="7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D1CD51-C387-A345-988D-718FAD69A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25" y="2743201"/>
            <a:ext cx="4396945" cy="10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4357312" y="6028846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D1CD51-C387-A345-988D-718FAD69A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65" t="32633" r="16766" b="33534"/>
          <a:stretch/>
        </p:blipFill>
        <p:spPr>
          <a:xfrm>
            <a:off x="3898133" y="2310054"/>
            <a:ext cx="4480560" cy="1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blac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87F181-0263-70AD-58C3-17CEF2E9C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28650"/>
            <a:ext cx="8352183" cy="4129088"/>
          </a:xfrm>
          <a:noFill/>
        </p:spPr>
        <p:txBody>
          <a:bodyPr bIns="0" anchor="ctr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 sz="7200" b="0" i="0" u="none" strike="noStrike" baseline="0">
                <a:solidFill>
                  <a:schemeClr val="bg1"/>
                </a:solidFill>
                <a:latin typeface="+mj-lt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Noto Sans" panose="020B0502040504020204" pitchFamily="34" charset="0"/>
                <a:cs typeface="Calibri" panose="020F0502020204030204" pitchFamily="34" charset="0"/>
              </a:rPr>
              <a:t>Quote or fact statement.</a:t>
            </a:r>
          </a:p>
          <a:p>
            <a:pPr marL="0" marR="0" lvl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Noto Sans" panose="020B0502040504020204" pitchFamily="34" charset="0"/>
                <a:cs typeface="Calibri" panose="020F0502020204030204" pitchFamily="34" charset="0"/>
              </a:rPr>
              <a:t>Can also be used as a divider slide.</a:t>
            </a:r>
            <a:endParaRPr lang="en-US" sz="1800" dirty="0">
              <a:solidFill>
                <a:srgbClr val="666666"/>
              </a:solidFill>
              <a:latin typeface="Cambria" panose="02040503050406030204" pitchFamily="18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Standard slide —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chemeClr val="accent6"/>
                </a:solidFill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AC76B3-2188-4FB0-ACB3-6499AC094ED3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chemeClr val="accent6"/>
                </a:solidFill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C7E610A-AA33-41F9-A281-6B932BD0E81F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F05B559-581F-D941-BDCC-78105100E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406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cream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64CF12-0AE6-4E33-B99E-FCBB1338BFB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7" y="1585029"/>
            <a:ext cx="11112303" cy="4649073"/>
          </a:xfrm>
          <a:solidFill>
            <a:schemeClr val="tx2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17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FDBF2F-985A-41CB-86F1-74566831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87" y="1568132"/>
            <a:ext cx="11120966" cy="4261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E9821-4EAA-4CBC-B4C8-160B7A12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F455D4E-E066-4803-872D-105D18B49AA5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646D8E4-CFBD-654F-88D5-B9988759092F}"/>
              </a:ext>
            </a:extLst>
          </p:cNvPr>
          <p:cNvSpPr txBox="1"/>
          <p:nvPr userDrawn="1"/>
        </p:nvSpPr>
        <p:spPr>
          <a:xfrm>
            <a:off x="9933766" y="6577228"/>
            <a:ext cx="1371957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r>
              <a:rPr lang="en-US" sz="700" dirty="0"/>
              <a:t>© Bill &amp; Melinda Gates Foundation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7"/>
          <p:cNvCxnSpPr>
            <a:cxnSpLocks/>
          </p:cNvCxnSpPr>
          <p:nvPr/>
        </p:nvCxnSpPr>
        <p:spPr>
          <a:xfrm>
            <a:off x="535517" y="6465243"/>
            <a:ext cx="111209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89" r:id="rId2"/>
    <p:sldLayoutId id="2147483993" r:id="rId3"/>
    <p:sldLayoutId id="2147483982" r:id="rId4"/>
    <p:sldLayoutId id="2147483901" r:id="rId5"/>
    <p:sldLayoutId id="2147483987" r:id="rId6"/>
    <p:sldLayoutId id="2147483999" r:id="rId7"/>
    <p:sldLayoutId id="2147483835" r:id="rId8"/>
    <p:sldLayoutId id="2147483960" r:id="rId9"/>
    <p:sldLayoutId id="2147484000" r:id="rId10"/>
    <p:sldLayoutId id="2147483970" r:id="rId11"/>
    <p:sldLayoutId id="2147484018" r:id="rId12"/>
    <p:sldLayoutId id="2147483971" r:id="rId13"/>
    <p:sldLayoutId id="2147483892" r:id="rId14"/>
    <p:sldLayoutId id="2147484003" r:id="rId15"/>
    <p:sldLayoutId id="2147483837" r:id="rId16"/>
    <p:sldLayoutId id="2147483998" r:id="rId17"/>
    <p:sldLayoutId id="2147484039" r:id="rId18"/>
    <p:sldLayoutId id="2147484040" r:id="rId19"/>
    <p:sldLayoutId id="2147484019" r:id="rId20"/>
    <p:sldLayoutId id="2147484004" r:id="rId21"/>
    <p:sldLayoutId id="2147483961" r:id="rId22"/>
    <p:sldLayoutId id="2147484005" r:id="rId23"/>
    <p:sldLayoutId id="2147484001" r:id="rId24"/>
    <p:sldLayoutId id="2147483844" r:id="rId25"/>
    <p:sldLayoutId id="2147484002" r:id="rId26"/>
    <p:sldLayoutId id="2147484009" r:id="rId27"/>
    <p:sldLayoutId id="2147484010" r:id="rId28"/>
    <p:sldLayoutId id="2147484020" r:id="rId29"/>
    <p:sldLayoutId id="2147484007" r:id="rId30"/>
    <p:sldLayoutId id="2147484006" r:id="rId31"/>
    <p:sldLayoutId id="2147484008" r:id="rId32"/>
    <p:sldLayoutId id="2147483995" r:id="rId33"/>
    <p:sldLayoutId id="2147483977" r:id="rId34"/>
    <p:sldLayoutId id="2147484015" r:id="rId35"/>
    <p:sldLayoutId id="2147484016" r:id="rId36"/>
    <p:sldLayoutId id="2147484034" r:id="rId37"/>
    <p:sldLayoutId id="2147483996" r:id="rId38"/>
    <p:sldLayoutId id="2147484012" r:id="rId39"/>
    <p:sldLayoutId id="2147483997" r:id="rId40"/>
    <p:sldLayoutId id="2147484013" r:id="rId41"/>
    <p:sldLayoutId id="2147483984" r:id="rId42"/>
    <p:sldLayoutId id="2147484014" r:id="rId43"/>
    <p:sldLayoutId id="2147483994" r:id="rId44"/>
    <p:sldLayoutId id="2147484035" r:id="rId45"/>
    <p:sldLayoutId id="2147484036" r:id="rId46"/>
    <p:sldLayoutId id="2147483964" r:id="rId47"/>
    <p:sldLayoutId id="2147483966" r:id="rId48"/>
    <p:sldLayoutId id="2147483985" r:id="rId49"/>
    <p:sldLayoutId id="2147483965" r:id="rId50"/>
    <p:sldLayoutId id="2147484017" r:id="rId51"/>
    <p:sldLayoutId id="2147483963" r:id="rId52"/>
    <p:sldLayoutId id="2147484038" r:id="rId53"/>
    <p:sldLayoutId id="2147484037" r:id="rId54"/>
    <p:sldLayoutId id="2147483905" r:id="rId55"/>
    <p:sldLayoutId id="2147484011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674" rtl="0" eaLnBrk="1" latinLnBrk="0" hangingPunct="1">
        <a:lnSpc>
          <a:spcPts val="2301"/>
        </a:lnSpc>
        <a:spcBef>
          <a:spcPct val="0"/>
        </a:spcBef>
        <a:buNone/>
        <a:defRPr lang="en-US" sz="2800" b="0" i="0" kern="1200" cap="none" baseline="0" dirty="0">
          <a:solidFill>
            <a:schemeClr val="accent6"/>
          </a:solidFill>
          <a:latin typeface="+mj-lt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0" indent="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Tx/>
        <a:buNone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1pPr>
      <a:lvl2pPr marL="171501" indent="-171501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2pPr>
      <a:lvl3pPr marL="365760" indent="-169914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Font typeface="System Font Regular"/>
        <a:buChar char="–"/>
        <a:tabLst>
          <a:tab pos="171501" algn="l"/>
          <a:tab pos="1203686" algn="l"/>
        </a:tabLst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3pPr>
      <a:lvl4pPr marL="548640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70000"/>
        <a:buFont typeface="Courier New" panose="02070309020205020404" pitchFamily="49" charset="0"/>
        <a:buChar char="o"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4pPr>
      <a:lvl5pPr marL="743173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100000"/>
        <a:buFont typeface="System Font Regular"/>
        <a:buChar char="-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 userDrawn="1">
          <p15:clr>
            <a:srgbClr val="F26B43"/>
          </p15:clr>
        </p15:guide>
        <p15:guide id="4" pos="7347" userDrawn="1">
          <p15:clr>
            <a:srgbClr val="F26B43"/>
          </p15:clr>
        </p15:guide>
        <p15:guide id="5" orient="horz" pos="384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68" userDrawn="1">
          <p15:clr>
            <a:srgbClr val="F26B43"/>
          </p15:clr>
        </p15:guide>
        <p15:guide id="10" orient="horz" pos="2496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  <p15:guide id="13" pos="2544" userDrawn="1">
          <p15:clr>
            <a:srgbClr val="F26B43"/>
          </p15:clr>
        </p15:guide>
        <p15:guide id="14" pos="2736" userDrawn="1">
          <p15:clr>
            <a:srgbClr val="F26B43"/>
          </p15:clr>
        </p15:guide>
        <p15:guide id="15" pos="4944" userDrawn="1">
          <p15:clr>
            <a:srgbClr val="F26B43"/>
          </p15:clr>
        </p15:guide>
        <p15:guide id="16" pos="5136" userDrawn="1">
          <p15:clr>
            <a:srgbClr val="F26B43"/>
          </p15:clr>
        </p15:guide>
        <p15:guide id="18" orient="horz" pos="3864" userDrawn="1">
          <p15:clr>
            <a:srgbClr val="F26B43"/>
          </p15:clr>
        </p15:guide>
        <p15:guide id="19" orient="horz" pos="2328" userDrawn="1">
          <p15:clr>
            <a:srgbClr val="F26B43"/>
          </p15:clr>
        </p15:guide>
        <p15:guide id="20" orient="horz" pos="2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D350-C3CA-208B-335F-88DEA75D8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towards an MR 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6EA06-5533-72FE-7D68-F3A0DBD4D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Measles &amp; Rubella Partnership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A9C89-2315-1751-7050-B46853C939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Kristen Earle, PhD</a:t>
            </a:r>
          </a:p>
          <a:p>
            <a:r>
              <a:rPr lang="en-US" dirty="0"/>
              <a:t>Senior Program Officer, Vaccine Development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B4310-098C-2658-B9BF-007F5EC998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61B764-2907-4A9B-9D9D-E07E80E04E6D}" type="datetime3">
              <a:rPr lang="en-US" smtClean="0"/>
              <a:t>5 March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4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2C22-2D36-7D92-48AF-D495DC987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3440-C6B6-ED1F-F4C8-8562FA57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MAP development has been fostered by years of global 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ADB45-E9AE-8857-7F43-C51A8FE0F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incomplete (perhaps inaccurate) overview of collaborative effort to advance MR microneedle array patches (MR MAPs)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7C7B7-D9F4-8713-7215-E111727DB4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C8AB8D-9B03-4A17-A72D-4F16275D6EE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EF56-F848-908E-1BB5-8AB3A4E02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MekkoHeaderBox638452543968931897">
            <a:extLst>
              <a:ext uri="{FF2B5EF4-FFF2-40B4-BE49-F238E27FC236}">
                <a16:creationId xmlns:a16="http://schemas.microsoft.com/office/drawing/2014/main" id="{E56E3CED-288C-96F7-98B0-51B33B8775F6}"/>
              </a:ext>
            </a:extLst>
          </p:cNvPr>
          <p:cNvSpPr/>
          <p:nvPr/>
        </p:nvSpPr>
        <p:spPr>
          <a:xfrm>
            <a:off x="535487" y="2414799"/>
            <a:ext cx="2589742" cy="381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"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r>
              <a:rPr lang="en-US" b="1" dirty="0">
                <a:solidFill>
                  <a:srgbClr val="000000"/>
                </a:solidFill>
              </a:rPr>
              <a:t>~2011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0EA27-E250-15E5-02A3-A1A448836BF0}"/>
              </a:ext>
            </a:extLst>
          </p:cNvPr>
          <p:cNvSpPr txBox="1"/>
          <p:nvPr/>
        </p:nvSpPr>
        <p:spPr>
          <a:xfrm>
            <a:off x="542457" y="5439979"/>
            <a:ext cx="2582772" cy="9877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Need for alternate delivery method(s) prioritized by MRI, and recommended by SAGE in 2016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1F908F-231C-8D72-CD08-A870A75AA3E4}"/>
              </a:ext>
            </a:extLst>
          </p:cNvPr>
          <p:cNvGrpSpPr/>
          <p:nvPr/>
        </p:nvGrpSpPr>
        <p:grpSpPr>
          <a:xfrm>
            <a:off x="6222970" y="2414799"/>
            <a:ext cx="2591596" cy="4012887"/>
            <a:chOff x="6222970" y="2414799"/>
            <a:chExt cx="2591596" cy="4012887"/>
          </a:xfrm>
        </p:grpSpPr>
        <p:sp>
          <p:nvSpPr>
            <p:cNvPr id="10" name="MekkoHeaderBox638452543968931897638452543969569145638452543970356889">
              <a:extLst>
                <a:ext uri="{FF2B5EF4-FFF2-40B4-BE49-F238E27FC236}">
                  <a16:creationId xmlns:a16="http://schemas.microsoft.com/office/drawing/2014/main" id="{3F4FBFE4-5576-243C-4EAD-DA185D7195B0}"/>
                </a:ext>
              </a:extLst>
            </p:cNvPr>
            <p:cNvSpPr/>
            <p:nvPr/>
          </p:nvSpPr>
          <p:spPr>
            <a:xfrm>
              <a:off x="6222970" y="2414799"/>
              <a:ext cx="2589742" cy="381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b"/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b"/>
            <a:lstStyle/>
            <a:p>
              <a:r>
                <a:rPr lang="en-US" b="1" dirty="0">
                  <a:solidFill>
                    <a:srgbClr val="000000"/>
                  </a:solidFill>
                </a:rPr>
                <a:t>2019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73D54-461D-9C0B-55D0-140102BA443F}"/>
                </a:ext>
              </a:extLst>
            </p:cNvPr>
            <p:cNvSpPr txBox="1"/>
            <p:nvPr/>
          </p:nvSpPr>
          <p:spPr>
            <a:xfrm>
              <a:off x="6231794" y="5439979"/>
              <a:ext cx="2582772" cy="987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TPP developed by consensus of MR MAP Working Group and public consultation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030B37-D134-BED6-739E-0F985AFAA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1794" y="2844297"/>
              <a:ext cx="2138687" cy="244555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DFF2351-2801-D0BF-7D8B-831CB42F3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86" y="2903441"/>
            <a:ext cx="2571750" cy="68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D63304-4EF2-9478-A7C0-7391C3C71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87" y="3564531"/>
            <a:ext cx="1317438" cy="5559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B88C7B-5015-19B1-C8FA-F0E0C7F23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98" y="4191363"/>
            <a:ext cx="649508" cy="4933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7D2ED5-E979-21EA-3253-F356EFEAA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413" y="4100185"/>
            <a:ext cx="1288289" cy="5445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65F512-D4A7-BE6B-48FF-639FA50A0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8406" y="3651912"/>
            <a:ext cx="902053" cy="3811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F25809-B6FD-CF2D-6F09-9C30D23DF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206" y="4650678"/>
            <a:ext cx="921607" cy="38539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B874B37-5480-CF01-B4AB-41BFEE1D8D1A}"/>
              </a:ext>
            </a:extLst>
          </p:cNvPr>
          <p:cNvGrpSpPr/>
          <p:nvPr/>
        </p:nvGrpSpPr>
        <p:grpSpPr>
          <a:xfrm>
            <a:off x="3377436" y="2414799"/>
            <a:ext cx="2591535" cy="4012887"/>
            <a:chOff x="3377436" y="2414799"/>
            <a:chExt cx="2591535" cy="4012887"/>
          </a:xfrm>
        </p:grpSpPr>
        <p:sp>
          <p:nvSpPr>
            <p:cNvPr id="9" name="MekkoHeaderBox638452543968931897638452543969569145">
              <a:extLst>
                <a:ext uri="{FF2B5EF4-FFF2-40B4-BE49-F238E27FC236}">
                  <a16:creationId xmlns:a16="http://schemas.microsoft.com/office/drawing/2014/main" id="{1C8CFE1D-9712-04F8-9DC2-8E9CCCA0FE72}"/>
                </a:ext>
              </a:extLst>
            </p:cNvPr>
            <p:cNvSpPr/>
            <p:nvPr/>
          </p:nvSpPr>
          <p:spPr>
            <a:xfrm>
              <a:off x="3379229" y="2414799"/>
              <a:ext cx="2589742" cy="381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b"/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b"/>
            <a:lstStyle/>
            <a:p>
              <a:r>
                <a:rPr lang="en-US" b="1" dirty="0">
                  <a:solidFill>
                    <a:srgbClr val="000000"/>
                  </a:solidFill>
                </a:rPr>
                <a:t>2018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001345-5AFA-4281-0455-9C65218F87A9}"/>
                </a:ext>
              </a:extLst>
            </p:cNvPr>
            <p:cNvSpPr txBox="1"/>
            <p:nvPr/>
          </p:nvSpPr>
          <p:spPr>
            <a:xfrm>
              <a:off x="3377436" y="5439979"/>
              <a:ext cx="2582772" cy="987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MAPs prioritized by VIPS via extensive partner engagement, and action plan developed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517650A-7063-EDC8-6996-4ED5C7192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77436" y="2841622"/>
              <a:ext cx="1922141" cy="249780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20C491-3708-3432-C7C7-E06F06B0AB2A}"/>
              </a:ext>
            </a:extLst>
          </p:cNvPr>
          <p:cNvGrpSpPr/>
          <p:nvPr/>
        </p:nvGrpSpPr>
        <p:grpSpPr>
          <a:xfrm>
            <a:off x="9066712" y="2414799"/>
            <a:ext cx="2714295" cy="4012887"/>
            <a:chOff x="9066712" y="2414799"/>
            <a:chExt cx="2714295" cy="4012887"/>
          </a:xfrm>
        </p:grpSpPr>
        <p:sp>
          <p:nvSpPr>
            <p:cNvPr id="11" name="MekkoHeaderBox638452543968931897638452543969569145638452543970356889638452543971102792">
              <a:extLst>
                <a:ext uri="{FF2B5EF4-FFF2-40B4-BE49-F238E27FC236}">
                  <a16:creationId xmlns:a16="http://schemas.microsoft.com/office/drawing/2014/main" id="{085F2FBA-6164-A7B8-8ED0-0E2C46EA46FD}"/>
                </a:ext>
              </a:extLst>
            </p:cNvPr>
            <p:cNvSpPr/>
            <p:nvPr/>
          </p:nvSpPr>
          <p:spPr>
            <a:xfrm>
              <a:off x="9066712" y="2414799"/>
              <a:ext cx="2589742" cy="381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b"/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b"/>
            <a:lstStyle/>
            <a:p>
              <a:r>
                <a:rPr lang="en-US" b="1" dirty="0">
                  <a:solidFill>
                    <a:srgbClr val="000000"/>
                  </a:solidFill>
                </a:rPr>
                <a:t>2024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EF3B37-FCFA-84FB-52F3-BF6C49685526}"/>
                </a:ext>
              </a:extLst>
            </p:cNvPr>
            <p:cNvSpPr txBox="1"/>
            <p:nvPr/>
          </p:nvSpPr>
          <p:spPr>
            <a:xfrm>
              <a:off x="9066712" y="5439979"/>
              <a:ext cx="2582772" cy="987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TAG established to develop Evidence Considerations for Vaccine Policy (ECVP) document and Ph 3 framework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9B4D0D6-0E04-E488-DB5A-C795B8D54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66712" y="2850871"/>
              <a:ext cx="2714295" cy="1640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1AFDB-FEE7-335E-CD3E-76E651487C7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sz="1800" dirty="0"/>
              <a:t>Needle-free administration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11481-C8D2-9F4C-0C63-3597A273151B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sz="1800" dirty="0"/>
              <a:t>No reconstitution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03F73-FD0D-227A-8A0F-E0316BD8444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sz="1800" dirty="0"/>
              <a:t>Improved    thermostability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23A6EF-F38D-0A85-07B9-687CC0D2ECA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E92FCE-D59E-1035-3936-19C0F3A71C6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E0BFA5-41FC-498D-04BA-41EB411A0E8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1DCD590-62A0-D338-18FE-E2832FF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MR MAP features could increase campaign reach and coverage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248B20-01EA-C863-163C-3A3953516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EC6C2B-DE00-5AB8-1974-D21D6CCE361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1600" dirty="0"/>
              <a:t>Candidates in pipeline suggest that </a:t>
            </a:r>
            <a:r>
              <a:rPr lang="en-US" sz="1600" b="1" dirty="0"/>
              <a:t>controlled-temperature chain (up to 40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b="1" dirty="0"/>
              <a:t>C) for 3 days </a:t>
            </a:r>
            <a:r>
              <a:rPr lang="en-US" sz="1600" dirty="0"/>
              <a:t>and a </a:t>
            </a:r>
            <a:r>
              <a:rPr lang="en-US" sz="1600" b="1" dirty="0"/>
              <a:t>VVM30</a:t>
            </a:r>
            <a:r>
              <a:rPr lang="en-US" sz="1600" dirty="0"/>
              <a:t> label are achievable, allowing last-mile delivery outside of cold chain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0CB79A-F2EE-F926-8453-4360F54F72A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sz="1600" dirty="0"/>
              <a:t>Increased ease of use will </a:t>
            </a:r>
            <a:r>
              <a:rPr lang="en-US" sz="1600" b="1" dirty="0"/>
              <a:t>prevent reconstitution errors</a:t>
            </a:r>
            <a:r>
              <a:rPr lang="en-US" sz="1600" dirty="0"/>
              <a:t>, and single dose presentation may </a:t>
            </a:r>
            <a:r>
              <a:rPr lang="en-US" sz="1600" b="1" dirty="0"/>
              <a:t>reduce wastage</a:t>
            </a:r>
            <a:r>
              <a:rPr lang="en-US" sz="1600" dirty="0"/>
              <a:t> and missed vaccination opportunities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45CA9-65D0-65F0-6CEA-9E8D2889C75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sz="1600" dirty="0"/>
              <a:t>Lack of needle-and-syringe could enable </a:t>
            </a:r>
            <a:r>
              <a:rPr lang="en-US" sz="1600" b="1" dirty="0"/>
              <a:t>delivery by community health workers </a:t>
            </a:r>
            <a:r>
              <a:rPr lang="en-US" sz="1600" dirty="0"/>
              <a:t>and generate </a:t>
            </a:r>
            <a:r>
              <a:rPr lang="en-US" sz="1600" b="1" dirty="0"/>
              <a:t>no sharps waste</a:t>
            </a:r>
            <a:r>
              <a:rPr lang="en-US" sz="1600" dirty="0"/>
              <a:t> for disposal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37C57F-FA4E-4C25-E0C3-E69EA843E3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57DD32F-06B1-CB44-0C2F-0898E7FA15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A9441B-F5D2-4D07-A9F6-85D94EE570D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83D101-6533-F4C4-C853-BE709C76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3" name="Picture 6" descr="https://static.thenounproject.com/png/3027182-200.png">
            <a:extLst>
              <a:ext uri="{FF2B5EF4-FFF2-40B4-BE49-F238E27FC236}">
                <a16:creationId xmlns:a16="http://schemas.microsoft.com/office/drawing/2014/main" id="{C2E0C587-0547-F0EB-4E54-1BD0F2DDEAD4}"/>
              </a:ext>
            </a:extLst>
          </p:cNvPr>
          <p:cNvPicPr>
            <a:picLocks noGrp="1" noChangeAspect="1" noChangeArrowheads="1"/>
          </p:cNvPicPr>
          <p:nvPr>
            <p:ph type="pic" sz="quarter" idx="5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526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Placeholder 23" descr="https://static.thenounproject.com/png/1514423-200.png">
            <a:extLst>
              <a:ext uri="{FF2B5EF4-FFF2-40B4-BE49-F238E27FC236}">
                <a16:creationId xmlns:a16="http://schemas.microsoft.com/office/drawing/2014/main" id="{7E40A34F-58C0-9D0D-4F47-AB1F85D88CBC}"/>
              </a:ext>
            </a:extLst>
          </p:cNvPr>
          <p:cNvPicPr>
            <a:picLocks noGrp="1" noChangeAspect="1" noChangeArrowheads="1"/>
          </p:cNvPicPr>
          <p:nvPr>
            <p:ph type="pic" sz="quarter" idx="56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3526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static.thenounproject.com/png/635224-200.png">
            <a:extLst>
              <a:ext uri="{FF2B5EF4-FFF2-40B4-BE49-F238E27FC236}">
                <a16:creationId xmlns:a16="http://schemas.microsoft.com/office/drawing/2014/main" id="{47D7B92C-F513-DF40-E77F-79912A253321}"/>
              </a:ext>
            </a:extLst>
          </p:cNvPr>
          <p:cNvPicPr>
            <a:picLocks noGrp="1" noChangeAspect="1" noChangeArrowheads="1"/>
          </p:cNvPicPr>
          <p:nvPr>
            <p:ph type="pic" sz="quarter" idx="58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2500" y="23526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327E8D-B4A2-B255-B922-AA3429FA97E2}"/>
              </a:ext>
            </a:extLst>
          </p:cNvPr>
          <p:cNvCxnSpPr>
            <a:stCxn id="8" idx="3"/>
            <a:endCxn id="8" idx="7"/>
          </p:cNvCxnSpPr>
          <p:nvPr/>
        </p:nvCxnSpPr>
        <p:spPr>
          <a:xfrm flipV="1">
            <a:off x="4432595" y="2355270"/>
            <a:ext cx="454625" cy="4546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2FAFBF-07D9-744D-6001-D6A6C7C36A97}"/>
              </a:ext>
            </a:extLst>
          </p:cNvPr>
          <p:cNvCxnSpPr>
            <a:stCxn id="7" idx="3"/>
            <a:endCxn id="7" idx="7"/>
          </p:cNvCxnSpPr>
          <p:nvPr/>
        </p:nvCxnSpPr>
        <p:spPr>
          <a:xfrm flipV="1">
            <a:off x="7298612" y="2355270"/>
            <a:ext cx="454625" cy="4546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F13DAF-6D40-2BBB-3E05-403D5D7F2FF2}"/>
              </a:ext>
            </a:extLst>
          </p:cNvPr>
          <p:cNvCxnSpPr>
            <a:cxnSpLocks/>
          </p:cNvCxnSpPr>
          <p:nvPr/>
        </p:nvCxnSpPr>
        <p:spPr>
          <a:xfrm>
            <a:off x="9414934" y="2020711"/>
            <a:ext cx="0" cy="372533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DAEE6E8-E2AC-3CE4-53D2-B55D4D14CABB}"/>
              </a:ext>
            </a:extLst>
          </p:cNvPr>
          <p:cNvSpPr/>
          <p:nvPr/>
        </p:nvSpPr>
        <p:spPr>
          <a:xfrm>
            <a:off x="9200445" y="3616554"/>
            <a:ext cx="428978" cy="42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2636085-0BA5-DA4D-AF63-FE29CFDFC3A5}"/>
              </a:ext>
            </a:extLst>
          </p:cNvPr>
          <p:cNvSpPr/>
          <p:nvPr/>
        </p:nvSpPr>
        <p:spPr>
          <a:xfrm rot="5400000">
            <a:off x="9332898" y="3701890"/>
            <a:ext cx="254422" cy="21932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51C65-B544-43B5-9B53-5C3592ECAECC}"/>
              </a:ext>
            </a:extLst>
          </p:cNvPr>
          <p:cNvSpPr txBox="1"/>
          <p:nvPr/>
        </p:nvSpPr>
        <p:spPr>
          <a:xfrm>
            <a:off x="9753600" y="2020711"/>
            <a:ext cx="1895942" cy="3951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cs typeface="Calibri" panose="020F0502020204030204" pitchFamily="34" charset="0"/>
              </a:rPr>
              <a:t>An MR MAP introduced between 2028-2032 could avert </a:t>
            </a:r>
            <a:r>
              <a:rPr lang="en-US" sz="2000" b="1" dirty="0">
                <a:solidFill>
                  <a:schemeClr val="accent6"/>
                </a:solidFill>
                <a:cs typeface="Calibri" panose="020F0502020204030204" pitchFamily="34" charset="0"/>
              </a:rPr>
              <a:t>~300-350k deaths</a:t>
            </a:r>
            <a:r>
              <a:rPr lang="en-US" sz="2000" dirty="0">
                <a:solidFill>
                  <a:schemeClr val="accent6"/>
                </a:solidFill>
                <a:cs typeface="Calibri" panose="020F0502020204030204" pitchFamily="34" charset="0"/>
              </a:rPr>
              <a:t> by 2050</a:t>
            </a:r>
          </a:p>
        </p:txBody>
      </p:sp>
    </p:spTree>
    <p:extLst>
      <p:ext uri="{BB962C8B-B14F-4D97-AF65-F5344CB8AC3E}">
        <p14:creationId xmlns:p14="http://schemas.microsoft.com/office/powerpoint/2010/main" val="33819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53E31C-DCBD-4847-8C8D-8178391C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7" y="535517"/>
            <a:ext cx="11120967" cy="365760"/>
          </a:xfrm>
        </p:spPr>
        <p:txBody>
          <a:bodyPr/>
          <a:lstStyle/>
          <a:p>
            <a:r>
              <a:rPr lang="en-US"/>
              <a:t>Our two lead MR MAP candidates entered the clinic in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02E371-3A81-3784-D4BD-21E5E749CB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42457" y="1021112"/>
            <a:ext cx="11119274" cy="246221"/>
          </a:xfrm>
        </p:spPr>
        <p:txBody>
          <a:bodyPr/>
          <a:lstStyle/>
          <a:p>
            <a:r>
              <a:rPr lang="en-US" dirty="0"/>
              <a:t>In addition to clinical development of 2 leads, our portfolio includes investments in back up technologies and industrialization POP/POC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6075C0-AE44-5472-2E56-05B2355914DD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534221" y="1641186"/>
            <a:ext cx="5439928" cy="276999"/>
          </a:xfrm>
        </p:spPr>
        <p:txBody>
          <a:bodyPr/>
          <a:lstStyle/>
          <a:p>
            <a:r>
              <a:rPr lang="en-US" dirty="0"/>
              <a:t>Micron’s dissolvable “peel-n-stick” MAP technology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88FEB-AA3E-69C0-178B-68F56886C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359" y="1641186"/>
            <a:ext cx="5368926" cy="276997"/>
          </a:xfrm>
        </p:spPr>
        <p:txBody>
          <a:bodyPr/>
          <a:lstStyle/>
          <a:p>
            <a:r>
              <a:rPr lang="en-US" dirty="0"/>
              <a:t>Vaxxas’s solid-coated “</a:t>
            </a:r>
            <a:r>
              <a:rPr lang="en-US" dirty="0" err="1"/>
              <a:t>Nanopatch</a:t>
            </a:r>
            <a:r>
              <a:rPr lang="en-US" dirty="0"/>
              <a:t>” MAP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F133000-0F80-5BC8-876A-C53324CB8705}"/>
              </a:ext>
            </a:extLst>
          </p:cNvPr>
          <p:cNvSpPr>
            <a:spLocks noGrp="1"/>
          </p:cNvSpPr>
          <p:nvPr>
            <p:ph type="body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9AE584E-E27D-9CD5-6FCD-53B2F5164043}"/>
              </a:ext>
            </a:extLst>
          </p:cNvPr>
          <p:cNvSpPr/>
          <p:nvPr/>
        </p:nvSpPr>
        <p:spPr>
          <a:xfrm>
            <a:off x="10481588" y="2248591"/>
            <a:ext cx="1077727" cy="1468677"/>
          </a:xfrm>
          <a:prstGeom prst="rect">
            <a:avLst/>
          </a:prstGeom>
          <a:blipFill>
            <a:blip r:embed="rId2" cstate="print"/>
            <a:stretch>
              <a:fillRect l="-110916" t="-33024" r="-1" b="1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945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3CE155-8ADB-4116-DFF3-B7EEDFDA2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1" t="31040" b="12309"/>
          <a:stretch/>
        </p:blipFill>
        <p:spPr>
          <a:xfrm>
            <a:off x="6423655" y="2248591"/>
            <a:ext cx="1613318" cy="13904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36ECE3-3BEB-4DE8-C7D7-F28CBB3FD0FD}"/>
              </a:ext>
            </a:extLst>
          </p:cNvPr>
          <p:cNvSpPr txBox="1"/>
          <p:nvPr/>
        </p:nvSpPr>
        <p:spPr>
          <a:xfrm>
            <a:off x="6504635" y="4206150"/>
            <a:ext cx="4981722" cy="1624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Based in Brisbane, Australia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Solid-coated MAP inside single-use applicator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Completed Australian Phase I MR MAP trial in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Will enter Phase I/II at MRC The Gambia in Q1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26" name="Picture 25" descr="A picture containing wine, glasses, table, indoor&#10;&#10;Description automatically generated">
            <a:extLst>
              <a:ext uri="{FF2B5EF4-FFF2-40B4-BE49-F238E27FC236}">
                <a16:creationId xmlns:a16="http://schemas.microsoft.com/office/drawing/2014/main" id="{0559B978-0B88-133C-0296-9C7BBA9F1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3"/>
          <a:stretch/>
        </p:blipFill>
        <p:spPr>
          <a:xfrm>
            <a:off x="4901498" y="2245458"/>
            <a:ext cx="872455" cy="13935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FCFA12-E2FB-99F2-178F-7AF7AA72B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926" t="6813" r="5718" b="62049"/>
          <a:stretch/>
        </p:blipFill>
        <p:spPr>
          <a:xfrm>
            <a:off x="808007" y="2248591"/>
            <a:ext cx="1574179" cy="1390408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61924677-5F90-F030-4ED0-058B4BE952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15" b="4192"/>
          <a:stretch/>
        </p:blipFill>
        <p:spPr bwMode="auto">
          <a:xfrm>
            <a:off x="2509049" y="2245458"/>
            <a:ext cx="2273327" cy="1393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082E1BF-0621-60BB-B901-D1DE19EABA83}"/>
              </a:ext>
            </a:extLst>
          </p:cNvPr>
          <p:cNvSpPr txBox="1"/>
          <p:nvPr/>
        </p:nvSpPr>
        <p:spPr>
          <a:xfrm>
            <a:off x="792231" y="4206150"/>
            <a:ext cx="4981722" cy="1624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Based in Atlanta, 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Dissolvable MAP mounted on adhesive-lined backing with force feedback-indicator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Completed Phase I/II MR MAP trial at MRC The Gambia in Q1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C646C60-EF1E-A74C-6162-4518DD13D1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53" r="10048"/>
          <a:stretch/>
        </p:blipFill>
        <p:spPr>
          <a:xfrm>
            <a:off x="8100607" y="2245458"/>
            <a:ext cx="2338319" cy="13904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1ECF7B-C9B2-23F6-42E5-B8DC91483F0A}"/>
              </a:ext>
            </a:extLst>
          </p:cNvPr>
          <p:cNvGrpSpPr/>
          <p:nvPr/>
        </p:nvGrpSpPr>
        <p:grpSpPr>
          <a:xfrm>
            <a:off x="8432301" y="5681747"/>
            <a:ext cx="1674930" cy="298065"/>
            <a:chOff x="6577593" y="1700365"/>
            <a:chExt cx="2967239" cy="5280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394362-ADAA-AA9D-6897-944C45EE9FA5}"/>
                </a:ext>
              </a:extLst>
            </p:cNvPr>
            <p:cNvSpPr/>
            <p:nvPr/>
          </p:nvSpPr>
          <p:spPr>
            <a:xfrm>
              <a:off x="6577593" y="1821463"/>
              <a:ext cx="2967239" cy="334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C775EBE7-3571-ABB4-2D1A-D608BC86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3115" y="1700365"/>
              <a:ext cx="2556193" cy="528041"/>
            </a:xfrm>
            <a:prstGeom prst="rect">
              <a:avLst/>
            </a:prstGeom>
          </p:spPr>
        </p:pic>
      </p:grpSp>
      <p:pic>
        <p:nvPicPr>
          <p:cNvPr id="8" name="Picture 2" descr="Micron Biomedical">
            <a:extLst>
              <a:ext uri="{FF2B5EF4-FFF2-40B4-BE49-F238E27FC236}">
                <a16:creationId xmlns:a16="http://schemas.microsoft.com/office/drawing/2014/main" id="{1CF953C3-1133-F61C-7E6E-080B5111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33" y="5572640"/>
            <a:ext cx="1032555" cy="5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Date Placeholder 8">
            <a:extLst>
              <a:ext uri="{FF2B5EF4-FFF2-40B4-BE49-F238E27FC236}">
                <a16:creationId xmlns:a16="http://schemas.microsoft.com/office/drawing/2014/main" id="{2F4D00CE-4556-FDD0-B303-6CE93051FA64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0B328EC-9752-4646-8C5D-B76E0938D049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39" name="Slide Number Placeholder 10">
            <a:extLst>
              <a:ext uri="{FF2B5EF4-FFF2-40B4-BE49-F238E27FC236}">
                <a16:creationId xmlns:a16="http://schemas.microsoft.com/office/drawing/2014/main" id="{F2AF65BB-9826-66F6-09F3-2EDEDE51ED41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9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51C2-F56D-375E-3829-2BC0F21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Micron Phase I/II demonstrated clinical proof-of-concept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F0199A-CD6F-3E9E-AF90-A39CFF116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 time that a vaccine MAP was delivered to naïve infants – good safety and immunogenicity demonstrated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D79ED6-FF38-D582-091C-1CED212076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5486" y="6230030"/>
            <a:ext cx="11119274" cy="208199"/>
          </a:xfrm>
        </p:spPr>
        <p:txBody>
          <a:bodyPr/>
          <a:lstStyle/>
          <a:p>
            <a:r>
              <a:rPr lang="en-US" dirty="0"/>
              <a:t>Sources: PR Newswire, Gavi, NPR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2A81-AC23-ABE5-B111-3CAE16D27B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AC76B3-2188-4FB0-ACB3-6499AC094ED3}" type="datetime3">
              <a:rPr lang="en-US" smtClean="0"/>
              <a:t>5 March 2024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64870-ACEF-E534-04B2-96716CD7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9" y="1512183"/>
            <a:ext cx="5811484" cy="2168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44C40-2475-722F-8A1F-E282B9241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6" y="4090374"/>
            <a:ext cx="5729847" cy="1969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F2C31-1CC9-989C-DA48-29046D90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335" y="1586913"/>
            <a:ext cx="4382865" cy="47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360F4-9587-D3B4-BCBD-72E3E320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invested in a Micron pilot facility to accelerate launch to 2029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1BC9EC-9941-6524-27D0-D27CB03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F0EE1-DD0F-CAEC-0C4E-EFF84F38899F}"/>
              </a:ext>
            </a:extLst>
          </p:cNvPr>
          <p:cNvSpPr/>
          <p:nvPr/>
        </p:nvSpPr>
        <p:spPr>
          <a:xfrm>
            <a:off x="11239500" y="6211823"/>
            <a:ext cx="476250" cy="31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F941187-AE34-F073-7772-97EE1E91FC04}"/>
              </a:ext>
            </a:extLst>
          </p:cNvPr>
          <p:cNvCxnSpPr>
            <a:cxnSpLocks/>
          </p:cNvCxnSpPr>
          <p:nvPr/>
        </p:nvCxnSpPr>
        <p:spPr>
          <a:xfrm>
            <a:off x="2692252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385F8B3-E679-C719-732E-851D2A954845}"/>
              </a:ext>
            </a:extLst>
          </p:cNvPr>
          <p:cNvCxnSpPr>
            <a:cxnSpLocks/>
          </p:cNvCxnSpPr>
          <p:nvPr/>
        </p:nvCxnSpPr>
        <p:spPr>
          <a:xfrm>
            <a:off x="3643391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CDBD8FE-DB35-2C71-09DE-F26961F4CC73}"/>
              </a:ext>
            </a:extLst>
          </p:cNvPr>
          <p:cNvCxnSpPr>
            <a:cxnSpLocks/>
          </p:cNvCxnSpPr>
          <p:nvPr/>
        </p:nvCxnSpPr>
        <p:spPr>
          <a:xfrm>
            <a:off x="4594531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B267F78-21E5-93BD-0C94-26D08010D237}"/>
              </a:ext>
            </a:extLst>
          </p:cNvPr>
          <p:cNvCxnSpPr>
            <a:cxnSpLocks/>
          </p:cNvCxnSpPr>
          <p:nvPr/>
        </p:nvCxnSpPr>
        <p:spPr>
          <a:xfrm>
            <a:off x="5545669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F3F8C34-0B6E-B6A9-E47A-CFBC7D780562}"/>
              </a:ext>
            </a:extLst>
          </p:cNvPr>
          <p:cNvCxnSpPr>
            <a:cxnSpLocks/>
          </p:cNvCxnSpPr>
          <p:nvPr/>
        </p:nvCxnSpPr>
        <p:spPr>
          <a:xfrm>
            <a:off x="6496808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42F017D-2A15-DE3A-0B45-E0002C410D18}"/>
              </a:ext>
            </a:extLst>
          </p:cNvPr>
          <p:cNvCxnSpPr>
            <a:cxnSpLocks/>
          </p:cNvCxnSpPr>
          <p:nvPr/>
        </p:nvCxnSpPr>
        <p:spPr>
          <a:xfrm>
            <a:off x="7447947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828026C-AEBD-AD9C-5870-4FFED58C1B25}"/>
              </a:ext>
            </a:extLst>
          </p:cNvPr>
          <p:cNvCxnSpPr>
            <a:cxnSpLocks/>
          </p:cNvCxnSpPr>
          <p:nvPr/>
        </p:nvCxnSpPr>
        <p:spPr>
          <a:xfrm>
            <a:off x="8399087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6989CD0-3173-A45C-B218-AF4073547ED1}"/>
              </a:ext>
            </a:extLst>
          </p:cNvPr>
          <p:cNvCxnSpPr>
            <a:cxnSpLocks/>
          </p:cNvCxnSpPr>
          <p:nvPr/>
        </p:nvCxnSpPr>
        <p:spPr>
          <a:xfrm>
            <a:off x="9350225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930D50D-EFE0-539C-DB84-05CE178F4BDA}"/>
              </a:ext>
            </a:extLst>
          </p:cNvPr>
          <p:cNvCxnSpPr>
            <a:cxnSpLocks/>
          </p:cNvCxnSpPr>
          <p:nvPr/>
        </p:nvCxnSpPr>
        <p:spPr>
          <a:xfrm>
            <a:off x="10301365" y="1930245"/>
            <a:ext cx="0" cy="219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8C71499F-FCAF-AAA7-6445-CF96F2133C58}"/>
              </a:ext>
            </a:extLst>
          </p:cNvPr>
          <p:cNvSpPr/>
          <p:nvPr/>
        </p:nvSpPr>
        <p:spPr>
          <a:xfrm>
            <a:off x="1741113" y="1698514"/>
            <a:ext cx="9683523" cy="2743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38DAC0-14F4-91A1-BF94-622AC82397B0}"/>
              </a:ext>
            </a:extLst>
          </p:cNvPr>
          <p:cNvSpPr txBox="1"/>
          <p:nvPr/>
        </p:nvSpPr>
        <p:spPr>
          <a:xfrm>
            <a:off x="2037068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4F94030-69E2-3969-586A-A8AFC52759AA}"/>
              </a:ext>
            </a:extLst>
          </p:cNvPr>
          <p:cNvSpPr txBox="1"/>
          <p:nvPr/>
        </p:nvSpPr>
        <p:spPr>
          <a:xfrm>
            <a:off x="2988208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FD1B53A-5307-D126-38D3-5538BAE02BE2}"/>
              </a:ext>
            </a:extLst>
          </p:cNvPr>
          <p:cNvSpPr txBox="1"/>
          <p:nvPr/>
        </p:nvSpPr>
        <p:spPr>
          <a:xfrm>
            <a:off x="3939347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D503CF0-9605-B4D9-C8B2-79D971B22E24}"/>
              </a:ext>
            </a:extLst>
          </p:cNvPr>
          <p:cNvSpPr txBox="1"/>
          <p:nvPr/>
        </p:nvSpPr>
        <p:spPr>
          <a:xfrm>
            <a:off x="4890486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7542517-E8F1-0A2B-8CEF-0E3BCEA1BBB2}"/>
              </a:ext>
            </a:extLst>
          </p:cNvPr>
          <p:cNvSpPr txBox="1"/>
          <p:nvPr/>
        </p:nvSpPr>
        <p:spPr>
          <a:xfrm>
            <a:off x="5841624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8E794B9-857F-BEEA-65A1-950223FC6659}"/>
              </a:ext>
            </a:extLst>
          </p:cNvPr>
          <p:cNvSpPr txBox="1"/>
          <p:nvPr/>
        </p:nvSpPr>
        <p:spPr>
          <a:xfrm>
            <a:off x="6792764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DD0CC1-E4CF-DEC0-002B-BEE228C880FD}"/>
              </a:ext>
            </a:extLst>
          </p:cNvPr>
          <p:cNvSpPr txBox="1"/>
          <p:nvPr/>
        </p:nvSpPr>
        <p:spPr>
          <a:xfrm>
            <a:off x="7743903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5F71608-3048-E25F-85A9-F4189D9FC419}"/>
              </a:ext>
            </a:extLst>
          </p:cNvPr>
          <p:cNvSpPr txBox="1"/>
          <p:nvPr/>
        </p:nvSpPr>
        <p:spPr>
          <a:xfrm>
            <a:off x="8695042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2030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6FF17A-C52A-AFC1-6CBD-09990FFD8E83}"/>
              </a:ext>
            </a:extLst>
          </p:cNvPr>
          <p:cNvSpPr txBox="1"/>
          <p:nvPr/>
        </p:nvSpPr>
        <p:spPr>
          <a:xfrm>
            <a:off x="9646180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2031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2440355-2985-89F4-18A8-C1B2185DA15B}"/>
              </a:ext>
            </a:extLst>
          </p:cNvPr>
          <p:cNvSpPr txBox="1"/>
          <p:nvPr/>
        </p:nvSpPr>
        <p:spPr>
          <a:xfrm>
            <a:off x="10597322" y="1727672"/>
            <a:ext cx="359229" cy="217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2032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DC96B6E-2C0B-E01E-078D-55210BB856C5}"/>
              </a:ext>
            </a:extLst>
          </p:cNvPr>
          <p:cNvSpPr/>
          <p:nvPr/>
        </p:nvSpPr>
        <p:spPr>
          <a:xfrm>
            <a:off x="6095107" y="3507387"/>
            <a:ext cx="116914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III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8ED4782-231D-467D-8EF6-CEF18BB2919B}"/>
              </a:ext>
            </a:extLst>
          </p:cNvPr>
          <p:cNvSpPr/>
          <p:nvPr/>
        </p:nvSpPr>
        <p:spPr>
          <a:xfrm>
            <a:off x="7190039" y="2335673"/>
            <a:ext cx="929670" cy="503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 M4A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review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74C1C23-3548-C421-AAFC-DED35DE67C7D}"/>
              </a:ext>
            </a:extLst>
          </p:cNvPr>
          <p:cNvSpPr/>
          <p:nvPr/>
        </p:nvSpPr>
        <p:spPr>
          <a:xfrm>
            <a:off x="7253734" y="2894213"/>
            <a:ext cx="902297" cy="230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PQ</a:t>
            </a:r>
          </a:p>
        </p:txBody>
      </p:sp>
      <p:sp>
        <p:nvSpPr>
          <p:cNvPr id="138" name="Star: 5 Points 137">
            <a:extLst>
              <a:ext uri="{FF2B5EF4-FFF2-40B4-BE49-F238E27FC236}">
                <a16:creationId xmlns:a16="http://schemas.microsoft.com/office/drawing/2014/main" id="{DAAA555C-3DB5-B365-6798-6D25F3F57AF7}"/>
              </a:ext>
            </a:extLst>
          </p:cNvPr>
          <p:cNvSpPr/>
          <p:nvPr/>
        </p:nvSpPr>
        <p:spPr>
          <a:xfrm>
            <a:off x="8050523" y="2906230"/>
            <a:ext cx="228048" cy="197563"/>
          </a:xfrm>
          <a:prstGeom prst="star5">
            <a:avLst>
              <a:gd name="adj" fmla="val 3178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DC3284A-ECBB-CA65-FE47-A031A0225C83}"/>
              </a:ext>
            </a:extLst>
          </p:cNvPr>
          <p:cNvSpPr txBox="1"/>
          <p:nvPr/>
        </p:nvSpPr>
        <p:spPr>
          <a:xfrm>
            <a:off x="286620" y="2274844"/>
            <a:ext cx="13941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Development milestones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206EC5E-0742-C760-0343-069BA8833532}"/>
              </a:ext>
            </a:extLst>
          </p:cNvPr>
          <p:cNvSpPr/>
          <p:nvPr/>
        </p:nvSpPr>
        <p:spPr>
          <a:xfrm>
            <a:off x="3637329" y="3497555"/>
            <a:ext cx="107833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IIb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A64E9E1-5E67-59B4-8824-6CE3FB96805D}"/>
              </a:ext>
            </a:extLst>
          </p:cNvPr>
          <p:cNvSpPr/>
          <p:nvPr/>
        </p:nvSpPr>
        <p:spPr>
          <a:xfrm>
            <a:off x="2436042" y="2536385"/>
            <a:ext cx="3053654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line construction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DBA4F9-47EA-1C8B-2C65-BD98106990DD}"/>
              </a:ext>
            </a:extLst>
          </p:cNvPr>
          <p:cNvSpPr/>
          <p:nvPr/>
        </p:nvSpPr>
        <p:spPr>
          <a:xfrm>
            <a:off x="5497829" y="2536385"/>
            <a:ext cx="586344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CTM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8B29B-DF57-BC0B-7830-9497F55C0713}"/>
              </a:ext>
            </a:extLst>
          </p:cNvPr>
          <p:cNvSpPr txBox="1"/>
          <p:nvPr/>
        </p:nvSpPr>
        <p:spPr>
          <a:xfrm>
            <a:off x="286620" y="4112014"/>
            <a:ext cx="13941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Stage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D9E11-7B7D-C37E-C941-F54C287126CD}"/>
              </a:ext>
            </a:extLst>
          </p:cNvPr>
          <p:cNvSpPr txBox="1"/>
          <p:nvPr/>
        </p:nvSpPr>
        <p:spPr>
          <a:xfrm>
            <a:off x="5046079" y="4100762"/>
            <a:ext cx="2252230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Go / no-go:</a:t>
            </a:r>
          </a:p>
          <a:p>
            <a:pPr marL="173038" marR="0" lvl="0" indent="-17303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Safety / tolerability </a:t>
            </a:r>
          </a:p>
          <a:p>
            <a:pPr marL="173038" marR="0" lvl="0" indent="-17303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Immunogenicity</a:t>
            </a:r>
          </a:p>
          <a:p>
            <a:pPr marL="173038" marR="0" lvl="0" indent="-17303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Thermostability </a:t>
            </a:r>
          </a:p>
          <a:p>
            <a:pPr marL="173038" marR="0" lvl="0" indent="-17303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Manufacturability assessment</a:t>
            </a:r>
          </a:p>
          <a:p>
            <a:pPr marL="173038" marR="0" lvl="0" indent="-17303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COGS</a:t>
            </a:r>
          </a:p>
          <a:p>
            <a:pPr marL="173038" marR="0" lvl="0" indent="-17303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Human factors assessment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6DA8487-D04F-FB63-2DA8-AEA804B9E43A}"/>
              </a:ext>
            </a:extLst>
          </p:cNvPr>
          <p:cNvGrpSpPr/>
          <p:nvPr/>
        </p:nvGrpSpPr>
        <p:grpSpPr>
          <a:xfrm>
            <a:off x="1898116" y="3466181"/>
            <a:ext cx="1246673" cy="553998"/>
            <a:chOff x="1918436" y="3487625"/>
            <a:chExt cx="1246673" cy="553998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81447C66-E2FB-52BC-94A5-AF19C3371E52}"/>
                </a:ext>
              </a:extLst>
            </p:cNvPr>
            <p:cNvSpPr/>
            <p:nvPr/>
          </p:nvSpPr>
          <p:spPr>
            <a:xfrm>
              <a:off x="1918436" y="3680045"/>
              <a:ext cx="137160" cy="132138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A2991C-E95E-5D1E-7B8A-B9E3140136BA}"/>
                </a:ext>
              </a:extLst>
            </p:cNvPr>
            <p:cNvSpPr txBox="1"/>
            <p:nvPr/>
          </p:nvSpPr>
          <p:spPr>
            <a:xfrm>
              <a:off x="2085475" y="3487625"/>
              <a:ext cx="107963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Phase I/II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Clinical Study Report (CSR)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B3CF5B5-933C-D17C-5B2E-28D54F481AF8}"/>
              </a:ext>
            </a:extLst>
          </p:cNvPr>
          <p:cNvCxnSpPr>
            <a:cxnSpLocks/>
            <a:stCxn id="168" idx="3"/>
            <a:endCxn id="13" idx="1"/>
          </p:cNvCxnSpPr>
          <p:nvPr/>
        </p:nvCxnSpPr>
        <p:spPr>
          <a:xfrm>
            <a:off x="4715659" y="3726155"/>
            <a:ext cx="330420" cy="1020938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73B040-C8E3-982E-7C67-2F0EAAE86B32}"/>
              </a:ext>
            </a:extLst>
          </p:cNvPr>
          <p:cNvGrpSpPr/>
          <p:nvPr/>
        </p:nvGrpSpPr>
        <p:grpSpPr>
          <a:xfrm>
            <a:off x="9831233" y="3471477"/>
            <a:ext cx="1837589" cy="863401"/>
            <a:chOff x="9831233" y="3493779"/>
            <a:chExt cx="1837589" cy="86340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737ED3-BD58-EF99-4819-CD6708ED370F}"/>
                </a:ext>
              </a:extLst>
            </p:cNvPr>
            <p:cNvSpPr txBox="1"/>
            <p:nvPr/>
          </p:nvSpPr>
          <p:spPr>
            <a:xfrm>
              <a:off x="9831233" y="3493779"/>
              <a:ext cx="1837589" cy="6472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              Key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	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Clinical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	CMC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	Regulatory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1B260C-2201-2D78-67F2-D38FC25DD581}"/>
                </a:ext>
              </a:extLst>
            </p:cNvPr>
            <p:cNvSpPr/>
            <p:nvPr/>
          </p:nvSpPr>
          <p:spPr>
            <a:xfrm>
              <a:off x="10443314" y="3738677"/>
              <a:ext cx="207336" cy="16116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5AB45E-8867-9AD2-68AD-C33924B1763B}"/>
                </a:ext>
              </a:extLst>
            </p:cNvPr>
            <p:cNvSpPr/>
            <p:nvPr/>
          </p:nvSpPr>
          <p:spPr>
            <a:xfrm>
              <a:off x="10443314" y="3969226"/>
              <a:ext cx="207336" cy="1611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A9344C5-63BD-1A34-7459-1E310F9EC570}"/>
                </a:ext>
              </a:extLst>
            </p:cNvPr>
            <p:cNvSpPr/>
            <p:nvPr/>
          </p:nvSpPr>
          <p:spPr>
            <a:xfrm>
              <a:off x="10443314" y="4196012"/>
              <a:ext cx="207336" cy="1611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1D7AB7-AD47-5BD1-1B09-F2162E2836B7}"/>
              </a:ext>
            </a:extLst>
          </p:cNvPr>
          <p:cNvGrpSpPr/>
          <p:nvPr/>
        </p:nvGrpSpPr>
        <p:grpSpPr>
          <a:xfrm>
            <a:off x="10913570" y="2716388"/>
            <a:ext cx="941896" cy="553998"/>
            <a:chOff x="1918436" y="3487625"/>
            <a:chExt cx="941896" cy="553998"/>
          </a:xfrm>
        </p:grpSpPr>
        <p:sp>
          <p:nvSpPr>
            <p:cNvPr id="56" name="Diamond 55">
              <a:extLst>
                <a:ext uri="{FF2B5EF4-FFF2-40B4-BE49-F238E27FC236}">
                  <a16:creationId xmlns:a16="http://schemas.microsoft.com/office/drawing/2014/main" id="{1D32E4CD-7267-22CF-35DE-20FBF1945748}"/>
                </a:ext>
              </a:extLst>
            </p:cNvPr>
            <p:cNvSpPr/>
            <p:nvPr/>
          </p:nvSpPr>
          <p:spPr>
            <a:xfrm>
              <a:off x="1918436" y="3680045"/>
              <a:ext cx="137160" cy="13213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F99751D-9CC9-37E4-0356-F9265771EC7A}"/>
                </a:ext>
              </a:extLst>
            </p:cNvPr>
            <p:cNvSpPr txBox="1"/>
            <p:nvPr/>
          </p:nvSpPr>
          <p:spPr>
            <a:xfrm>
              <a:off x="2085475" y="3487625"/>
              <a:ext cx="7748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Previous estimate for PQ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80FCFC-8381-E811-ADB6-046F109C7081}"/>
              </a:ext>
            </a:extLst>
          </p:cNvPr>
          <p:cNvCxnSpPr>
            <a:cxnSpLocks/>
            <a:stCxn id="56" idx="1"/>
            <a:endCxn id="138" idx="4"/>
          </p:cNvCxnSpPr>
          <p:nvPr/>
        </p:nvCxnSpPr>
        <p:spPr>
          <a:xfrm flipH="1">
            <a:off x="8278571" y="2974877"/>
            <a:ext cx="2634999" cy="681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A48335-A75A-500B-A1C2-5FD2E58345ED}"/>
              </a:ext>
            </a:extLst>
          </p:cNvPr>
          <p:cNvSpPr txBox="1"/>
          <p:nvPr/>
        </p:nvSpPr>
        <p:spPr>
          <a:xfrm>
            <a:off x="8634946" y="2744436"/>
            <a:ext cx="195925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3-year acceleration possible with at-risk investment in pilot manufacturing facility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D4EED51-585F-9D71-B982-E30FDAE10877}"/>
              </a:ext>
            </a:extLst>
          </p:cNvPr>
          <p:cNvSpPr txBox="1"/>
          <p:nvPr/>
        </p:nvSpPr>
        <p:spPr>
          <a:xfrm>
            <a:off x="7658479" y="4101026"/>
            <a:ext cx="145326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Go / no-go: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Non-inferiority to subcutaneous MR </a:t>
            </a:r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839252E4-6BE7-04AC-187E-92B4CC45D2A6}"/>
              </a:ext>
            </a:extLst>
          </p:cNvPr>
          <p:cNvCxnSpPr>
            <a:cxnSpLocks/>
            <a:stCxn id="133" idx="3"/>
            <a:endCxn id="135" idx="1"/>
          </p:cNvCxnSpPr>
          <p:nvPr/>
        </p:nvCxnSpPr>
        <p:spPr>
          <a:xfrm>
            <a:off x="7264247" y="3735987"/>
            <a:ext cx="394232" cy="642038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E5D05C-23EA-4810-AA8F-F72156AF5336}"/>
              </a:ext>
            </a:extLst>
          </p:cNvPr>
          <p:cNvSpPr txBox="1"/>
          <p:nvPr/>
        </p:nvSpPr>
        <p:spPr>
          <a:xfrm>
            <a:off x="4717072" y="2870669"/>
            <a:ext cx="1394154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Mfg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and release of clinical trial material (CTM)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A28EAA-4499-7441-58A7-01E68564032A}"/>
              </a:ext>
            </a:extLst>
          </p:cNvPr>
          <p:cNvSpPr txBox="1"/>
          <p:nvPr/>
        </p:nvSpPr>
        <p:spPr>
          <a:xfrm>
            <a:off x="535487" y="5301895"/>
            <a:ext cx="11262500" cy="1053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Assumptions to meet this timeline: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Pilot facility (10M MAPs/year) will be 1/10-1/5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commercial scale and can serve as the facility for Phase III CTM, licensure, PQ, and launch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Antigen supplier / market authorization holder can support EMA M4All regulatory review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Successful scale up of automated manufacturing process demonstrated in 2026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F3752E65-CE50-050A-EA5B-6E082C8C6905}"/>
              </a:ext>
            </a:extLst>
          </p:cNvPr>
          <p:cNvSpPr txBox="1">
            <a:spLocks/>
          </p:cNvSpPr>
          <p:nvPr/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lang="en-US" sz="700" kern="1200" spc="20" baseline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328EC-9752-4646-8C5D-B76E0938D049}" type="datetime3">
              <a:rPr lang="en-US" smtClean="0"/>
              <a:pPr/>
              <a:t>5 March 2024</a:t>
            </a:fld>
            <a:endParaRPr lang="en-US" dirty="0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E2CEE613-1EE4-C210-C53D-460C97E9FD20}"/>
              </a:ext>
            </a:extLst>
          </p:cNvPr>
          <p:cNvSpPr txBox="1">
            <a:spLocks/>
          </p:cNvSpPr>
          <p:nvPr/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1218987" rtl="0" eaLnBrk="1" latinLnBrk="0" hangingPunct="1">
              <a:defRPr sz="7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7C509-FEEF-45D3-B896-7C07814C0C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MGF Layouts">
  <a:themeElements>
    <a:clrScheme name="BMGF 2023">
      <a:dk1>
        <a:srgbClr val="000000"/>
      </a:dk1>
      <a:lt1>
        <a:srgbClr val="FFFFFF"/>
      </a:lt1>
      <a:dk2>
        <a:srgbClr val="F5F3ED"/>
      </a:dk2>
      <a:lt2>
        <a:srgbClr val="696969"/>
      </a:lt2>
      <a:accent1>
        <a:srgbClr val="4EAA9B"/>
      </a:accent1>
      <a:accent2>
        <a:srgbClr val="F8642A"/>
      </a:accent2>
      <a:accent3>
        <a:srgbClr val="3379C4"/>
      </a:accent3>
      <a:accent4>
        <a:srgbClr val="B54388"/>
      </a:accent4>
      <a:accent5>
        <a:srgbClr val="E4DDCE"/>
      </a:accent5>
      <a:accent6>
        <a:srgbClr val="000000"/>
      </a:accent6>
      <a:hlink>
        <a:srgbClr val="1B3B8E"/>
      </a:hlink>
      <a:folHlink>
        <a:srgbClr val="696969"/>
      </a:folHlink>
    </a:clrScheme>
    <a:fontScheme name="Custom 4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t"/>
      <a:lstStyle>
        <a:defPPr algn="l">
          <a:spcAft>
            <a:spcPts val="600"/>
          </a:spcAft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200" dirty="0" smtClean="0">
            <a:solidFill>
              <a:schemeClr val="accent6"/>
            </a:solidFill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MGF PowerPoint Template Aug2023.potx  -  Read-Only" id="{E5BBE163-6DB9-4771-A8EB-2A760CF37870}" vid="{CB950115-5882-4B95-AB5D-1B918D69E9C9}"/>
    </a:ext>
  </a:extLst>
</a:theme>
</file>

<file path=ppt/theme/theme2.xml><?xml version="1.0" encoding="utf-8"?>
<a:theme xmlns:a="http://schemas.openxmlformats.org/drawingml/2006/main" name="Office Theme">
  <a:themeElements>
    <a:clrScheme name="Gates Colors">
      <a:dk1>
        <a:srgbClr val="000000"/>
      </a:dk1>
      <a:lt1>
        <a:srgbClr val="FFFFFF"/>
      </a:lt1>
      <a:dk2>
        <a:srgbClr val="D7CBB2"/>
      </a:dk2>
      <a:lt2>
        <a:srgbClr val="6E6563"/>
      </a:lt2>
      <a:accent1>
        <a:srgbClr val="4EAB9A"/>
      </a:accent1>
      <a:accent2>
        <a:srgbClr val="F8642A"/>
      </a:accent2>
      <a:accent3>
        <a:srgbClr val="3579C4"/>
      </a:accent3>
      <a:accent4>
        <a:srgbClr val="B54388"/>
      </a:accent4>
      <a:accent5>
        <a:srgbClr val="A49A8C"/>
      </a:accent5>
      <a:accent6>
        <a:srgbClr val="000000"/>
      </a:accent6>
      <a:hlink>
        <a:srgbClr val="000000"/>
      </a:hlink>
      <a:folHlink>
        <a:srgbClr val="000000"/>
      </a:folHlink>
    </a:clrScheme>
    <a:fontScheme name="Gates Fon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ates Colors">
      <a:dk1>
        <a:srgbClr val="000000"/>
      </a:dk1>
      <a:lt1>
        <a:srgbClr val="FFFFFF"/>
      </a:lt1>
      <a:dk2>
        <a:srgbClr val="D7CBB2"/>
      </a:dk2>
      <a:lt2>
        <a:srgbClr val="6E6563"/>
      </a:lt2>
      <a:accent1>
        <a:srgbClr val="4EAB9A"/>
      </a:accent1>
      <a:accent2>
        <a:srgbClr val="F8642A"/>
      </a:accent2>
      <a:accent3>
        <a:srgbClr val="3579C4"/>
      </a:accent3>
      <a:accent4>
        <a:srgbClr val="B54388"/>
      </a:accent4>
      <a:accent5>
        <a:srgbClr val="A49A8C"/>
      </a:accent5>
      <a:accent6>
        <a:srgbClr val="000000"/>
      </a:accent6>
      <a:hlink>
        <a:srgbClr val="000000"/>
      </a:hlink>
      <a:folHlink>
        <a:srgbClr val="000000"/>
      </a:folHlink>
    </a:clrScheme>
    <a:fontScheme name="Gates Fon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8e6f03-2393-43f2-b6bc-d5734867d8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76A1FA5F09249A001F21E4401D694" ma:contentTypeVersion="17" ma:contentTypeDescription="Create a new document." ma:contentTypeScope="" ma:versionID="6798cd5e5a291660aaf2bc5b5bd071d2">
  <xsd:schema xmlns:xsd="http://www.w3.org/2001/XMLSchema" xmlns:xs="http://www.w3.org/2001/XMLSchema" xmlns:p="http://schemas.microsoft.com/office/2006/metadata/properties" xmlns:ns3="59795ce2-60ed-4861-9f66-8786c21da189" xmlns:ns4="2e8e6f03-2393-43f2-b6bc-d5734867d864" targetNamespace="http://schemas.microsoft.com/office/2006/metadata/properties" ma:root="true" ma:fieldsID="cd540f56a33ebdb1c9cac7bcef9e63d4" ns3:_="" ns4:_="">
    <xsd:import namespace="59795ce2-60ed-4861-9f66-8786c21da189"/>
    <xsd:import namespace="2e8e6f03-2393-43f2-b6bc-d5734867d8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95ce2-60ed-4861-9f66-8786c21da1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e6f03-2393-43f2-b6bc-d5734867d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7752B-71B5-46AA-B2C8-4C1B5BD310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0028F7-DF0F-41FC-A311-53C3755DF694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59795ce2-60ed-4861-9f66-8786c21da189"/>
    <ds:schemaRef ds:uri="http://schemas.openxmlformats.org/package/2006/metadata/core-properties"/>
    <ds:schemaRef ds:uri="http://schemas.microsoft.com/office/2006/documentManagement/types"/>
    <ds:schemaRef ds:uri="2e8e6f03-2393-43f2-b6bc-d5734867d864"/>
  </ds:schemaRefs>
</ds:datastoreItem>
</file>

<file path=customXml/itemProps3.xml><?xml version="1.0" encoding="utf-8"?>
<ds:datastoreItem xmlns:ds="http://schemas.openxmlformats.org/officeDocument/2006/customXml" ds:itemID="{281F4107-D567-4B62-9AE6-F0060EF67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795ce2-60ed-4861-9f66-8786c21da189"/>
    <ds:schemaRef ds:uri="2e8e6f03-2393-43f2-b6bc-d5734867d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19552</TotalTime>
  <Words>527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Courier New</vt:lpstr>
      <vt:lpstr>System Font Regular</vt:lpstr>
      <vt:lpstr>Wingdings</vt:lpstr>
      <vt:lpstr>BMGF Layouts</vt:lpstr>
      <vt:lpstr>Progress towards an MR MAP</vt:lpstr>
      <vt:lpstr>MR MAP development has been fostered by years of global partnership</vt:lpstr>
      <vt:lpstr>Key MR MAP features could increase campaign reach and coverage</vt:lpstr>
      <vt:lpstr>Our two lead MR MAP candidates entered the clinic in 2022</vt:lpstr>
      <vt:lpstr>Successful Micron Phase I/II demonstrated clinical proof-of-concept</vt:lpstr>
      <vt:lpstr>We have invested in a Micron pilot facility to accelerate launch to 2029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BMGF PowerPoint Template</dc:title>
  <dc:subject/>
  <dc:creator>Laura Gilbert</dc:creator>
  <cp:keywords/>
  <dc:description>Version 1.01_x000d_
Job 1685_x000d_
2023-16-06</dc:description>
  <cp:lastModifiedBy>Kristen Earle</cp:lastModifiedBy>
  <cp:revision>103</cp:revision>
  <cp:lastPrinted>2013-06-19T22:36:09Z</cp:lastPrinted>
  <dcterms:created xsi:type="dcterms:W3CDTF">2023-01-27T17:30:14Z</dcterms:created>
  <dcterms:modified xsi:type="dcterms:W3CDTF">2024-03-06T17:37:46Z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0x010100EFB76A1FA5F09249A001F21E4401D694</vt:lpwstr>
  </property>
  <property fmtid="{D5CDD505-2E9C-101B-9397-08002B2CF9AE}" pid="3" name="Team Owner">
    <vt:lpwstr/>
  </property>
  <property fmtid="{D5CDD505-2E9C-101B-9397-08002B2CF9AE}" pid="4" name="Topics">
    <vt:lpwstr/>
  </property>
  <property fmtid="{D5CDD505-2E9C-101B-9397-08002B2CF9AE}" pid="5" name="AuthorIds_UIVersion_4096">
    <vt:lpwstr>152</vt:lpwstr>
  </property>
  <property fmtid="{D5CDD505-2E9C-101B-9397-08002B2CF9AE}" pid="6" name="MediaServiceImageTags">
    <vt:lpwstr/>
  </property>
</Properties>
</file>