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 id="2147483666" r:id="rId6"/>
    <p:sldMasterId id="2147483673" r:id="rId7"/>
    <p:sldMasterId id="2147483698" r:id="rId8"/>
    <p:sldMasterId id="2147483757" r:id="rId9"/>
    <p:sldMasterId id="2147483819" r:id="rId10"/>
    <p:sldMasterId id="2147483844" r:id="rId11"/>
  </p:sldMasterIdLst>
  <p:notesMasterIdLst>
    <p:notesMasterId r:id="rId45"/>
  </p:notesMasterIdLst>
  <p:sldIdLst>
    <p:sldId id="256" r:id="rId12"/>
    <p:sldId id="2147470331" r:id="rId13"/>
    <p:sldId id="2147481351" r:id="rId14"/>
    <p:sldId id="559" r:id="rId15"/>
    <p:sldId id="571" r:id="rId16"/>
    <p:sldId id="2147481331" r:id="rId17"/>
    <p:sldId id="2147481314" r:id="rId18"/>
    <p:sldId id="406" r:id="rId19"/>
    <p:sldId id="261" r:id="rId20"/>
    <p:sldId id="2147481349" r:id="rId21"/>
    <p:sldId id="2147481328" r:id="rId22"/>
    <p:sldId id="2147481329" r:id="rId23"/>
    <p:sldId id="2147481356" r:id="rId24"/>
    <p:sldId id="2147481347" r:id="rId25"/>
    <p:sldId id="2147479325" r:id="rId26"/>
    <p:sldId id="2147481332" r:id="rId27"/>
    <p:sldId id="2147481353" r:id="rId28"/>
    <p:sldId id="2147481330" r:id="rId29"/>
    <p:sldId id="2147481275" r:id="rId30"/>
    <p:sldId id="2147481350" r:id="rId31"/>
    <p:sldId id="2147481360" r:id="rId32"/>
    <p:sldId id="2147481341" r:id="rId33"/>
    <p:sldId id="2147481342" r:id="rId34"/>
    <p:sldId id="2147481343" r:id="rId35"/>
    <p:sldId id="2147481344" r:id="rId36"/>
    <p:sldId id="2147481345" r:id="rId37"/>
    <p:sldId id="2147481346" r:id="rId38"/>
    <p:sldId id="2147471610" r:id="rId39"/>
    <p:sldId id="2147471607" r:id="rId40"/>
    <p:sldId id="2147481358" r:id="rId41"/>
    <p:sldId id="2147479002" r:id="rId42"/>
    <p:sldId id="2147471518" r:id="rId43"/>
    <p:sldId id="257"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BD8D7-BF8B-56A7-C97F-3C92ACEE3DCC}" name="MINTA, Anna" initials="MA" userId="S::mintaa@who.int::429949cf-e349-42cd-8896-528e7a267649" providerId="AD"/>
  <p188:author id="{EA2F3FFE-AF5C-2459-835E-033FE753A1E1}" name="CROWCROFT, Natasha" initials="CN" userId="S::crowcroftn@who.int::9ef0b9b4-ea1a-465c-8176-c782d67d66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3B9E78-E3EC-4648-B760-FD00777983CE}" v="132" dt="2024-03-06T12:34:28.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50" autoAdjust="0"/>
  </p:normalViewPr>
  <p:slideViewPr>
    <p:cSldViewPr snapToGrid="0">
      <p:cViewPr varScale="1">
        <p:scale>
          <a:sx n="45" d="100"/>
          <a:sy n="45" d="100"/>
        </p:scale>
        <p:origin x="979" y="29"/>
      </p:cViewPr>
      <p:guideLst/>
    </p:cSldViewPr>
  </p:slideViewPr>
  <p:notesTextViewPr>
    <p:cViewPr>
      <p:scale>
        <a:sx n="1" d="1"/>
        <a:sy n="1" d="1"/>
      </p:scale>
      <p:origin x="0" y="0"/>
    </p:cViewPr>
  </p:notesTextViewPr>
  <p:sorterViewPr>
    <p:cViewPr varScale="1">
      <p:scale>
        <a:sx n="100" d="100"/>
        <a:sy n="100" d="100"/>
      </p:scale>
      <p:origin x="0" y="-6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OWCROFT, Natasha" userId="9ef0b9b4-ea1a-465c-8176-c782d67d665e" providerId="ADAL" clId="{DB3B9E78-E3EC-4648-B760-FD00777983CE}"/>
    <pc:docChg chg="undo custSel addSld delSld modSld sldOrd">
      <pc:chgData name="CROWCROFT, Natasha" userId="9ef0b9b4-ea1a-465c-8176-c782d67d665e" providerId="ADAL" clId="{DB3B9E78-E3EC-4648-B760-FD00777983CE}" dt="2024-03-06T12:34:43.118" v="4754" actId="14100"/>
      <pc:docMkLst>
        <pc:docMk/>
      </pc:docMkLst>
      <pc:sldChg chg="delSp modSp mod">
        <pc:chgData name="CROWCROFT, Natasha" userId="9ef0b9b4-ea1a-465c-8176-c782d67d665e" providerId="ADAL" clId="{DB3B9E78-E3EC-4648-B760-FD00777983CE}" dt="2024-03-01T15:45:54.729" v="3289" actId="14100"/>
        <pc:sldMkLst>
          <pc:docMk/>
          <pc:sldMk cId="2887354971" sldId="257"/>
        </pc:sldMkLst>
        <pc:spChg chg="mod">
          <ac:chgData name="CROWCROFT, Natasha" userId="9ef0b9b4-ea1a-465c-8176-c782d67d665e" providerId="ADAL" clId="{DB3B9E78-E3EC-4648-B760-FD00777983CE}" dt="2024-03-01T15:45:54.729" v="3289" actId="14100"/>
          <ac:spMkLst>
            <pc:docMk/>
            <pc:sldMk cId="2887354971" sldId="257"/>
            <ac:spMk id="4" creationId="{0E830197-593C-E700-35DA-49249DE50076}"/>
          </ac:spMkLst>
        </pc:spChg>
        <pc:picChg chg="del">
          <ac:chgData name="CROWCROFT, Natasha" userId="9ef0b9b4-ea1a-465c-8176-c782d67d665e" providerId="ADAL" clId="{DB3B9E78-E3EC-4648-B760-FD00777983CE}" dt="2024-03-01T15:45:43.625" v="3287" actId="478"/>
          <ac:picMkLst>
            <pc:docMk/>
            <pc:sldMk cId="2887354971" sldId="257"/>
            <ac:picMk id="2" creationId="{E66D6CBB-690E-121E-EE5F-FEE328B3B732}"/>
          </ac:picMkLst>
        </pc:picChg>
      </pc:sldChg>
      <pc:sldChg chg="addSp delSp modSp mod">
        <pc:chgData name="CROWCROFT, Natasha" userId="9ef0b9b4-ea1a-465c-8176-c782d67d665e" providerId="ADAL" clId="{DB3B9E78-E3EC-4648-B760-FD00777983CE}" dt="2024-03-06T12:08:55.831" v="4477" actId="20577"/>
        <pc:sldMkLst>
          <pc:docMk/>
          <pc:sldMk cId="194002690" sldId="261"/>
        </pc:sldMkLst>
        <pc:spChg chg="del">
          <ac:chgData name="CROWCROFT, Natasha" userId="9ef0b9b4-ea1a-465c-8176-c782d67d665e" providerId="ADAL" clId="{DB3B9E78-E3EC-4648-B760-FD00777983CE}" dt="2024-03-01T13:22:28.408" v="1173" actId="478"/>
          <ac:spMkLst>
            <pc:docMk/>
            <pc:sldMk cId="194002690" sldId="261"/>
            <ac:spMk id="2" creationId="{621BF784-8ABB-50A0-55B0-3C4A881073F2}"/>
          </ac:spMkLst>
        </pc:spChg>
        <pc:spChg chg="mod">
          <ac:chgData name="CROWCROFT, Natasha" userId="9ef0b9b4-ea1a-465c-8176-c782d67d665e" providerId="ADAL" clId="{DB3B9E78-E3EC-4648-B760-FD00777983CE}" dt="2024-03-01T14:30:18.673" v="1501" actId="20577"/>
          <ac:spMkLst>
            <pc:docMk/>
            <pc:sldMk cId="194002690" sldId="261"/>
            <ac:spMk id="4" creationId="{76CBF382-D141-D7C0-7753-33B7BF2F0ECE}"/>
          </ac:spMkLst>
        </pc:spChg>
        <pc:spChg chg="mod">
          <ac:chgData name="CROWCROFT, Natasha" userId="9ef0b9b4-ea1a-465c-8176-c782d67d665e" providerId="ADAL" clId="{DB3B9E78-E3EC-4648-B760-FD00777983CE}" dt="2024-03-06T12:08:55.831" v="4477" actId="20577"/>
          <ac:spMkLst>
            <pc:docMk/>
            <pc:sldMk cId="194002690" sldId="261"/>
            <ac:spMk id="8" creationId="{E5830ABA-1143-8A80-0C98-C68A4AB6AA09}"/>
          </ac:spMkLst>
        </pc:spChg>
        <pc:spChg chg="mod">
          <ac:chgData name="CROWCROFT, Natasha" userId="9ef0b9b4-ea1a-465c-8176-c782d67d665e" providerId="ADAL" clId="{DB3B9E78-E3EC-4648-B760-FD00777983CE}" dt="2024-03-01T14:30:39.558" v="1503" actId="207"/>
          <ac:spMkLst>
            <pc:docMk/>
            <pc:sldMk cId="194002690" sldId="261"/>
            <ac:spMk id="11" creationId="{4D06F897-A868-37B7-8759-7F0E58D7BAC6}"/>
          </ac:spMkLst>
        </pc:spChg>
        <pc:spChg chg="mod">
          <ac:chgData name="CROWCROFT, Natasha" userId="9ef0b9b4-ea1a-465c-8176-c782d67d665e" providerId="ADAL" clId="{DB3B9E78-E3EC-4648-B760-FD00777983CE}" dt="2024-03-01T14:30:44.792" v="1504" actId="207"/>
          <ac:spMkLst>
            <pc:docMk/>
            <pc:sldMk cId="194002690" sldId="261"/>
            <ac:spMk id="12" creationId="{93D78796-EE2D-3A0E-3591-358F34462F92}"/>
          </ac:spMkLst>
        </pc:spChg>
        <pc:spChg chg="add mod">
          <ac:chgData name="CROWCROFT, Natasha" userId="9ef0b9b4-ea1a-465c-8176-c782d67d665e" providerId="ADAL" clId="{DB3B9E78-E3EC-4648-B760-FD00777983CE}" dt="2024-03-01T13:25:02.289" v="1212" actId="114"/>
          <ac:spMkLst>
            <pc:docMk/>
            <pc:sldMk cId="194002690" sldId="261"/>
            <ac:spMk id="13" creationId="{FE8BDECD-C12D-0B15-8A96-055FD94D3F4A}"/>
          </ac:spMkLst>
        </pc:spChg>
        <pc:graphicFrameChg chg="del modGraphic">
          <ac:chgData name="CROWCROFT, Natasha" userId="9ef0b9b4-ea1a-465c-8176-c782d67d665e" providerId="ADAL" clId="{DB3B9E78-E3EC-4648-B760-FD00777983CE}" dt="2024-03-01T13:02:53.384" v="636" actId="478"/>
          <ac:graphicFrameMkLst>
            <pc:docMk/>
            <pc:sldMk cId="194002690" sldId="261"/>
            <ac:graphicFrameMk id="9" creationId="{099A0D3C-A532-33E7-7F6D-C829B0D75213}"/>
          </ac:graphicFrameMkLst>
        </pc:graphicFrameChg>
        <pc:graphicFrameChg chg="del modGraphic">
          <ac:chgData name="CROWCROFT, Natasha" userId="9ef0b9b4-ea1a-465c-8176-c782d67d665e" providerId="ADAL" clId="{DB3B9E78-E3EC-4648-B760-FD00777983CE}" dt="2024-03-01T13:02:51.699" v="635" actId="478"/>
          <ac:graphicFrameMkLst>
            <pc:docMk/>
            <pc:sldMk cId="194002690" sldId="261"/>
            <ac:graphicFrameMk id="10" creationId="{53860826-4166-DACA-824F-52AA524D77DE}"/>
          </ac:graphicFrameMkLst>
        </pc:graphicFrameChg>
        <pc:picChg chg="mod">
          <ac:chgData name="CROWCROFT, Natasha" userId="9ef0b9b4-ea1a-465c-8176-c782d67d665e" providerId="ADAL" clId="{DB3B9E78-E3EC-4648-B760-FD00777983CE}" dt="2024-03-01T13:23:26.034" v="1183" actId="1076"/>
          <ac:picMkLst>
            <pc:docMk/>
            <pc:sldMk cId="194002690" sldId="261"/>
            <ac:picMk id="5" creationId="{09EEAB5C-0FF6-30B5-6244-B19E78EE6DBC}"/>
          </ac:picMkLst>
        </pc:picChg>
        <pc:picChg chg="mod">
          <ac:chgData name="CROWCROFT, Natasha" userId="9ef0b9b4-ea1a-465c-8176-c782d67d665e" providerId="ADAL" clId="{DB3B9E78-E3EC-4648-B760-FD00777983CE}" dt="2024-03-01T13:22:19.360" v="1172" actId="1076"/>
          <ac:picMkLst>
            <pc:docMk/>
            <pc:sldMk cId="194002690" sldId="261"/>
            <ac:picMk id="6" creationId="{C186CFAF-9360-CD6C-BBCE-AB52CB26C4AF}"/>
          </ac:picMkLst>
        </pc:picChg>
      </pc:sldChg>
      <pc:sldChg chg="addSp modSp mod">
        <pc:chgData name="CROWCROFT, Natasha" userId="9ef0b9b4-ea1a-465c-8176-c782d67d665e" providerId="ADAL" clId="{DB3B9E78-E3EC-4648-B760-FD00777983CE}" dt="2024-03-05T09:56:01.735" v="3724" actId="1036"/>
        <pc:sldMkLst>
          <pc:docMk/>
          <pc:sldMk cId="365195712" sldId="406"/>
        </pc:sldMkLst>
        <pc:spChg chg="mod">
          <ac:chgData name="CROWCROFT, Natasha" userId="9ef0b9b4-ea1a-465c-8176-c782d67d665e" providerId="ADAL" clId="{DB3B9E78-E3EC-4648-B760-FD00777983CE}" dt="2024-03-01T13:21:07.587" v="1166" actId="20577"/>
          <ac:spMkLst>
            <pc:docMk/>
            <pc:sldMk cId="365195712" sldId="406"/>
            <ac:spMk id="2" creationId="{00000000-0000-0000-0000-000000000000}"/>
          </ac:spMkLst>
        </pc:spChg>
        <pc:spChg chg="add mod">
          <ac:chgData name="CROWCROFT, Natasha" userId="9ef0b9b4-ea1a-465c-8176-c782d67d665e" providerId="ADAL" clId="{DB3B9E78-E3EC-4648-B760-FD00777983CE}" dt="2024-03-05T09:56:01.735" v="3724" actId="1036"/>
          <ac:spMkLst>
            <pc:docMk/>
            <pc:sldMk cId="365195712" sldId="406"/>
            <ac:spMk id="975" creationId="{AA30F976-3125-BF1D-B003-B0D6C386CE27}"/>
          </ac:spMkLst>
        </pc:spChg>
        <pc:spChg chg="mod">
          <ac:chgData name="CROWCROFT, Natasha" userId="9ef0b9b4-ea1a-465c-8176-c782d67d665e" providerId="ADAL" clId="{DB3B9E78-E3EC-4648-B760-FD00777983CE}" dt="2024-03-05T09:55:42.221" v="3687" actId="1076"/>
          <ac:spMkLst>
            <pc:docMk/>
            <pc:sldMk cId="365195712" sldId="406"/>
            <ac:spMk id="1331" creationId="{3B0DD41E-2D1A-02B0-89D0-23F0BC41470B}"/>
          </ac:spMkLst>
        </pc:spChg>
        <pc:spChg chg="mod">
          <ac:chgData name="CROWCROFT, Natasha" userId="9ef0b9b4-ea1a-465c-8176-c782d67d665e" providerId="ADAL" clId="{DB3B9E78-E3EC-4648-B760-FD00777983CE}" dt="2024-03-01T13:21:17.777" v="1167" actId="1076"/>
          <ac:spMkLst>
            <pc:docMk/>
            <pc:sldMk cId="365195712" sldId="406"/>
            <ac:spMk id="1333" creationId="{F6F93479-8A0B-4C34-3351-019B844F7455}"/>
          </ac:spMkLst>
        </pc:spChg>
        <pc:grpChg chg="mod">
          <ac:chgData name="CROWCROFT, Natasha" userId="9ef0b9b4-ea1a-465c-8176-c782d67d665e" providerId="ADAL" clId="{DB3B9E78-E3EC-4648-B760-FD00777983CE}" dt="2024-03-05T09:55:48.085" v="3698" actId="1035"/>
          <ac:grpSpMkLst>
            <pc:docMk/>
            <pc:sldMk cId="365195712" sldId="406"/>
            <ac:grpSpMk id="3" creationId="{00000000-0000-0000-0000-000000000000}"/>
          </ac:grpSpMkLst>
        </pc:grpChg>
      </pc:sldChg>
      <pc:sldChg chg="modSp mod modNotesTx">
        <pc:chgData name="CROWCROFT, Natasha" userId="9ef0b9b4-ea1a-465c-8176-c782d67d665e" providerId="ADAL" clId="{DB3B9E78-E3EC-4648-B760-FD00777983CE}" dt="2024-03-01T13:05:59.850" v="807" actId="20577"/>
        <pc:sldMkLst>
          <pc:docMk/>
          <pc:sldMk cId="3213343674" sldId="559"/>
        </pc:sldMkLst>
        <pc:spChg chg="mod">
          <ac:chgData name="CROWCROFT, Natasha" userId="9ef0b9b4-ea1a-465c-8176-c782d67d665e" providerId="ADAL" clId="{DB3B9E78-E3EC-4648-B760-FD00777983CE}" dt="2024-03-01T12:36:36.968" v="287" actId="14100"/>
          <ac:spMkLst>
            <pc:docMk/>
            <pc:sldMk cId="3213343674" sldId="559"/>
            <ac:spMk id="4" creationId="{CA2187B6-7BF3-A0F6-72AD-79E2ABB201AC}"/>
          </ac:spMkLst>
        </pc:spChg>
      </pc:sldChg>
      <pc:sldChg chg="delSp modSp mod ord">
        <pc:chgData name="CROWCROFT, Natasha" userId="9ef0b9b4-ea1a-465c-8176-c782d67d665e" providerId="ADAL" clId="{DB3B9E78-E3EC-4648-B760-FD00777983CE}" dt="2024-03-01T12:41:58.016" v="349" actId="1076"/>
        <pc:sldMkLst>
          <pc:docMk/>
          <pc:sldMk cId="1298763535" sldId="571"/>
        </pc:sldMkLst>
        <pc:spChg chg="del">
          <ac:chgData name="CROWCROFT, Natasha" userId="9ef0b9b4-ea1a-465c-8176-c782d67d665e" providerId="ADAL" clId="{DB3B9E78-E3EC-4648-B760-FD00777983CE}" dt="2024-03-01T12:30:56.638" v="52" actId="478"/>
          <ac:spMkLst>
            <pc:docMk/>
            <pc:sldMk cId="1298763535" sldId="571"/>
            <ac:spMk id="2" creationId="{FDE3AEEC-939A-01BF-AC20-29BAAFA29969}"/>
          </ac:spMkLst>
        </pc:spChg>
        <pc:spChg chg="mod">
          <ac:chgData name="CROWCROFT, Natasha" userId="9ef0b9b4-ea1a-465c-8176-c782d67d665e" providerId="ADAL" clId="{DB3B9E78-E3EC-4648-B760-FD00777983CE}" dt="2024-03-01T12:40:16.880" v="342" actId="20577"/>
          <ac:spMkLst>
            <pc:docMk/>
            <pc:sldMk cId="1298763535" sldId="571"/>
            <ac:spMk id="4" creationId="{CA2187B6-7BF3-A0F6-72AD-79E2ABB201AC}"/>
          </ac:spMkLst>
        </pc:spChg>
        <pc:spChg chg="mod">
          <ac:chgData name="CROWCROFT, Natasha" userId="9ef0b9b4-ea1a-465c-8176-c782d67d665e" providerId="ADAL" clId="{DB3B9E78-E3EC-4648-B760-FD00777983CE}" dt="2024-03-01T12:41:41.192" v="346" actId="1076"/>
          <ac:spMkLst>
            <pc:docMk/>
            <pc:sldMk cId="1298763535" sldId="571"/>
            <ac:spMk id="27" creationId="{D22B7D29-C358-1347-FFF5-1F97584461F0}"/>
          </ac:spMkLst>
        </pc:spChg>
        <pc:spChg chg="mod">
          <ac:chgData name="CROWCROFT, Natasha" userId="9ef0b9b4-ea1a-465c-8176-c782d67d665e" providerId="ADAL" clId="{DB3B9E78-E3EC-4648-B760-FD00777983CE}" dt="2024-03-01T12:41:58.016" v="349" actId="1076"/>
          <ac:spMkLst>
            <pc:docMk/>
            <pc:sldMk cId="1298763535" sldId="571"/>
            <ac:spMk id="50" creationId="{3C57793B-D08A-7FE5-E7EE-03D2E86C3264}"/>
          </ac:spMkLst>
        </pc:spChg>
        <pc:picChg chg="mod">
          <ac:chgData name="CROWCROFT, Natasha" userId="9ef0b9b4-ea1a-465c-8176-c782d67d665e" providerId="ADAL" clId="{DB3B9E78-E3EC-4648-B760-FD00777983CE}" dt="2024-03-01T12:41:45.725" v="347" actId="1076"/>
          <ac:picMkLst>
            <pc:docMk/>
            <pc:sldMk cId="1298763535" sldId="571"/>
            <ac:picMk id="49" creationId="{84E1DEBC-F631-4A45-D43C-F7F369CEF8E7}"/>
          </ac:picMkLst>
        </pc:picChg>
      </pc:sldChg>
      <pc:sldChg chg="delSp modSp add del mod ord">
        <pc:chgData name="CROWCROFT, Natasha" userId="9ef0b9b4-ea1a-465c-8176-c782d67d665e" providerId="ADAL" clId="{DB3B9E78-E3EC-4648-B760-FD00777983CE}" dt="2024-03-01T13:15:34.583" v="1039" actId="47"/>
        <pc:sldMkLst>
          <pc:docMk/>
          <pc:sldMk cId="2920244783" sldId="2140918554"/>
        </pc:sldMkLst>
        <pc:spChg chg="mod">
          <ac:chgData name="CROWCROFT, Natasha" userId="9ef0b9b4-ea1a-465c-8176-c782d67d665e" providerId="ADAL" clId="{DB3B9E78-E3EC-4648-B760-FD00777983CE}" dt="2024-03-01T13:03:32.177" v="638" actId="6549"/>
          <ac:spMkLst>
            <pc:docMk/>
            <pc:sldMk cId="2920244783" sldId="2140918554"/>
            <ac:spMk id="2" creationId="{0AD49BA1-4941-4142-BFBD-88DBAB557429}"/>
          </ac:spMkLst>
        </pc:spChg>
        <pc:spChg chg="mod">
          <ac:chgData name="CROWCROFT, Natasha" userId="9ef0b9b4-ea1a-465c-8176-c782d67d665e" providerId="ADAL" clId="{DB3B9E78-E3EC-4648-B760-FD00777983CE}" dt="2024-03-01T13:09:37.271" v="977" actId="27636"/>
          <ac:spMkLst>
            <pc:docMk/>
            <pc:sldMk cId="2920244783" sldId="2140918554"/>
            <ac:spMk id="15" creationId="{D5B96C89-FC8E-47D4-A571-0299444A16B0}"/>
          </ac:spMkLst>
        </pc:spChg>
        <pc:picChg chg="del">
          <ac:chgData name="CROWCROFT, Natasha" userId="9ef0b9b4-ea1a-465c-8176-c782d67d665e" providerId="ADAL" clId="{DB3B9E78-E3EC-4648-B760-FD00777983CE}" dt="2024-03-01T13:13:59.749" v="1014" actId="21"/>
          <ac:picMkLst>
            <pc:docMk/>
            <pc:sldMk cId="2920244783" sldId="2140918554"/>
            <ac:picMk id="3" creationId="{D6755ACC-293B-F3AE-6154-910A21ADAB81}"/>
          </ac:picMkLst>
        </pc:picChg>
      </pc:sldChg>
      <pc:sldChg chg="addSp delSp modSp mod">
        <pc:chgData name="CROWCROFT, Natasha" userId="9ef0b9b4-ea1a-465c-8176-c782d67d665e" providerId="ADAL" clId="{DB3B9E78-E3EC-4648-B760-FD00777983CE}" dt="2024-03-01T12:26:20.792" v="15" actId="403"/>
        <pc:sldMkLst>
          <pc:docMk/>
          <pc:sldMk cId="975447101" sldId="2147470331"/>
        </pc:sldMkLst>
        <pc:spChg chg="mod">
          <ac:chgData name="CROWCROFT, Natasha" userId="9ef0b9b4-ea1a-465c-8176-c782d67d665e" providerId="ADAL" clId="{DB3B9E78-E3EC-4648-B760-FD00777983CE}" dt="2024-03-01T12:26:07.802" v="11" actId="26606"/>
          <ac:spMkLst>
            <pc:docMk/>
            <pc:sldMk cId="975447101" sldId="2147470331"/>
            <ac:spMk id="2" creationId="{BFF410F4-EE64-4605-8C98-73864BE51FA0}"/>
          </ac:spMkLst>
        </pc:spChg>
        <pc:spChg chg="mod">
          <ac:chgData name="CROWCROFT, Natasha" userId="9ef0b9b4-ea1a-465c-8176-c782d67d665e" providerId="ADAL" clId="{DB3B9E78-E3EC-4648-B760-FD00777983CE}" dt="2024-03-01T12:26:20.792" v="15" actId="403"/>
          <ac:spMkLst>
            <pc:docMk/>
            <pc:sldMk cId="975447101" sldId="2147470331"/>
            <ac:spMk id="3" creationId="{73F0E495-DAD5-9992-52F0-FE75BB71D595}"/>
          </ac:spMkLst>
        </pc:spChg>
        <pc:spChg chg="mod">
          <ac:chgData name="CROWCROFT, Natasha" userId="9ef0b9b4-ea1a-465c-8176-c782d67d665e" providerId="ADAL" clId="{DB3B9E78-E3EC-4648-B760-FD00777983CE}" dt="2024-03-01T12:26:07.802" v="11" actId="26606"/>
          <ac:spMkLst>
            <pc:docMk/>
            <pc:sldMk cId="975447101" sldId="2147470331"/>
            <ac:spMk id="17" creationId="{7EE3C21E-2DD4-FB8C-B3F4-7BA391373862}"/>
          </ac:spMkLst>
        </pc:spChg>
        <pc:spChg chg="add del">
          <ac:chgData name="CROWCROFT, Natasha" userId="9ef0b9b4-ea1a-465c-8176-c782d67d665e" providerId="ADAL" clId="{DB3B9E78-E3EC-4648-B760-FD00777983CE}" dt="2024-03-01T12:26:07.802" v="11" actId="26606"/>
          <ac:spMkLst>
            <pc:docMk/>
            <pc:sldMk cId="975447101" sldId="2147470331"/>
            <ac:spMk id="20" creationId="{C0763A76-9F1C-4FC5-82B7-DD475DA461B2}"/>
          </ac:spMkLst>
        </pc:spChg>
        <pc:spChg chg="add del">
          <ac:chgData name="CROWCROFT, Natasha" userId="9ef0b9b4-ea1a-465c-8176-c782d67d665e" providerId="ADAL" clId="{DB3B9E78-E3EC-4648-B760-FD00777983CE}" dt="2024-03-01T12:26:07.802" v="11" actId="26606"/>
          <ac:spMkLst>
            <pc:docMk/>
            <pc:sldMk cId="975447101" sldId="2147470331"/>
            <ac:spMk id="21" creationId="{E81BF4F6-F2CF-4984-9D14-D6966D92F99F}"/>
          </ac:spMkLst>
        </pc:spChg>
        <pc:spChg chg="add del">
          <ac:chgData name="CROWCROFT, Natasha" userId="9ef0b9b4-ea1a-465c-8176-c782d67d665e" providerId="ADAL" clId="{DB3B9E78-E3EC-4648-B760-FD00777983CE}" dt="2024-03-01T12:26:07.793" v="10" actId="26606"/>
          <ac:spMkLst>
            <pc:docMk/>
            <pc:sldMk cId="975447101" sldId="2147470331"/>
            <ac:spMk id="23" creationId="{04812C46-200A-4DEB-A05E-3ED6C68C2387}"/>
          </ac:spMkLst>
        </pc:spChg>
        <pc:spChg chg="add del">
          <ac:chgData name="CROWCROFT, Natasha" userId="9ef0b9b4-ea1a-465c-8176-c782d67d665e" providerId="ADAL" clId="{DB3B9E78-E3EC-4648-B760-FD00777983CE}" dt="2024-03-01T12:26:07.793" v="10" actId="26606"/>
          <ac:spMkLst>
            <pc:docMk/>
            <pc:sldMk cId="975447101" sldId="2147470331"/>
            <ac:spMk id="24" creationId="{D1EA859B-E555-4109-94F3-6700E046E008}"/>
          </ac:spMkLst>
        </pc:spChg>
        <pc:spChg chg="add del">
          <ac:chgData name="CROWCROFT, Natasha" userId="9ef0b9b4-ea1a-465c-8176-c782d67d665e" providerId="ADAL" clId="{DB3B9E78-E3EC-4648-B760-FD00777983CE}" dt="2024-03-01T12:25:53.085" v="8" actId="26606"/>
          <ac:spMkLst>
            <pc:docMk/>
            <pc:sldMk cId="975447101" sldId="2147470331"/>
            <ac:spMk id="26" creationId="{F13C74B1-5B17-4795-BED0-7140497B445A}"/>
          </ac:spMkLst>
        </pc:spChg>
        <pc:spChg chg="add">
          <ac:chgData name="CROWCROFT, Natasha" userId="9ef0b9b4-ea1a-465c-8176-c782d67d665e" providerId="ADAL" clId="{DB3B9E78-E3EC-4648-B760-FD00777983CE}" dt="2024-03-01T12:26:07.802" v="11" actId="26606"/>
          <ac:spMkLst>
            <pc:docMk/>
            <pc:sldMk cId="975447101" sldId="2147470331"/>
            <ac:spMk id="27" creationId="{F13C74B1-5B17-4795-BED0-7140497B445A}"/>
          </ac:spMkLst>
        </pc:spChg>
        <pc:spChg chg="add del">
          <ac:chgData name="CROWCROFT, Natasha" userId="9ef0b9b4-ea1a-465c-8176-c782d67d665e" providerId="ADAL" clId="{DB3B9E78-E3EC-4648-B760-FD00777983CE}" dt="2024-03-01T12:25:53.085" v="8" actId="26606"/>
          <ac:spMkLst>
            <pc:docMk/>
            <pc:sldMk cId="975447101" sldId="2147470331"/>
            <ac:spMk id="28" creationId="{D4974D33-8DC5-464E-8C6D-BE58F0669C17}"/>
          </ac:spMkLst>
        </pc:spChg>
        <pc:spChg chg="add">
          <ac:chgData name="CROWCROFT, Natasha" userId="9ef0b9b4-ea1a-465c-8176-c782d67d665e" providerId="ADAL" clId="{DB3B9E78-E3EC-4648-B760-FD00777983CE}" dt="2024-03-01T12:26:07.802" v="11" actId="26606"/>
          <ac:spMkLst>
            <pc:docMk/>
            <pc:sldMk cId="975447101" sldId="2147470331"/>
            <ac:spMk id="29" creationId="{D4974D33-8DC5-464E-8C6D-BE58F0669C17}"/>
          </ac:spMkLst>
        </pc:spChg>
        <pc:picChg chg="mod ord">
          <ac:chgData name="CROWCROFT, Natasha" userId="9ef0b9b4-ea1a-465c-8176-c782d67d665e" providerId="ADAL" clId="{DB3B9E78-E3EC-4648-B760-FD00777983CE}" dt="2024-03-01T12:26:07.802" v="11" actId="26606"/>
          <ac:picMkLst>
            <pc:docMk/>
            <pc:sldMk cId="975447101" sldId="2147470331"/>
            <ac:picMk id="5" creationId="{842B0046-6E2D-EF05-0707-2C4357BDB857}"/>
          </ac:picMkLst>
        </pc:picChg>
      </pc:sldChg>
      <pc:sldChg chg="addSp delSp modSp add del mod modClrScheme delDesignElem chgLayout modNotesTx">
        <pc:chgData name="CROWCROFT, Natasha" userId="9ef0b9b4-ea1a-465c-8176-c782d67d665e" providerId="ADAL" clId="{DB3B9E78-E3EC-4648-B760-FD00777983CE}" dt="2024-03-06T12:34:43.118" v="4754" actId="14100"/>
        <pc:sldMkLst>
          <pc:docMk/>
          <pc:sldMk cId="1902539203" sldId="2147471518"/>
        </pc:sldMkLst>
        <pc:spChg chg="mod">
          <ac:chgData name="CROWCROFT, Natasha" userId="9ef0b9b4-ea1a-465c-8176-c782d67d665e" providerId="ADAL" clId="{DB3B9E78-E3EC-4648-B760-FD00777983CE}" dt="2024-03-06T12:28:05.193" v="4602" actId="21"/>
          <ac:spMkLst>
            <pc:docMk/>
            <pc:sldMk cId="1902539203" sldId="2147471518"/>
            <ac:spMk id="3" creationId="{44CD38B9-C77D-4DF4-A79F-68383FC50114}"/>
          </ac:spMkLst>
        </pc:spChg>
        <pc:spChg chg="mod ord">
          <ac:chgData name="CROWCROFT, Natasha" userId="9ef0b9b4-ea1a-465c-8176-c782d67d665e" providerId="ADAL" clId="{DB3B9E78-E3EC-4648-B760-FD00777983CE}" dt="2024-03-06T12:31:38.079" v="4668" actId="700"/>
          <ac:spMkLst>
            <pc:docMk/>
            <pc:sldMk cId="1902539203" sldId="2147471518"/>
            <ac:spMk id="4" creationId="{B94F038F-7958-6244-5D82-33CA9B33248F}"/>
          </ac:spMkLst>
        </pc:spChg>
        <pc:spChg chg="add mod ord">
          <ac:chgData name="CROWCROFT, Natasha" userId="9ef0b9b4-ea1a-465c-8176-c782d67d665e" providerId="ADAL" clId="{DB3B9E78-E3EC-4648-B760-FD00777983CE}" dt="2024-03-06T12:32:22.081" v="4681" actId="20577"/>
          <ac:spMkLst>
            <pc:docMk/>
            <pc:sldMk cId="1902539203" sldId="2147471518"/>
            <ac:spMk id="6" creationId="{7E50239A-5924-5E17-A965-2E8CDA11E40A}"/>
          </ac:spMkLst>
        </pc:spChg>
        <pc:spChg chg="add del">
          <ac:chgData name="CROWCROFT, Natasha" userId="9ef0b9b4-ea1a-465c-8176-c782d67d665e" providerId="ADAL" clId="{DB3B9E78-E3EC-4648-B760-FD00777983CE}" dt="2024-03-01T12:54:23.431" v="443" actId="478"/>
          <ac:spMkLst>
            <pc:docMk/>
            <pc:sldMk cId="1902539203" sldId="2147471518"/>
            <ac:spMk id="6" creationId="{CBE6D91E-F641-2C38-E011-3373720EE65A}"/>
          </ac:spMkLst>
        </pc:spChg>
        <pc:spChg chg="add del mod ord">
          <ac:chgData name="CROWCROFT, Natasha" userId="9ef0b9b4-ea1a-465c-8176-c782d67d665e" providerId="ADAL" clId="{DB3B9E78-E3EC-4648-B760-FD00777983CE}" dt="2024-03-06T12:31:41.715" v="4671"/>
          <ac:spMkLst>
            <pc:docMk/>
            <pc:sldMk cId="1902539203" sldId="2147471518"/>
            <ac:spMk id="8" creationId="{329EE2BD-BC38-8F25-5EB6-44A4F0EB64F5}"/>
          </ac:spMkLst>
        </pc:spChg>
        <pc:spChg chg="mod ord">
          <ac:chgData name="CROWCROFT, Natasha" userId="9ef0b9b4-ea1a-465c-8176-c782d67d665e" providerId="ADAL" clId="{DB3B9E78-E3EC-4648-B760-FD00777983CE}" dt="2024-03-06T12:31:38.079" v="4668" actId="700"/>
          <ac:spMkLst>
            <pc:docMk/>
            <pc:sldMk cId="1902539203" sldId="2147471518"/>
            <ac:spMk id="11" creationId="{840B44FC-53A1-F7EF-1E09-78FB4EE44F89}"/>
          </ac:spMkLst>
        </pc:spChg>
        <pc:spChg chg="add del mod">
          <ac:chgData name="CROWCROFT, Natasha" userId="9ef0b9b4-ea1a-465c-8176-c782d67d665e" providerId="ADAL" clId="{DB3B9E78-E3EC-4648-B760-FD00777983CE}" dt="2024-03-06T12:34:00.555" v="4708" actId="21"/>
          <ac:spMkLst>
            <pc:docMk/>
            <pc:sldMk cId="1902539203" sldId="2147471518"/>
            <ac:spMk id="12" creationId="{9849BEAE-91A9-4EDE-FF7C-9D6CD876F3F6}"/>
          </ac:spMkLst>
        </pc:spChg>
        <pc:spChg chg="add mod">
          <ac:chgData name="CROWCROFT, Natasha" userId="9ef0b9b4-ea1a-465c-8176-c782d67d665e" providerId="ADAL" clId="{DB3B9E78-E3EC-4648-B760-FD00777983CE}" dt="2024-03-06T12:34:43.118" v="4754" actId="14100"/>
          <ac:spMkLst>
            <pc:docMk/>
            <pc:sldMk cId="1902539203" sldId="2147471518"/>
            <ac:spMk id="13" creationId="{075F0838-63F7-7B96-6C60-4D43551328A0}"/>
          </ac:spMkLst>
        </pc:spChg>
        <pc:spChg chg="del">
          <ac:chgData name="CROWCROFT, Natasha" userId="9ef0b9b4-ea1a-465c-8176-c782d67d665e" providerId="ADAL" clId="{DB3B9E78-E3EC-4648-B760-FD00777983CE}" dt="2024-03-06T12:27:59.653" v="4601" actId="700"/>
          <ac:spMkLst>
            <pc:docMk/>
            <pc:sldMk cId="1902539203" sldId="2147471518"/>
            <ac:spMk id="16" creationId="{955A2079-FA98-4876-80F0-72364A7D2EA4}"/>
          </ac:spMkLst>
        </pc:spChg>
        <pc:graphicFrameChg chg="add del mod">
          <ac:chgData name="CROWCROFT, Natasha" userId="9ef0b9b4-ea1a-465c-8176-c782d67d665e" providerId="ADAL" clId="{DB3B9E78-E3EC-4648-B760-FD00777983CE}" dt="2024-03-06T12:27:30.258" v="4592" actId="478"/>
          <ac:graphicFrameMkLst>
            <pc:docMk/>
            <pc:sldMk cId="1902539203" sldId="2147471518"/>
            <ac:graphicFrameMk id="2" creationId="{CFE56FAC-DED5-6D48-2E64-123F64722A6D}"/>
          </ac:graphicFrameMkLst>
        </pc:graphicFrameChg>
        <pc:graphicFrameChg chg="add del mod">
          <ac:chgData name="CROWCROFT, Natasha" userId="9ef0b9b4-ea1a-465c-8176-c782d67d665e" providerId="ADAL" clId="{DB3B9E78-E3EC-4648-B760-FD00777983CE}" dt="2024-03-06T12:34:12.318" v="4710" actId="14100"/>
          <ac:graphicFrameMkLst>
            <pc:docMk/>
            <pc:sldMk cId="1902539203" sldId="2147471518"/>
            <ac:graphicFrameMk id="9" creationId="{F9E78106-EA95-C382-8CC2-0DC0A92AAF8C}"/>
          </ac:graphicFrameMkLst>
        </pc:graphicFrameChg>
        <pc:picChg chg="del">
          <ac:chgData name="CROWCROFT, Natasha" userId="9ef0b9b4-ea1a-465c-8176-c782d67d665e" providerId="ADAL" clId="{DB3B9E78-E3EC-4648-B760-FD00777983CE}" dt="2024-03-06T12:27:32.359" v="4593" actId="478"/>
          <ac:picMkLst>
            <pc:docMk/>
            <pc:sldMk cId="1902539203" sldId="2147471518"/>
            <ac:picMk id="5" creationId="{D3A1862C-CAAB-6330-25AD-1BB72F7B2473}"/>
          </ac:picMkLst>
        </pc:picChg>
      </pc:sldChg>
      <pc:sldChg chg="delSp modSp mod">
        <pc:chgData name="CROWCROFT, Natasha" userId="9ef0b9b4-ea1a-465c-8176-c782d67d665e" providerId="ADAL" clId="{DB3B9E78-E3EC-4648-B760-FD00777983CE}" dt="2024-03-01T15:43:48.383" v="3222" actId="1076"/>
        <pc:sldMkLst>
          <pc:docMk/>
          <pc:sldMk cId="117017786" sldId="2147471607"/>
        </pc:sldMkLst>
        <pc:spChg chg="mod">
          <ac:chgData name="CROWCROFT, Natasha" userId="9ef0b9b4-ea1a-465c-8176-c782d67d665e" providerId="ADAL" clId="{DB3B9E78-E3EC-4648-B760-FD00777983CE}" dt="2024-03-01T15:42:58.109" v="3190" actId="1076"/>
          <ac:spMkLst>
            <pc:docMk/>
            <pc:sldMk cId="117017786" sldId="2147471607"/>
            <ac:spMk id="3" creationId="{B3D98CDA-C545-1F86-7B0D-77C49693B550}"/>
          </ac:spMkLst>
        </pc:spChg>
        <pc:spChg chg="mod">
          <ac:chgData name="CROWCROFT, Natasha" userId="9ef0b9b4-ea1a-465c-8176-c782d67d665e" providerId="ADAL" clId="{DB3B9E78-E3EC-4648-B760-FD00777983CE}" dt="2024-03-01T15:40:30.404" v="3093" actId="27636"/>
          <ac:spMkLst>
            <pc:docMk/>
            <pc:sldMk cId="117017786" sldId="2147471607"/>
            <ac:spMk id="7" creationId="{64884471-0570-CC49-22BF-83ED5EC379BC}"/>
          </ac:spMkLst>
        </pc:spChg>
        <pc:spChg chg="mod">
          <ac:chgData name="CROWCROFT, Natasha" userId="9ef0b9b4-ea1a-465c-8176-c782d67d665e" providerId="ADAL" clId="{DB3B9E78-E3EC-4648-B760-FD00777983CE}" dt="2024-03-01T15:43:48.383" v="3222" actId="1076"/>
          <ac:spMkLst>
            <pc:docMk/>
            <pc:sldMk cId="117017786" sldId="2147471607"/>
            <ac:spMk id="11" creationId="{772E961A-DDAC-4711-073B-DF1BEDDC1F03}"/>
          </ac:spMkLst>
        </pc:spChg>
        <pc:spChg chg="del mod">
          <ac:chgData name="CROWCROFT, Natasha" userId="9ef0b9b4-ea1a-465c-8176-c782d67d665e" providerId="ADAL" clId="{DB3B9E78-E3EC-4648-B760-FD00777983CE}" dt="2024-03-01T15:40:21.020" v="3089" actId="478"/>
          <ac:spMkLst>
            <pc:docMk/>
            <pc:sldMk cId="117017786" sldId="2147471607"/>
            <ac:spMk id="13" creationId="{179D719D-1ABE-8D54-8E45-CBDF65ED058A}"/>
          </ac:spMkLst>
        </pc:spChg>
        <pc:picChg chg="mod">
          <ac:chgData name="CROWCROFT, Natasha" userId="9ef0b9b4-ea1a-465c-8176-c782d67d665e" providerId="ADAL" clId="{DB3B9E78-E3EC-4648-B760-FD00777983CE}" dt="2024-03-01T15:42:53.533" v="3189" actId="1076"/>
          <ac:picMkLst>
            <pc:docMk/>
            <pc:sldMk cId="117017786" sldId="2147471607"/>
            <ac:picMk id="2050" creationId="{0E660276-DC89-A149-675E-7FBF1C79CD38}"/>
          </ac:picMkLst>
        </pc:picChg>
      </pc:sldChg>
      <pc:sldChg chg="addSp delSp modSp mod">
        <pc:chgData name="CROWCROFT, Natasha" userId="9ef0b9b4-ea1a-465c-8176-c782d67d665e" providerId="ADAL" clId="{DB3B9E78-E3EC-4648-B760-FD00777983CE}" dt="2024-03-01T15:38:53.938" v="3035" actId="478"/>
        <pc:sldMkLst>
          <pc:docMk/>
          <pc:sldMk cId="1781702803" sldId="2147471610"/>
        </pc:sldMkLst>
        <pc:spChg chg="mod">
          <ac:chgData name="CROWCROFT, Natasha" userId="9ef0b9b4-ea1a-465c-8176-c782d67d665e" providerId="ADAL" clId="{DB3B9E78-E3EC-4648-B760-FD00777983CE}" dt="2024-03-01T15:38:47.450" v="3034" actId="14100"/>
          <ac:spMkLst>
            <pc:docMk/>
            <pc:sldMk cId="1781702803" sldId="2147471610"/>
            <ac:spMk id="2" creationId="{A0FA1ED8-9A0E-DCB4-100C-2E6CBBF240D3}"/>
          </ac:spMkLst>
        </pc:spChg>
        <pc:spChg chg="del">
          <ac:chgData name="CROWCROFT, Natasha" userId="9ef0b9b4-ea1a-465c-8176-c782d67d665e" providerId="ADAL" clId="{DB3B9E78-E3EC-4648-B760-FD00777983CE}" dt="2024-03-01T15:37:59.312" v="3005" actId="478"/>
          <ac:spMkLst>
            <pc:docMk/>
            <pc:sldMk cId="1781702803" sldId="2147471610"/>
            <ac:spMk id="5" creationId="{A6548820-9B28-2412-5880-CE3B771DBCB6}"/>
          </ac:spMkLst>
        </pc:spChg>
        <pc:spChg chg="mod">
          <ac:chgData name="CROWCROFT, Natasha" userId="9ef0b9b4-ea1a-465c-8176-c782d67d665e" providerId="ADAL" clId="{DB3B9E78-E3EC-4648-B760-FD00777983CE}" dt="2024-03-01T15:38:32.221" v="3030" actId="20577"/>
          <ac:spMkLst>
            <pc:docMk/>
            <pc:sldMk cId="1781702803" sldId="2147471610"/>
            <ac:spMk id="6" creationId="{D48E1135-D487-16F5-5447-C518455AD027}"/>
          </ac:spMkLst>
        </pc:spChg>
        <pc:spChg chg="add del mod topLvl">
          <ac:chgData name="CROWCROFT, Natasha" userId="9ef0b9b4-ea1a-465c-8176-c782d67d665e" providerId="ADAL" clId="{DB3B9E78-E3EC-4648-B760-FD00777983CE}" dt="2024-03-01T15:37:42.668" v="3002" actId="478"/>
          <ac:spMkLst>
            <pc:docMk/>
            <pc:sldMk cId="1781702803" sldId="2147471610"/>
            <ac:spMk id="7" creationId="{E6CEA59A-8949-E071-B1E5-B88569AD1C9D}"/>
          </ac:spMkLst>
        </pc:spChg>
        <pc:spChg chg="add del mod">
          <ac:chgData name="CROWCROFT, Natasha" userId="9ef0b9b4-ea1a-465c-8176-c782d67d665e" providerId="ADAL" clId="{DB3B9E78-E3EC-4648-B760-FD00777983CE}" dt="2024-03-01T15:38:53.938" v="3035" actId="478"/>
          <ac:spMkLst>
            <pc:docMk/>
            <pc:sldMk cId="1781702803" sldId="2147471610"/>
            <ac:spMk id="10" creationId="{F79FF10A-7094-431E-54C2-38EAF7E7DD08}"/>
          </ac:spMkLst>
        </pc:spChg>
        <pc:grpChg chg="add del mod">
          <ac:chgData name="CROWCROFT, Natasha" userId="9ef0b9b4-ea1a-465c-8176-c782d67d665e" providerId="ADAL" clId="{DB3B9E78-E3EC-4648-B760-FD00777983CE}" dt="2024-03-01T15:37:43.407" v="3003"/>
          <ac:grpSpMkLst>
            <pc:docMk/>
            <pc:sldMk cId="1781702803" sldId="2147471610"/>
            <ac:grpSpMk id="3" creationId="{3D078461-6C59-3D6A-3AB6-7B697B72B90B}"/>
          </ac:grpSpMkLst>
        </pc:grpChg>
        <pc:picChg chg="mod topLvl">
          <ac:chgData name="CROWCROFT, Natasha" userId="9ef0b9b4-ea1a-465c-8176-c782d67d665e" providerId="ADAL" clId="{DB3B9E78-E3EC-4648-B760-FD00777983CE}" dt="2024-03-01T15:37:42.668" v="3002" actId="478"/>
          <ac:picMkLst>
            <pc:docMk/>
            <pc:sldMk cId="1781702803" sldId="2147471610"/>
            <ac:picMk id="8" creationId="{86567CBE-CB04-E080-E3A1-214C1F517414}"/>
          </ac:picMkLst>
        </pc:picChg>
      </pc:sldChg>
      <pc:sldChg chg="ord">
        <pc:chgData name="CROWCROFT, Natasha" userId="9ef0b9b4-ea1a-465c-8176-c782d67d665e" providerId="ADAL" clId="{DB3B9E78-E3EC-4648-B760-FD00777983CE}" dt="2024-03-01T13:07:06.077" v="893"/>
        <pc:sldMkLst>
          <pc:docMk/>
          <pc:sldMk cId="2229399878" sldId="2147479002"/>
        </pc:sldMkLst>
      </pc:sldChg>
      <pc:sldChg chg="modSp mod ord">
        <pc:chgData name="CROWCROFT, Natasha" userId="9ef0b9b4-ea1a-465c-8176-c782d67d665e" providerId="ADAL" clId="{DB3B9E78-E3EC-4648-B760-FD00777983CE}" dt="2024-03-05T10:32:32.744" v="4330" actId="20577"/>
        <pc:sldMkLst>
          <pc:docMk/>
          <pc:sldMk cId="2230065401" sldId="2147479325"/>
        </pc:sldMkLst>
        <pc:spChg chg="mod">
          <ac:chgData name="CROWCROFT, Natasha" userId="9ef0b9b4-ea1a-465c-8176-c782d67d665e" providerId="ADAL" clId="{DB3B9E78-E3EC-4648-B760-FD00777983CE}" dt="2024-03-01T13:14:45.386" v="1031" actId="313"/>
          <ac:spMkLst>
            <pc:docMk/>
            <pc:sldMk cId="2230065401" sldId="2147479325"/>
            <ac:spMk id="2" creationId="{8ACC2F00-8F5A-AC37-98A6-E1A87A11047B}"/>
          </ac:spMkLst>
        </pc:spChg>
        <pc:spChg chg="mod">
          <ac:chgData name="CROWCROFT, Natasha" userId="9ef0b9b4-ea1a-465c-8176-c782d67d665e" providerId="ADAL" clId="{DB3B9E78-E3EC-4648-B760-FD00777983CE}" dt="2024-03-05T10:32:32.744" v="4330" actId="20577"/>
          <ac:spMkLst>
            <pc:docMk/>
            <pc:sldMk cId="2230065401" sldId="2147479325"/>
            <ac:spMk id="3" creationId="{140DCFEA-E440-82B5-B216-F3DD1F84A4D5}"/>
          </ac:spMkLst>
        </pc:spChg>
      </pc:sldChg>
      <pc:sldChg chg="del">
        <pc:chgData name="CROWCROFT, Natasha" userId="9ef0b9b4-ea1a-465c-8176-c782d67d665e" providerId="ADAL" clId="{DB3B9E78-E3EC-4648-B760-FD00777983CE}" dt="2024-03-01T13:13:16.148" v="1012" actId="47"/>
        <pc:sldMkLst>
          <pc:docMk/>
          <pc:sldMk cId="4288015049" sldId="2147479376"/>
        </pc:sldMkLst>
      </pc:sldChg>
      <pc:sldChg chg="delSp modSp mod modNotesTx">
        <pc:chgData name="CROWCROFT, Natasha" userId="9ef0b9b4-ea1a-465c-8176-c782d67d665e" providerId="ADAL" clId="{DB3B9E78-E3EC-4648-B760-FD00777983CE}" dt="2024-03-01T15:25:10.547" v="2617" actId="1038"/>
        <pc:sldMkLst>
          <pc:docMk/>
          <pc:sldMk cId="3797719997" sldId="2147481275"/>
        </pc:sldMkLst>
        <pc:spChg chg="mod">
          <ac:chgData name="CROWCROFT, Natasha" userId="9ef0b9b4-ea1a-465c-8176-c782d67d665e" providerId="ADAL" clId="{DB3B9E78-E3EC-4648-B760-FD00777983CE}" dt="2024-03-01T15:25:10.547" v="2617" actId="1038"/>
          <ac:spMkLst>
            <pc:docMk/>
            <pc:sldMk cId="3797719997" sldId="2147481275"/>
            <ac:spMk id="3" creationId="{02E69127-B731-E47E-FF1F-B63E44F7A393}"/>
          </ac:spMkLst>
        </pc:spChg>
        <pc:spChg chg="mod">
          <ac:chgData name="CROWCROFT, Natasha" userId="9ef0b9b4-ea1a-465c-8176-c782d67d665e" providerId="ADAL" clId="{DB3B9E78-E3EC-4648-B760-FD00777983CE}" dt="2024-03-01T15:23:10.246" v="2502" actId="20577"/>
          <ac:spMkLst>
            <pc:docMk/>
            <pc:sldMk cId="3797719997" sldId="2147481275"/>
            <ac:spMk id="4" creationId="{4C5A5CE5-0500-0626-5553-26DB6097CE55}"/>
          </ac:spMkLst>
        </pc:spChg>
        <pc:spChg chg="mod">
          <ac:chgData name="CROWCROFT, Natasha" userId="9ef0b9b4-ea1a-465c-8176-c782d67d665e" providerId="ADAL" clId="{DB3B9E78-E3EC-4648-B760-FD00777983CE}" dt="2024-03-01T15:24:20.649" v="2556" actId="14100"/>
          <ac:spMkLst>
            <pc:docMk/>
            <pc:sldMk cId="3797719997" sldId="2147481275"/>
            <ac:spMk id="9" creationId="{CF733125-E53F-FCE8-CDD7-93B0E7366160}"/>
          </ac:spMkLst>
        </pc:spChg>
        <pc:spChg chg="del mod">
          <ac:chgData name="CROWCROFT, Natasha" userId="9ef0b9b4-ea1a-465c-8176-c782d67d665e" providerId="ADAL" clId="{DB3B9E78-E3EC-4648-B760-FD00777983CE}" dt="2024-03-01T15:20:00.532" v="2406" actId="478"/>
          <ac:spMkLst>
            <pc:docMk/>
            <pc:sldMk cId="3797719997" sldId="2147481275"/>
            <ac:spMk id="11" creationId="{4FC8CA38-4934-EB74-A9D6-9610D2A112E0}"/>
          </ac:spMkLst>
        </pc:spChg>
        <pc:spChg chg="mod">
          <ac:chgData name="CROWCROFT, Natasha" userId="9ef0b9b4-ea1a-465c-8176-c782d67d665e" providerId="ADAL" clId="{DB3B9E78-E3EC-4648-B760-FD00777983CE}" dt="2024-03-01T15:22:44.364" v="2495" actId="1076"/>
          <ac:spMkLst>
            <pc:docMk/>
            <pc:sldMk cId="3797719997" sldId="2147481275"/>
            <ac:spMk id="16" creationId="{342E0DDB-8861-9385-BDD0-33685A39AEF3}"/>
          </ac:spMkLst>
        </pc:spChg>
        <pc:spChg chg="mod">
          <ac:chgData name="CROWCROFT, Natasha" userId="9ef0b9b4-ea1a-465c-8176-c782d67d665e" providerId="ADAL" clId="{DB3B9E78-E3EC-4648-B760-FD00777983CE}" dt="2024-03-01T15:24:12.498" v="2555" actId="14100"/>
          <ac:spMkLst>
            <pc:docMk/>
            <pc:sldMk cId="3797719997" sldId="2147481275"/>
            <ac:spMk id="17" creationId="{862DDF91-A2BA-83E3-4FE2-F450971ABEFD}"/>
          </ac:spMkLst>
        </pc:spChg>
        <pc:grpChg chg="mod">
          <ac:chgData name="CROWCROFT, Natasha" userId="9ef0b9b4-ea1a-465c-8176-c782d67d665e" providerId="ADAL" clId="{DB3B9E78-E3EC-4648-B760-FD00777983CE}" dt="2024-03-01T15:24:58.449" v="2585" actId="1035"/>
          <ac:grpSpMkLst>
            <pc:docMk/>
            <pc:sldMk cId="3797719997" sldId="2147481275"/>
            <ac:grpSpMk id="12" creationId="{6B997780-A643-4201-0E89-2F30A42428F2}"/>
          </ac:grpSpMkLst>
        </pc:grpChg>
        <pc:graphicFrameChg chg="del">
          <ac:chgData name="CROWCROFT, Natasha" userId="9ef0b9b4-ea1a-465c-8176-c782d67d665e" providerId="ADAL" clId="{DB3B9E78-E3EC-4648-B760-FD00777983CE}" dt="2024-03-01T15:20:46.648" v="2470" actId="478"/>
          <ac:graphicFrameMkLst>
            <pc:docMk/>
            <pc:sldMk cId="3797719997" sldId="2147481275"/>
            <ac:graphicFrameMk id="8" creationId="{844D901A-8768-21FD-7E75-AEDD8F3F3FCF}"/>
          </ac:graphicFrameMkLst>
        </pc:graphicFrameChg>
        <pc:picChg chg="mod">
          <ac:chgData name="CROWCROFT, Natasha" userId="9ef0b9b4-ea1a-465c-8176-c782d67d665e" providerId="ADAL" clId="{DB3B9E78-E3EC-4648-B760-FD00777983CE}" dt="2024-03-01T15:23:49.877" v="2551" actId="1076"/>
          <ac:picMkLst>
            <pc:docMk/>
            <pc:sldMk cId="3797719997" sldId="2147481275"/>
            <ac:picMk id="2" creationId="{5791A320-EAE2-98D8-7039-278F5787F52F}"/>
          </ac:picMkLst>
        </pc:picChg>
        <pc:picChg chg="mod">
          <ac:chgData name="CROWCROFT, Natasha" userId="9ef0b9b4-ea1a-465c-8176-c782d67d665e" providerId="ADAL" clId="{DB3B9E78-E3EC-4648-B760-FD00777983CE}" dt="2024-03-01T15:23:58.294" v="2552" actId="1076"/>
          <ac:picMkLst>
            <pc:docMk/>
            <pc:sldMk cId="3797719997" sldId="2147481275"/>
            <ac:picMk id="10" creationId="{E5E78508-01F0-C3C0-AB05-E5A172A82689}"/>
          </ac:picMkLst>
        </pc:picChg>
      </pc:sldChg>
      <pc:sldChg chg="del">
        <pc:chgData name="CROWCROFT, Natasha" userId="9ef0b9b4-ea1a-465c-8176-c782d67d665e" providerId="ADAL" clId="{DB3B9E78-E3EC-4648-B760-FD00777983CE}" dt="2024-03-01T12:28:01.341" v="21" actId="47"/>
        <pc:sldMkLst>
          <pc:docMk/>
          <pc:sldMk cId="2704941722" sldId="2147481296"/>
        </pc:sldMkLst>
      </pc:sldChg>
      <pc:sldChg chg="delSp modSp mod">
        <pc:chgData name="CROWCROFT, Natasha" userId="9ef0b9b4-ea1a-465c-8176-c782d67d665e" providerId="ADAL" clId="{DB3B9E78-E3EC-4648-B760-FD00777983CE}" dt="2024-03-06T12:09:20.577" v="4489" actId="20577"/>
        <pc:sldMkLst>
          <pc:docMk/>
          <pc:sldMk cId="778559904" sldId="2147481314"/>
        </pc:sldMkLst>
        <pc:spChg chg="mod">
          <ac:chgData name="CROWCROFT, Natasha" userId="9ef0b9b4-ea1a-465c-8176-c782d67d665e" providerId="ADAL" clId="{DB3B9E78-E3EC-4648-B760-FD00777983CE}" dt="2024-03-01T13:20:37.635" v="1146" actId="1076"/>
          <ac:spMkLst>
            <pc:docMk/>
            <pc:sldMk cId="778559904" sldId="2147481314"/>
            <ac:spMk id="5" creationId="{F6FDA115-82B1-F9E5-2DA7-C23C4F4F43B0}"/>
          </ac:spMkLst>
        </pc:spChg>
        <pc:spChg chg="del">
          <ac:chgData name="CROWCROFT, Natasha" userId="9ef0b9b4-ea1a-465c-8176-c782d67d665e" providerId="ADAL" clId="{DB3B9E78-E3EC-4648-B760-FD00777983CE}" dt="2024-03-01T13:20:20.928" v="1123" actId="478"/>
          <ac:spMkLst>
            <pc:docMk/>
            <pc:sldMk cId="778559904" sldId="2147481314"/>
            <ac:spMk id="6" creationId="{ED11910B-C325-F42F-7614-C7CDA778ADF9}"/>
          </ac:spMkLst>
        </pc:spChg>
        <pc:spChg chg="mod">
          <ac:chgData name="CROWCROFT, Natasha" userId="9ef0b9b4-ea1a-465c-8176-c782d67d665e" providerId="ADAL" clId="{DB3B9E78-E3EC-4648-B760-FD00777983CE}" dt="2024-03-01T13:19:53.402" v="1107" actId="27636"/>
          <ac:spMkLst>
            <pc:docMk/>
            <pc:sldMk cId="778559904" sldId="2147481314"/>
            <ac:spMk id="7" creationId="{C81E7CCF-E727-A697-2042-10EF524C1AD1}"/>
          </ac:spMkLst>
        </pc:spChg>
        <pc:spChg chg="del mod">
          <ac:chgData name="CROWCROFT, Natasha" userId="9ef0b9b4-ea1a-465c-8176-c782d67d665e" providerId="ADAL" clId="{DB3B9E78-E3EC-4648-B760-FD00777983CE}" dt="2024-03-01T13:10:45.106" v="990"/>
          <ac:spMkLst>
            <pc:docMk/>
            <pc:sldMk cId="778559904" sldId="2147481314"/>
            <ac:spMk id="10" creationId="{1BFFAA67-3123-3813-1303-078B7ED7E6DB}"/>
          </ac:spMkLst>
        </pc:spChg>
        <pc:spChg chg="del">
          <ac:chgData name="CROWCROFT, Natasha" userId="9ef0b9b4-ea1a-465c-8176-c782d67d665e" providerId="ADAL" clId="{DB3B9E78-E3EC-4648-B760-FD00777983CE}" dt="2024-03-01T13:10:45.105" v="988" actId="478"/>
          <ac:spMkLst>
            <pc:docMk/>
            <pc:sldMk cId="778559904" sldId="2147481314"/>
            <ac:spMk id="13" creationId="{C6DC5DA4-433F-C028-7B89-69620CD4ECEF}"/>
          </ac:spMkLst>
        </pc:spChg>
        <pc:spChg chg="mod">
          <ac:chgData name="CROWCROFT, Natasha" userId="9ef0b9b4-ea1a-465c-8176-c782d67d665e" providerId="ADAL" clId="{DB3B9E78-E3EC-4648-B760-FD00777983CE}" dt="2024-03-06T12:09:20.577" v="4489" actId="20577"/>
          <ac:spMkLst>
            <pc:docMk/>
            <pc:sldMk cId="778559904" sldId="2147481314"/>
            <ac:spMk id="16" creationId="{B2F84F88-F2BF-0BBB-AE19-F96B1ADAD2D8}"/>
          </ac:spMkLst>
        </pc:spChg>
        <pc:spChg chg="mod">
          <ac:chgData name="CROWCROFT, Natasha" userId="9ef0b9b4-ea1a-465c-8176-c782d67d665e" providerId="ADAL" clId="{DB3B9E78-E3EC-4648-B760-FD00777983CE}" dt="2024-03-01T13:20:27.361" v="1124" actId="1076"/>
          <ac:spMkLst>
            <pc:docMk/>
            <pc:sldMk cId="778559904" sldId="2147481314"/>
            <ac:spMk id="19" creationId="{4F93BA42-D5B1-6773-19B3-7F65CFF33666}"/>
          </ac:spMkLst>
        </pc:spChg>
        <pc:grpChg chg="mod">
          <ac:chgData name="CROWCROFT, Natasha" userId="9ef0b9b4-ea1a-465c-8176-c782d67d665e" providerId="ADAL" clId="{DB3B9E78-E3EC-4648-B760-FD00777983CE}" dt="2024-03-01T13:20:33.885" v="1145" actId="1036"/>
          <ac:grpSpMkLst>
            <pc:docMk/>
            <pc:sldMk cId="778559904" sldId="2147481314"/>
            <ac:grpSpMk id="2" creationId="{4C37052B-00B3-C42B-CDDF-7696273BA0B5}"/>
          </ac:grpSpMkLst>
        </pc:grpChg>
        <pc:cxnChg chg="del">
          <ac:chgData name="CROWCROFT, Natasha" userId="9ef0b9b4-ea1a-465c-8176-c782d67d665e" providerId="ADAL" clId="{DB3B9E78-E3EC-4648-B760-FD00777983CE}" dt="2024-03-01T13:11:15.160" v="995" actId="478"/>
          <ac:cxnSpMkLst>
            <pc:docMk/>
            <pc:sldMk cId="778559904" sldId="2147481314"/>
            <ac:cxnSpMk id="9" creationId="{AD2EF340-95ED-3185-C806-37FC3D018643}"/>
          </ac:cxnSpMkLst>
        </pc:cxnChg>
      </pc:sldChg>
      <pc:sldChg chg="del">
        <pc:chgData name="CROWCROFT, Natasha" userId="9ef0b9b4-ea1a-465c-8176-c782d67d665e" providerId="ADAL" clId="{DB3B9E78-E3EC-4648-B760-FD00777983CE}" dt="2024-03-01T12:28:01.341" v="21" actId="47"/>
        <pc:sldMkLst>
          <pc:docMk/>
          <pc:sldMk cId="2478527208" sldId="2147481327"/>
        </pc:sldMkLst>
      </pc:sldChg>
      <pc:sldChg chg="modSp mod">
        <pc:chgData name="CROWCROFT, Natasha" userId="9ef0b9b4-ea1a-465c-8176-c782d67d665e" providerId="ADAL" clId="{DB3B9E78-E3EC-4648-B760-FD00777983CE}" dt="2024-03-01T14:53:44.318" v="1649" actId="14100"/>
        <pc:sldMkLst>
          <pc:docMk/>
          <pc:sldMk cId="532064746" sldId="2147481328"/>
        </pc:sldMkLst>
        <pc:spChg chg="mod">
          <ac:chgData name="CROWCROFT, Natasha" userId="9ef0b9b4-ea1a-465c-8176-c782d67d665e" providerId="ADAL" clId="{DB3B9E78-E3EC-4648-B760-FD00777983CE}" dt="2024-03-01T14:53:44.318" v="1649" actId="14100"/>
          <ac:spMkLst>
            <pc:docMk/>
            <pc:sldMk cId="532064746" sldId="2147481328"/>
            <ac:spMk id="13" creationId="{7867E69D-F230-9347-A3B6-26C3AA8A09B2}"/>
          </ac:spMkLst>
        </pc:spChg>
        <pc:spChg chg="mod">
          <ac:chgData name="CROWCROFT, Natasha" userId="9ef0b9b4-ea1a-465c-8176-c782d67d665e" providerId="ADAL" clId="{DB3B9E78-E3EC-4648-B760-FD00777983CE}" dt="2024-03-01T14:53:13.630" v="1639" actId="1076"/>
          <ac:spMkLst>
            <pc:docMk/>
            <pc:sldMk cId="532064746" sldId="2147481328"/>
            <ac:spMk id="16" creationId="{22468813-4B29-5047-F712-677AE95F2940}"/>
          </ac:spMkLst>
        </pc:spChg>
      </pc:sldChg>
      <pc:sldChg chg="modSp mod">
        <pc:chgData name="CROWCROFT, Natasha" userId="9ef0b9b4-ea1a-465c-8176-c782d67d665e" providerId="ADAL" clId="{DB3B9E78-E3EC-4648-B760-FD00777983CE}" dt="2024-03-01T14:54:14.348" v="1654" actId="403"/>
        <pc:sldMkLst>
          <pc:docMk/>
          <pc:sldMk cId="1629038539" sldId="2147481329"/>
        </pc:sldMkLst>
        <pc:spChg chg="mod">
          <ac:chgData name="CROWCROFT, Natasha" userId="9ef0b9b4-ea1a-465c-8176-c782d67d665e" providerId="ADAL" clId="{DB3B9E78-E3EC-4648-B760-FD00777983CE}" dt="2024-03-01T14:54:14.348" v="1654" actId="403"/>
          <ac:spMkLst>
            <pc:docMk/>
            <pc:sldMk cId="1629038539" sldId="2147481329"/>
            <ac:spMk id="13" creationId="{7867E69D-F230-9347-A3B6-26C3AA8A09B2}"/>
          </ac:spMkLst>
        </pc:spChg>
        <pc:spChg chg="mod">
          <ac:chgData name="CROWCROFT, Natasha" userId="9ef0b9b4-ea1a-465c-8176-c782d67d665e" providerId="ADAL" clId="{DB3B9E78-E3EC-4648-B760-FD00777983CE}" dt="2024-03-01T14:54:02.688" v="1653" actId="14100"/>
          <ac:spMkLst>
            <pc:docMk/>
            <pc:sldMk cId="1629038539" sldId="2147481329"/>
            <ac:spMk id="16" creationId="{22468813-4B29-5047-F712-677AE95F2940}"/>
          </ac:spMkLst>
        </pc:spChg>
      </pc:sldChg>
      <pc:sldChg chg="modSp mod">
        <pc:chgData name="CROWCROFT, Natasha" userId="9ef0b9b4-ea1a-465c-8176-c782d67d665e" providerId="ADAL" clId="{DB3B9E78-E3EC-4648-B760-FD00777983CE}" dt="2024-03-01T15:19:02.141" v="2403" actId="108"/>
        <pc:sldMkLst>
          <pc:docMk/>
          <pc:sldMk cId="1380937629" sldId="2147481330"/>
        </pc:sldMkLst>
        <pc:spChg chg="mod">
          <ac:chgData name="CROWCROFT, Natasha" userId="9ef0b9b4-ea1a-465c-8176-c782d67d665e" providerId="ADAL" clId="{DB3B9E78-E3EC-4648-B760-FD00777983CE}" dt="2024-03-01T15:19:02.141" v="2403" actId="108"/>
          <ac:spMkLst>
            <pc:docMk/>
            <pc:sldMk cId="1380937629" sldId="2147481330"/>
            <ac:spMk id="9" creationId="{256F927A-CAE2-4DE8-9188-AB9849DD0CA9}"/>
          </ac:spMkLst>
        </pc:spChg>
      </pc:sldChg>
      <pc:sldChg chg="addSp delSp modSp mod ord">
        <pc:chgData name="CROWCROFT, Natasha" userId="9ef0b9b4-ea1a-465c-8176-c782d67d665e" providerId="ADAL" clId="{DB3B9E78-E3EC-4648-B760-FD00777983CE}" dt="2024-03-01T13:18:05.324" v="1098" actId="20577"/>
        <pc:sldMkLst>
          <pc:docMk/>
          <pc:sldMk cId="1808117616" sldId="2147481331"/>
        </pc:sldMkLst>
        <pc:spChg chg="mod">
          <ac:chgData name="CROWCROFT, Natasha" userId="9ef0b9b4-ea1a-465c-8176-c782d67d665e" providerId="ADAL" clId="{DB3B9E78-E3EC-4648-B760-FD00777983CE}" dt="2024-03-01T13:18:05.324" v="1098" actId="20577"/>
          <ac:spMkLst>
            <pc:docMk/>
            <pc:sldMk cId="1808117616" sldId="2147481331"/>
            <ac:spMk id="2" creationId="{BAE64044-DF46-F3AB-4E99-3E56BD8F4A82}"/>
          </ac:spMkLst>
        </pc:spChg>
        <pc:spChg chg="mod">
          <ac:chgData name="CROWCROFT, Natasha" userId="9ef0b9b4-ea1a-465c-8176-c782d67d665e" providerId="ADAL" clId="{DB3B9E78-E3EC-4648-B760-FD00777983CE}" dt="2024-03-01T13:17:48.481" v="1061" actId="113"/>
          <ac:spMkLst>
            <pc:docMk/>
            <pc:sldMk cId="1808117616" sldId="2147481331"/>
            <ac:spMk id="3" creationId="{9ACFD73B-A780-F9D4-E421-FE26E5684BCF}"/>
          </ac:spMkLst>
        </pc:spChg>
        <pc:spChg chg="add del mod">
          <ac:chgData name="CROWCROFT, Natasha" userId="9ef0b9b4-ea1a-465c-8176-c782d67d665e" providerId="ADAL" clId="{DB3B9E78-E3EC-4648-B760-FD00777983CE}" dt="2024-03-01T13:16:11.800" v="1046" actId="478"/>
          <ac:spMkLst>
            <pc:docMk/>
            <pc:sldMk cId="1808117616" sldId="2147481331"/>
            <ac:spMk id="6" creationId="{47F3EA02-BAE5-DD54-6511-0770643F637D}"/>
          </ac:spMkLst>
        </pc:spChg>
        <pc:spChg chg="del">
          <ac:chgData name="CROWCROFT, Natasha" userId="9ef0b9b4-ea1a-465c-8176-c782d67d665e" providerId="ADAL" clId="{DB3B9E78-E3EC-4648-B760-FD00777983CE}" dt="2024-03-01T13:13:53.189" v="1013" actId="478"/>
          <ac:spMkLst>
            <pc:docMk/>
            <pc:sldMk cId="1808117616" sldId="2147481331"/>
            <ac:spMk id="7" creationId="{CE770107-7C22-60EA-BF73-0904AA30598F}"/>
          </ac:spMkLst>
        </pc:spChg>
        <pc:picChg chg="add mod">
          <ac:chgData name="CROWCROFT, Natasha" userId="9ef0b9b4-ea1a-465c-8176-c782d67d665e" providerId="ADAL" clId="{DB3B9E78-E3EC-4648-B760-FD00777983CE}" dt="2024-03-01T13:16:49.353" v="1054" actId="1076"/>
          <ac:picMkLst>
            <pc:docMk/>
            <pc:sldMk cId="1808117616" sldId="2147481331"/>
            <ac:picMk id="8" creationId="{6A5E078A-A893-99BD-E531-03FB59491827}"/>
          </ac:picMkLst>
        </pc:picChg>
      </pc:sldChg>
      <pc:sldChg chg="modSp mod ord">
        <pc:chgData name="CROWCROFT, Natasha" userId="9ef0b9b4-ea1a-465c-8176-c782d67d665e" providerId="ADAL" clId="{DB3B9E78-E3EC-4648-B760-FD00777983CE}" dt="2024-03-01T15:18:47.313" v="2402" actId="207"/>
        <pc:sldMkLst>
          <pc:docMk/>
          <pc:sldMk cId="4157167352" sldId="2147481332"/>
        </pc:sldMkLst>
        <pc:spChg chg="mod">
          <ac:chgData name="CROWCROFT, Natasha" userId="9ef0b9b4-ea1a-465c-8176-c782d67d665e" providerId="ADAL" clId="{DB3B9E78-E3EC-4648-B760-FD00777983CE}" dt="2024-03-01T15:18:02.698" v="2401" actId="20577"/>
          <ac:spMkLst>
            <pc:docMk/>
            <pc:sldMk cId="4157167352" sldId="2147481332"/>
            <ac:spMk id="2" creationId="{F4DBB1CD-E046-39D0-2C14-9E85EE6393A4}"/>
          </ac:spMkLst>
        </pc:spChg>
        <pc:spChg chg="mod">
          <ac:chgData name="CROWCROFT, Natasha" userId="9ef0b9b4-ea1a-465c-8176-c782d67d665e" providerId="ADAL" clId="{DB3B9E78-E3EC-4648-B760-FD00777983CE}" dt="2024-03-01T15:17:32.030" v="2378" actId="20577"/>
          <ac:spMkLst>
            <pc:docMk/>
            <pc:sldMk cId="4157167352" sldId="2147481332"/>
            <ac:spMk id="3" creationId="{30F4058E-96A0-B4B9-E0E5-534CA6025AEA}"/>
          </ac:spMkLst>
        </pc:spChg>
        <pc:spChg chg="mod">
          <ac:chgData name="CROWCROFT, Natasha" userId="9ef0b9b4-ea1a-465c-8176-c782d67d665e" providerId="ADAL" clId="{DB3B9E78-E3EC-4648-B760-FD00777983CE}" dt="2024-03-01T15:18:47.313" v="2402" actId="207"/>
          <ac:spMkLst>
            <pc:docMk/>
            <pc:sldMk cId="4157167352" sldId="2147481332"/>
            <ac:spMk id="5" creationId="{A061A719-D1B2-B082-6D3B-E7DAD7442292}"/>
          </ac:spMkLst>
        </pc:spChg>
      </pc:sldChg>
      <pc:sldChg chg="del">
        <pc:chgData name="CROWCROFT, Natasha" userId="9ef0b9b4-ea1a-465c-8176-c782d67d665e" providerId="ADAL" clId="{DB3B9E78-E3EC-4648-B760-FD00777983CE}" dt="2024-03-01T12:28:01.341" v="21" actId="47"/>
        <pc:sldMkLst>
          <pc:docMk/>
          <pc:sldMk cId="85396151" sldId="2147481335"/>
        </pc:sldMkLst>
      </pc:sldChg>
      <pc:sldChg chg="del">
        <pc:chgData name="CROWCROFT, Natasha" userId="9ef0b9b4-ea1a-465c-8176-c782d67d665e" providerId="ADAL" clId="{DB3B9E78-E3EC-4648-B760-FD00777983CE}" dt="2024-03-01T12:28:01.341" v="21" actId="47"/>
        <pc:sldMkLst>
          <pc:docMk/>
          <pc:sldMk cId="1607506903" sldId="2147481337"/>
        </pc:sldMkLst>
      </pc:sldChg>
      <pc:sldChg chg="del">
        <pc:chgData name="CROWCROFT, Natasha" userId="9ef0b9b4-ea1a-465c-8176-c782d67d665e" providerId="ADAL" clId="{DB3B9E78-E3EC-4648-B760-FD00777983CE}" dt="2024-03-01T12:28:01.341" v="21" actId="47"/>
        <pc:sldMkLst>
          <pc:docMk/>
          <pc:sldMk cId="3025450249" sldId="2147481338"/>
        </pc:sldMkLst>
      </pc:sldChg>
      <pc:sldChg chg="modSp">
        <pc:chgData name="CROWCROFT, Natasha" userId="9ef0b9b4-ea1a-465c-8176-c782d67d665e" providerId="ADAL" clId="{DB3B9E78-E3EC-4648-B760-FD00777983CE}" dt="2024-03-01T15:30:00.587" v="2992" actId="20577"/>
        <pc:sldMkLst>
          <pc:docMk/>
          <pc:sldMk cId="1154711229" sldId="2147481343"/>
        </pc:sldMkLst>
        <pc:graphicFrameChg chg="mod">
          <ac:chgData name="CROWCROFT, Natasha" userId="9ef0b9b4-ea1a-465c-8176-c782d67d665e" providerId="ADAL" clId="{DB3B9E78-E3EC-4648-B760-FD00777983CE}" dt="2024-03-01T15:30:00.587" v="2992" actId="20577"/>
          <ac:graphicFrameMkLst>
            <pc:docMk/>
            <pc:sldMk cId="1154711229" sldId="2147481343"/>
            <ac:graphicFrameMk id="2" creationId="{75749B7A-41B6-344B-B782-3C770BA9D994}"/>
          </ac:graphicFrameMkLst>
        </pc:graphicFrameChg>
      </pc:sldChg>
      <pc:sldChg chg="modSp">
        <pc:chgData name="CROWCROFT, Natasha" userId="9ef0b9b4-ea1a-465c-8176-c782d67d665e" providerId="ADAL" clId="{DB3B9E78-E3EC-4648-B760-FD00777983CE}" dt="2024-03-01T15:29:54.983" v="2989" actId="20577"/>
        <pc:sldMkLst>
          <pc:docMk/>
          <pc:sldMk cId="772609785" sldId="2147481344"/>
        </pc:sldMkLst>
        <pc:graphicFrameChg chg="mod">
          <ac:chgData name="CROWCROFT, Natasha" userId="9ef0b9b4-ea1a-465c-8176-c782d67d665e" providerId="ADAL" clId="{DB3B9E78-E3EC-4648-B760-FD00777983CE}" dt="2024-03-01T15:29:54.983" v="2989" actId="20577"/>
          <ac:graphicFrameMkLst>
            <pc:docMk/>
            <pc:sldMk cId="772609785" sldId="2147481344"/>
            <ac:graphicFrameMk id="2" creationId="{75749B7A-41B6-344B-B782-3C770BA9D994}"/>
          </ac:graphicFrameMkLst>
        </pc:graphicFrameChg>
      </pc:sldChg>
      <pc:sldChg chg="modSp">
        <pc:chgData name="CROWCROFT, Natasha" userId="9ef0b9b4-ea1a-465c-8176-c782d67d665e" providerId="ADAL" clId="{DB3B9E78-E3EC-4648-B760-FD00777983CE}" dt="2024-03-01T15:30:43.009" v="2997"/>
        <pc:sldMkLst>
          <pc:docMk/>
          <pc:sldMk cId="3477322040" sldId="2147481345"/>
        </pc:sldMkLst>
        <pc:graphicFrameChg chg="mod">
          <ac:chgData name="CROWCROFT, Natasha" userId="9ef0b9b4-ea1a-465c-8176-c782d67d665e" providerId="ADAL" clId="{DB3B9E78-E3EC-4648-B760-FD00777983CE}" dt="2024-03-01T15:30:43.009" v="2997"/>
          <ac:graphicFrameMkLst>
            <pc:docMk/>
            <pc:sldMk cId="3477322040" sldId="2147481345"/>
            <ac:graphicFrameMk id="2" creationId="{75749B7A-41B6-344B-B782-3C770BA9D994}"/>
          </ac:graphicFrameMkLst>
        </pc:graphicFrameChg>
      </pc:sldChg>
      <pc:sldChg chg="modSp">
        <pc:chgData name="CROWCROFT, Natasha" userId="9ef0b9b4-ea1a-465c-8176-c782d67d665e" providerId="ADAL" clId="{DB3B9E78-E3EC-4648-B760-FD00777983CE}" dt="2024-03-05T10:33:44.980" v="4378" actId="20577"/>
        <pc:sldMkLst>
          <pc:docMk/>
          <pc:sldMk cId="2264088709" sldId="2147481346"/>
        </pc:sldMkLst>
        <pc:graphicFrameChg chg="mod">
          <ac:chgData name="CROWCROFT, Natasha" userId="9ef0b9b4-ea1a-465c-8176-c782d67d665e" providerId="ADAL" clId="{DB3B9E78-E3EC-4648-B760-FD00777983CE}" dt="2024-03-05T10:33:44.980" v="4378" actId="20577"/>
          <ac:graphicFrameMkLst>
            <pc:docMk/>
            <pc:sldMk cId="2264088709" sldId="2147481346"/>
            <ac:graphicFrameMk id="2" creationId="{75749B7A-41B6-344B-B782-3C770BA9D994}"/>
          </ac:graphicFrameMkLst>
        </pc:graphicFrameChg>
      </pc:sldChg>
      <pc:sldChg chg="addSp delSp modSp mod modClrScheme chgLayout">
        <pc:chgData name="CROWCROFT, Natasha" userId="9ef0b9b4-ea1a-465c-8176-c782d67d665e" providerId="ADAL" clId="{DB3B9E78-E3EC-4648-B760-FD00777983CE}" dt="2024-03-06T12:16:32.733" v="4590" actId="20577"/>
        <pc:sldMkLst>
          <pc:docMk/>
          <pc:sldMk cId="1954715992" sldId="2147481347"/>
        </pc:sldMkLst>
        <pc:spChg chg="add del mod">
          <ac:chgData name="CROWCROFT, Natasha" userId="9ef0b9b4-ea1a-465c-8176-c782d67d665e" providerId="ADAL" clId="{DB3B9E78-E3EC-4648-B760-FD00777983CE}" dt="2024-03-05T10:26:05.882" v="4262"/>
          <ac:spMkLst>
            <pc:docMk/>
            <pc:sldMk cId="1954715992" sldId="2147481347"/>
            <ac:spMk id="2" creationId="{2B19D050-1859-368C-B421-C594C82CD171}"/>
          </ac:spMkLst>
        </pc:spChg>
        <pc:spChg chg="del">
          <ac:chgData name="CROWCROFT, Natasha" userId="9ef0b9b4-ea1a-465c-8176-c782d67d665e" providerId="ADAL" clId="{DB3B9E78-E3EC-4648-B760-FD00777983CE}" dt="2024-03-01T15:02:11.242" v="1975" actId="478"/>
          <ac:spMkLst>
            <pc:docMk/>
            <pc:sldMk cId="1954715992" sldId="2147481347"/>
            <ac:spMk id="2" creationId="{4AB9F534-B56A-3531-CD4C-3552F609445C}"/>
          </ac:spMkLst>
        </pc:spChg>
        <pc:spChg chg="mod">
          <ac:chgData name="CROWCROFT, Natasha" userId="9ef0b9b4-ea1a-465c-8176-c782d67d665e" providerId="ADAL" clId="{DB3B9E78-E3EC-4648-B760-FD00777983CE}" dt="2024-03-05T10:24:38.669" v="4246" actId="1036"/>
          <ac:spMkLst>
            <pc:docMk/>
            <pc:sldMk cId="1954715992" sldId="2147481347"/>
            <ac:spMk id="3" creationId="{52A8FA9C-E57E-9061-E29B-6BB830D96E5E}"/>
          </ac:spMkLst>
        </pc:spChg>
        <pc:spChg chg="mod ord">
          <ac:chgData name="CROWCROFT, Natasha" userId="9ef0b9b4-ea1a-465c-8176-c782d67d665e" providerId="ADAL" clId="{DB3B9E78-E3EC-4648-B760-FD00777983CE}" dt="2024-03-05T10:19:42" v="4122" actId="20577"/>
          <ac:spMkLst>
            <pc:docMk/>
            <pc:sldMk cId="1954715992" sldId="2147481347"/>
            <ac:spMk id="4" creationId="{4C5A5CE5-0500-0626-5553-26DB6097CE55}"/>
          </ac:spMkLst>
        </pc:spChg>
        <pc:spChg chg="mod ord">
          <ac:chgData name="CROWCROFT, Natasha" userId="9ef0b9b4-ea1a-465c-8176-c782d67d665e" providerId="ADAL" clId="{DB3B9E78-E3EC-4648-B760-FD00777983CE}" dt="2024-03-01T15:00:30.757" v="1934" actId="700"/>
          <ac:spMkLst>
            <pc:docMk/>
            <pc:sldMk cId="1954715992" sldId="2147481347"/>
            <ac:spMk id="5" creationId="{125AB9A2-1034-B1C4-E27D-90AFA65D84B8}"/>
          </ac:spMkLst>
        </pc:spChg>
        <pc:spChg chg="add mod ord">
          <ac:chgData name="CROWCROFT, Natasha" userId="9ef0b9b4-ea1a-465c-8176-c782d67d665e" providerId="ADAL" clId="{DB3B9E78-E3EC-4648-B760-FD00777983CE}" dt="2024-03-06T12:16:32.733" v="4590" actId="20577"/>
          <ac:spMkLst>
            <pc:docMk/>
            <pc:sldMk cId="1954715992" sldId="2147481347"/>
            <ac:spMk id="6" creationId="{80EFE917-E3F1-F867-4D25-D6D4012617AC}"/>
          </ac:spMkLst>
        </pc:spChg>
        <pc:spChg chg="add del mod">
          <ac:chgData name="CROWCROFT, Natasha" userId="9ef0b9b4-ea1a-465c-8176-c782d67d665e" providerId="ADAL" clId="{DB3B9E78-E3EC-4648-B760-FD00777983CE}" dt="2024-03-05T10:25:14.853" v="4252" actId="478"/>
          <ac:spMkLst>
            <pc:docMk/>
            <pc:sldMk cId="1954715992" sldId="2147481347"/>
            <ac:spMk id="7" creationId="{1BAF0A35-9CFC-D63C-BD2C-76E3E3314106}"/>
          </ac:spMkLst>
        </pc:spChg>
        <pc:spChg chg="del mod">
          <ac:chgData name="CROWCROFT, Natasha" userId="9ef0b9b4-ea1a-465c-8176-c782d67d665e" providerId="ADAL" clId="{DB3B9E78-E3EC-4648-B760-FD00777983CE}" dt="2024-03-01T15:02:16.002" v="1980" actId="478"/>
          <ac:spMkLst>
            <pc:docMk/>
            <pc:sldMk cId="1954715992" sldId="2147481347"/>
            <ac:spMk id="7" creationId="{BA8BE216-345B-0F15-2BA1-1821F72F3465}"/>
          </ac:spMkLst>
        </pc:spChg>
        <pc:spChg chg="add mod">
          <ac:chgData name="CROWCROFT, Natasha" userId="9ef0b9b4-ea1a-465c-8176-c782d67d665e" providerId="ADAL" clId="{DB3B9E78-E3EC-4648-B760-FD00777983CE}" dt="2024-03-05T10:27:25.932" v="4278" actId="948"/>
          <ac:spMkLst>
            <pc:docMk/>
            <pc:sldMk cId="1954715992" sldId="2147481347"/>
            <ac:spMk id="8" creationId="{0253BE97-A809-9BFC-1C20-36A0162B2D43}"/>
          </ac:spMkLst>
        </pc:spChg>
        <pc:spChg chg="del">
          <ac:chgData name="CROWCROFT, Natasha" userId="9ef0b9b4-ea1a-465c-8176-c782d67d665e" providerId="ADAL" clId="{DB3B9E78-E3EC-4648-B760-FD00777983CE}" dt="2024-03-01T15:02:10.418" v="1974" actId="478"/>
          <ac:spMkLst>
            <pc:docMk/>
            <pc:sldMk cId="1954715992" sldId="2147481347"/>
            <ac:spMk id="8" creationId="{64AC2D51-3E08-13CB-BD0A-620BB408AE9F}"/>
          </ac:spMkLst>
        </pc:spChg>
        <pc:spChg chg="del">
          <ac:chgData name="CROWCROFT, Natasha" userId="9ef0b9b4-ea1a-465c-8176-c782d67d665e" providerId="ADAL" clId="{DB3B9E78-E3EC-4648-B760-FD00777983CE}" dt="2024-03-01T15:02:09.312" v="1973" actId="478"/>
          <ac:spMkLst>
            <pc:docMk/>
            <pc:sldMk cId="1954715992" sldId="2147481347"/>
            <ac:spMk id="11" creationId="{CCC62D42-29EE-8F20-7AD1-2D0F23A10277}"/>
          </ac:spMkLst>
        </pc:spChg>
        <pc:spChg chg="del">
          <ac:chgData name="CROWCROFT, Natasha" userId="9ef0b9b4-ea1a-465c-8176-c782d67d665e" providerId="ADAL" clId="{DB3B9E78-E3EC-4648-B760-FD00777983CE}" dt="2024-03-01T15:00:02.586" v="1932" actId="478"/>
          <ac:spMkLst>
            <pc:docMk/>
            <pc:sldMk cId="1954715992" sldId="2147481347"/>
            <ac:spMk id="16" creationId="{CB053A86-4324-BAC6-2EF7-F8CF7C87DFC5}"/>
          </ac:spMkLst>
        </pc:spChg>
        <pc:picChg chg="del">
          <ac:chgData name="CROWCROFT, Natasha" userId="9ef0b9b4-ea1a-465c-8176-c782d67d665e" providerId="ADAL" clId="{DB3B9E78-E3EC-4648-B760-FD00777983CE}" dt="2024-03-01T14:59:49.487" v="1931" actId="478"/>
          <ac:picMkLst>
            <pc:docMk/>
            <pc:sldMk cId="1954715992" sldId="2147481347"/>
            <ac:picMk id="9" creationId="{60DE5182-BA5A-2651-38D5-36668F3A84A7}"/>
          </ac:picMkLst>
        </pc:picChg>
        <pc:cxnChg chg="del">
          <ac:chgData name="CROWCROFT, Natasha" userId="9ef0b9b4-ea1a-465c-8176-c782d67d665e" providerId="ADAL" clId="{DB3B9E78-E3EC-4648-B760-FD00777983CE}" dt="2024-03-01T15:02:12.227" v="1976" actId="478"/>
          <ac:cxnSpMkLst>
            <pc:docMk/>
            <pc:sldMk cId="1954715992" sldId="2147481347"/>
            <ac:cxnSpMk id="13" creationId="{1401AC1F-BF1C-02F3-2FC9-C395A6E1D3F2}"/>
          </ac:cxnSpMkLst>
        </pc:cxnChg>
        <pc:cxnChg chg="del">
          <ac:chgData name="CROWCROFT, Natasha" userId="9ef0b9b4-ea1a-465c-8176-c782d67d665e" providerId="ADAL" clId="{DB3B9E78-E3EC-4648-B760-FD00777983CE}" dt="2024-03-01T15:02:13.496" v="1977" actId="478"/>
          <ac:cxnSpMkLst>
            <pc:docMk/>
            <pc:sldMk cId="1954715992" sldId="2147481347"/>
            <ac:cxnSpMk id="14" creationId="{32C63AB6-D7C1-DA4A-C925-01048A0A4A1D}"/>
          </ac:cxnSpMkLst>
        </pc:cxnChg>
        <pc:cxnChg chg="del">
          <ac:chgData name="CROWCROFT, Natasha" userId="9ef0b9b4-ea1a-465c-8176-c782d67d665e" providerId="ADAL" clId="{DB3B9E78-E3EC-4648-B760-FD00777983CE}" dt="2024-03-01T15:02:14.119" v="1978" actId="478"/>
          <ac:cxnSpMkLst>
            <pc:docMk/>
            <pc:sldMk cId="1954715992" sldId="2147481347"/>
            <ac:cxnSpMk id="15" creationId="{7FD9E195-CBDF-AAF0-905D-A064484CC24A}"/>
          </ac:cxnSpMkLst>
        </pc:cxnChg>
      </pc:sldChg>
      <pc:sldChg chg="addSp delSp modSp mod modClrScheme chgLayout">
        <pc:chgData name="CROWCROFT, Natasha" userId="9ef0b9b4-ea1a-465c-8176-c782d67d665e" providerId="ADAL" clId="{DB3B9E78-E3EC-4648-B760-FD00777983CE}" dt="2024-03-06T12:08:16.652" v="4418" actId="20577"/>
        <pc:sldMkLst>
          <pc:docMk/>
          <pc:sldMk cId="548589480" sldId="2147481349"/>
        </pc:sldMkLst>
        <pc:spChg chg="mod ord">
          <ac:chgData name="CROWCROFT, Natasha" userId="9ef0b9b4-ea1a-465c-8176-c782d67d665e" providerId="ADAL" clId="{DB3B9E78-E3EC-4648-B760-FD00777983CE}" dt="2024-03-05T10:06:49.096" v="3857" actId="700"/>
          <ac:spMkLst>
            <pc:docMk/>
            <pc:sldMk cId="548589480" sldId="2147481349"/>
            <ac:spMk id="2" creationId="{80C544A5-93AD-381E-3D82-65218629E0D1}"/>
          </ac:spMkLst>
        </pc:spChg>
        <pc:spChg chg="del mod">
          <ac:chgData name="CROWCROFT, Natasha" userId="9ef0b9b4-ea1a-465c-8176-c782d67d665e" providerId="ADAL" clId="{DB3B9E78-E3EC-4648-B760-FD00777983CE}" dt="2024-03-01T13:29:43.184" v="1333" actId="478"/>
          <ac:spMkLst>
            <pc:docMk/>
            <pc:sldMk cId="548589480" sldId="2147481349"/>
            <ac:spMk id="3" creationId="{242EDE45-5F60-F230-8578-4F643ADE71CF}"/>
          </ac:spMkLst>
        </pc:spChg>
        <pc:spChg chg="add del mod ord">
          <ac:chgData name="CROWCROFT, Natasha" userId="9ef0b9b4-ea1a-465c-8176-c782d67d665e" providerId="ADAL" clId="{DB3B9E78-E3EC-4648-B760-FD00777983CE}" dt="2024-03-05T10:06:53.440" v="3859"/>
          <ac:spMkLst>
            <pc:docMk/>
            <pc:sldMk cId="548589480" sldId="2147481349"/>
            <ac:spMk id="3" creationId="{D1D67B5C-1350-BA64-7204-C88628B7AAD4}"/>
          </ac:spMkLst>
        </pc:spChg>
        <pc:spChg chg="add mod ord">
          <ac:chgData name="CROWCROFT, Natasha" userId="9ef0b9b4-ea1a-465c-8176-c782d67d665e" providerId="ADAL" clId="{DB3B9E78-E3EC-4648-B760-FD00777983CE}" dt="2024-03-06T12:08:16.652" v="4418" actId="20577"/>
          <ac:spMkLst>
            <pc:docMk/>
            <pc:sldMk cId="548589480" sldId="2147481349"/>
            <ac:spMk id="5" creationId="{EEA60E06-20B8-32D8-B048-EA7BFA0EE846}"/>
          </ac:spMkLst>
        </pc:spChg>
        <pc:spChg chg="mod ord">
          <ac:chgData name="CROWCROFT, Natasha" userId="9ef0b9b4-ea1a-465c-8176-c782d67d665e" providerId="ADAL" clId="{DB3B9E78-E3EC-4648-B760-FD00777983CE}" dt="2024-03-05T10:06:49.096" v="3857" actId="700"/>
          <ac:spMkLst>
            <pc:docMk/>
            <pc:sldMk cId="548589480" sldId="2147481349"/>
            <ac:spMk id="6" creationId="{92A7290B-BA55-A29D-A7A1-A4AB7E44FB1B}"/>
          </ac:spMkLst>
        </pc:spChg>
        <pc:spChg chg="del mod">
          <ac:chgData name="CROWCROFT, Natasha" userId="9ef0b9b4-ea1a-465c-8176-c782d67d665e" providerId="ADAL" clId="{DB3B9E78-E3EC-4648-B760-FD00777983CE}" dt="2024-03-01T13:29:50.881" v="1337" actId="478"/>
          <ac:spMkLst>
            <pc:docMk/>
            <pc:sldMk cId="548589480" sldId="2147481349"/>
            <ac:spMk id="9" creationId="{2EBCD429-41B2-5FC9-1929-DC0AD9BF6E6D}"/>
          </ac:spMkLst>
        </pc:spChg>
        <pc:spChg chg="del mod">
          <ac:chgData name="CROWCROFT, Natasha" userId="9ef0b9b4-ea1a-465c-8176-c782d67d665e" providerId="ADAL" clId="{DB3B9E78-E3EC-4648-B760-FD00777983CE}" dt="2024-03-01T13:29:43.185" v="1335"/>
          <ac:spMkLst>
            <pc:docMk/>
            <pc:sldMk cId="548589480" sldId="2147481349"/>
            <ac:spMk id="10" creationId="{7B9C533A-A07F-5F1C-37FF-9DA46492940A}"/>
          </ac:spMkLst>
        </pc:spChg>
        <pc:graphicFrameChg chg="add mod">
          <ac:chgData name="CROWCROFT, Natasha" userId="9ef0b9b4-ea1a-465c-8176-c782d67d665e" providerId="ADAL" clId="{DB3B9E78-E3EC-4648-B760-FD00777983CE}" dt="2024-03-05T10:16:29.817" v="4071"/>
          <ac:graphicFrameMkLst>
            <pc:docMk/>
            <pc:sldMk cId="548589480" sldId="2147481349"/>
            <ac:graphicFrameMk id="4" creationId="{13DB3438-1B23-F2A0-14A0-25F5BC4286BD}"/>
          </ac:graphicFrameMkLst>
        </pc:graphicFrameChg>
        <pc:graphicFrameChg chg="del">
          <ac:chgData name="CROWCROFT, Natasha" userId="9ef0b9b4-ea1a-465c-8176-c782d67d665e" providerId="ADAL" clId="{DB3B9E78-E3EC-4648-B760-FD00777983CE}" dt="2024-03-01T13:29:08.761" v="1326" actId="478"/>
          <ac:graphicFrameMkLst>
            <pc:docMk/>
            <pc:sldMk cId="548589480" sldId="2147481349"/>
            <ac:graphicFrameMk id="7" creationId="{177CA4D6-63D4-D173-1DA3-9D8FD7DB5C00}"/>
          </ac:graphicFrameMkLst>
        </pc:graphicFrameChg>
      </pc:sldChg>
      <pc:sldChg chg="addSp delSp modSp mod setBg">
        <pc:chgData name="CROWCROFT, Natasha" userId="9ef0b9b4-ea1a-465c-8176-c782d67d665e" providerId="ADAL" clId="{DB3B9E78-E3EC-4648-B760-FD00777983CE}" dt="2024-03-01T15:26:31.856" v="2624" actId="403"/>
        <pc:sldMkLst>
          <pc:docMk/>
          <pc:sldMk cId="682683735" sldId="2147481350"/>
        </pc:sldMkLst>
        <pc:spChg chg="mod">
          <ac:chgData name="CROWCROFT, Natasha" userId="9ef0b9b4-ea1a-465c-8176-c782d67d665e" providerId="ADAL" clId="{DB3B9E78-E3EC-4648-B760-FD00777983CE}" dt="2024-03-01T15:26:06.713" v="2623" actId="26606"/>
          <ac:spMkLst>
            <pc:docMk/>
            <pc:sldMk cId="682683735" sldId="2147481350"/>
            <ac:spMk id="2" creationId="{BFF410F4-EE64-4605-8C98-73864BE51FA0}"/>
          </ac:spMkLst>
        </pc:spChg>
        <pc:spChg chg="mod ord">
          <ac:chgData name="CROWCROFT, Natasha" userId="9ef0b9b4-ea1a-465c-8176-c782d67d665e" providerId="ADAL" clId="{DB3B9E78-E3EC-4648-B760-FD00777983CE}" dt="2024-03-01T15:26:31.856" v="2624" actId="403"/>
          <ac:spMkLst>
            <pc:docMk/>
            <pc:sldMk cId="682683735" sldId="2147481350"/>
            <ac:spMk id="17" creationId="{7EE3C21E-2DD4-FB8C-B3F4-7BA391373862}"/>
          </ac:spMkLst>
        </pc:spChg>
        <pc:spChg chg="add del">
          <ac:chgData name="CROWCROFT, Natasha" userId="9ef0b9b4-ea1a-465c-8176-c782d67d665e" providerId="ADAL" clId="{DB3B9E78-E3EC-4648-B760-FD00777983CE}" dt="2024-03-01T15:26:06.713" v="2623" actId="26606"/>
          <ac:spMkLst>
            <pc:docMk/>
            <pc:sldMk cId="682683735" sldId="2147481350"/>
            <ac:spMk id="22" creationId="{0671A8AE-40A1-4631-A6B8-581AFF065482}"/>
          </ac:spMkLst>
        </pc:spChg>
        <pc:spChg chg="add del">
          <ac:chgData name="CROWCROFT, Natasha" userId="9ef0b9b4-ea1a-465c-8176-c782d67d665e" providerId="ADAL" clId="{DB3B9E78-E3EC-4648-B760-FD00777983CE}" dt="2024-03-01T15:26:06.713" v="2623" actId="26606"/>
          <ac:spMkLst>
            <pc:docMk/>
            <pc:sldMk cId="682683735" sldId="2147481350"/>
            <ac:spMk id="24" creationId="{AB58EF07-17C2-48CF-ABB0-EEF1F17CB8F0}"/>
          </ac:spMkLst>
        </pc:spChg>
        <pc:spChg chg="add del">
          <ac:chgData name="CROWCROFT, Natasha" userId="9ef0b9b4-ea1a-465c-8176-c782d67d665e" providerId="ADAL" clId="{DB3B9E78-E3EC-4648-B760-FD00777983CE}" dt="2024-03-01T15:26:06.713" v="2623" actId="26606"/>
          <ac:spMkLst>
            <pc:docMk/>
            <pc:sldMk cId="682683735" sldId="2147481350"/>
            <ac:spMk id="26" creationId="{AF2F604E-43BE-4DC3-B983-E071523364F8}"/>
          </ac:spMkLst>
        </pc:spChg>
        <pc:spChg chg="add del">
          <ac:chgData name="CROWCROFT, Natasha" userId="9ef0b9b4-ea1a-465c-8176-c782d67d665e" providerId="ADAL" clId="{DB3B9E78-E3EC-4648-B760-FD00777983CE}" dt="2024-03-01T15:26:06.713" v="2623" actId="26606"/>
          <ac:spMkLst>
            <pc:docMk/>
            <pc:sldMk cId="682683735" sldId="2147481350"/>
            <ac:spMk id="28" creationId="{08C9B587-E65E-4B52-B37C-ABEBB6E87928}"/>
          </ac:spMkLst>
        </pc:spChg>
        <pc:picChg chg="mod">
          <ac:chgData name="CROWCROFT, Natasha" userId="9ef0b9b4-ea1a-465c-8176-c782d67d665e" providerId="ADAL" clId="{DB3B9E78-E3EC-4648-B760-FD00777983CE}" dt="2024-03-01T15:26:06.713" v="2623" actId="26606"/>
          <ac:picMkLst>
            <pc:docMk/>
            <pc:sldMk cId="682683735" sldId="2147481350"/>
            <ac:picMk id="5" creationId="{842B0046-6E2D-EF05-0707-2C4357BDB857}"/>
          </ac:picMkLst>
        </pc:picChg>
      </pc:sldChg>
      <pc:sldChg chg="modSp mod">
        <pc:chgData name="CROWCROFT, Natasha" userId="9ef0b9b4-ea1a-465c-8176-c782d67d665e" providerId="ADAL" clId="{DB3B9E78-E3EC-4648-B760-FD00777983CE}" dt="2024-03-01T13:19:13.611" v="1104" actId="108"/>
        <pc:sldMkLst>
          <pc:docMk/>
          <pc:sldMk cId="44717679" sldId="2147481351"/>
        </pc:sldMkLst>
        <pc:spChg chg="mod">
          <ac:chgData name="CROWCROFT, Natasha" userId="9ef0b9b4-ea1a-465c-8176-c782d67d665e" providerId="ADAL" clId="{DB3B9E78-E3EC-4648-B760-FD00777983CE}" dt="2024-03-01T13:19:13.611" v="1104" actId="108"/>
          <ac:spMkLst>
            <pc:docMk/>
            <pc:sldMk cId="44717679" sldId="2147481351"/>
            <ac:spMk id="12" creationId="{A251AB8F-EEC5-0F50-C0AC-4FDED1AA9BEE}"/>
          </ac:spMkLst>
        </pc:spChg>
      </pc:sldChg>
      <pc:sldChg chg="modSp mod">
        <pc:chgData name="CROWCROFT, Natasha" userId="9ef0b9b4-ea1a-465c-8176-c782d67d665e" providerId="ADAL" clId="{DB3B9E78-E3EC-4648-B760-FD00777983CE}" dt="2024-03-01T13:19:02.750" v="1103" actId="20577"/>
        <pc:sldMkLst>
          <pc:docMk/>
          <pc:sldMk cId="187568708" sldId="2147481353"/>
        </pc:sldMkLst>
        <pc:spChg chg="mod">
          <ac:chgData name="CROWCROFT, Natasha" userId="9ef0b9b4-ea1a-465c-8176-c782d67d665e" providerId="ADAL" clId="{DB3B9E78-E3EC-4648-B760-FD00777983CE}" dt="2024-03-01T13:19:02.750" v="1103" actId="20577"/>
          <ac:spMkLst>
            <pc:docMk/>
            <pc:sldMk cId="187568708" sldId="2147481353"/>
            <ac:spMk id="6" creationId="{C3D2509F-5C7C-79BA-B46F-4BAC04E7F72F}"/>
          </ac:spMkLst>
        </pc:spChg>
      </pc:sldChg>
      <pc:sldChg chg="del">
        <pc:chgData name="CROWCROFT, Natasha" userId="9ef0b9b4-ea1a-465c-8176-c782d67d665e" providerId="ADAL" clId="{DB3B9E78-E3EC-4648-B760-FD00777983CE}" dt="2024-03-01T12:28:01.341" v="21" actId="47"/>
        <pc:sldMkLst>
          <pc:docMk/>
          <pc:sldMk cId="1433373666" sldId="2147481355"/>
        </pc:sldMkLst>
      </pc:sldChg>
      <pc:sldChg chg="delSp modSp mod">
        <pc:chgData name="CROWCROFT, Natasha" userId="9ef0b9b4-ea1a-465c-8176-c782d67d665e" providerId="ADAL" clId="{DB3B9E78-E3EC-4648-B760-FD00777983CE}" dt="2024-03-06T12:14:26.179" v="4543" actId="20577"/>
        <pc:sldMkLst>
          <pc:docMk/>
          <pc:sldMk cId="1106350409" sldId="2147481356"/>
        </pc:sldMkLst>
        <pc:spChg chg="del">
          <ac:chgData name="CROWCROFT, Natasha" userId="9ef0b9b4-ea1a-465c-8176-c782d67d665e" providerId="ADAL" clId="{DB3B9E78-E3EC-4648-B760-FD00777983CE}" dt="2024-03-01T14:57:55.576" v="1839" actId="478"/>
          <ac:spMkLst>
            <pc:docMk/>
            <pc:sldMk cId="1106350409" sldId="2147481356"/>
            <ac:spMk id="2" creationId="{34534CAD-E912-C98B-A9D6-FD3007103E29}"/>
          </ac:spMkLst>
        </pc:spChg>
        <pc:spChg chg="mod">
          <ac:chgData name="CROWCROFT, Natasha" userId="9ef0b9b4-ea1a-465c-8176-c782d67d665e" providerId="ADAL" clId="{DB3B9E78-E3EC-4648-B760-FD00777983CE}" dt="2024-03-01T14:54:32.076" v="1675" actId="20577"/>
          <ac:spMkLst>
            <pc:docMk/>
            <pc:sldMk cId="1106350409" sldId="2147481356"/>
            <ac:spMk id="5" creationId="{7580A960-11A1-53CC-1846-AF2E6533303B}"/>
          </ac:spMkLst>
        </pc:spChg>
        <pc:spChg chg="mod">
          <ac:chgData name="CROWCROFT, Natasha" userId="9ef0b9b4-ea1a-465c-8176-c782d67d665e" providerId="ADAL" clId="{DB3B9E78-E3EC-4648-B760-FD00777983CE}" dt="2024-03-06T12:14:26.179" v="4543" actId="20577"/>
          <ac:spMkLst>
            <pc:docMk/>
            <pc:sldMk cId="1106350409" sldId="2147481356"/>
            <ac:spMk id="6" creationId="{86F55375-CF25-DDBC-5867-CEFA1648775A}"/>
          </ac:spMkLst>
        </pc:spChg>
      </pc:sldChg>
      <pc:sldChg chg="del">
        <pc:chgData name="CROWCROFT, Natasha" userId="9ef0b9b4-ea1a-465c-8176-c782d67d665e" providerId="ADAL" clId="{DB3B9E78-E3EC-4648-B760-FD00777983CE}" dt="2024-03-01T12:56:36.992" v="494" actId="47"/>
        <pc:sldMkLst>
          <pc:docMk/>
          <pc:sldMk cId="3594466322" sldId="2147481359"/>
        </pc:sldMkLst>
      </pc:sldChg>
      <pc:sldChg chg="modSp mod modNotesTx">
        <pc:chgData name="CROWCROFT, Natasha" userId="9ef0b9b4-ea1a-465c-8176-c782d67d665e" providerId="ADAL" clId="{DB3B9E78-E3EC-4648-B760-FD00777983CE}" dt="2024-03-05T10:33:24.809" v="4353" actId="20577"/>
        <pc:sldMkLst>
          <pc:docMk/>
          <pc:sldMk cId="2578173005" sldId="2147481360"/>
        </pc:sldMkLst>
        <pc:spChg chg="mod">
          <ac:chgData name="CROWCROFT, Natasha" userId="9ef0b9b4-ea1a-465c-8176-c782d67d665e" providerId="ADAL" clId="{DB3B9E78-E3EC-4648-B760-FD00777983CE}" dt="2024-03-05T10:33:13.250" v="4332" actId="1076"/>
          <ac:spMkLst>
            <pc:docMk/>
            <pc:sldMk cId="2578173005" sldId="2147481360"/>
            <ac:spMk id="3" creationId="{A5B792AE-AFE5-E25C-8DF4-BB6AD14D8374}"/>
          </ac:spMkLst>
        </pc:spChg>
        <pc:graphicFrameChg chg="mod">
          <ac:chgData name="CROWCROFT, Natasha" userId="9ef0b9b4-ea1a-465c-8176-c782d67d665e" providerId="ADAL" clId="{DB3B9E78-E3EC-4648-B760-FD00777983CE}" dt="2024-03-05T10:33:24.809" v="4353" actId="20577"/>
          <ac:graphicFrameMkLst>
            <pc:docMk/>
            <pc:sldMk cId="2578173005" sldId="2147481360"/>
            <ac:graphicFrameMk id="2" creationId="{75749B7A-41B6-344B-B782-3C770BA9D994}"/>
          </ac:graphicFrameMkLst>
        </pc:graphicFrameChg>
      </pc:sldChg>
      <pc:sldChg chg="delSp modSp add del mod setBg delDesignElem">
        <pc:chgData name="CROWCROFT, Natasha" userId="9ef0b9b4-ea1a-465c-8176-c782d67d665e" providerId="ADAL" clId="{DB3B9E78-E3EC-4648-B760-FD00777983CE}" dt="2024-03-01T13:00:16.421" v="626" actId="47"/>
        <pc:sldMkLst>
          <pc:docMk/>
          <pc:sldMk cId="841595988" sldId="2147481361"/>
        </pc:sldMkLst>
        <pc:spChg chg="mod">
          <ac:chgData name="CROWCROFT, Natasha" userId="9ef0b9b4-ea1a-465c-8176-c782d67d665e" providerId="ADAL" clId="{DB3B9E78-E3EC-4648-B760-FD00777983CE}" dt="2024-03-01T12:58:41.898" v="598" actId="20577"/>
          <ac:spMkLst>
            <pc:docMk/>
            <pc:sldMk cId="841595988" sldId="2147481361"/>
            <ac:spMk id="3" creationId="{44CD38B9-C77D-4DF4-A79F-68383FC50114}"/>
          </ac:spMkLst>
        </pc:spChg>
        <pc:spChg chg="del">
          <ac:chgData name="CROWCROFT, Natasha" userId="9ef0b9b4-ea1a-465c-8176-c782d67d665e" providerId="ADAL" clId="{DB3B9E78-E3EC-4648-B760-FD00777983CE}" dt="2024-03-01T12:56:32.424" v="493"/>
          <ac:spMkLst>
            <pc:docMk/>
            <pc:sldMk cId="841595988" sldId="2147481361"/>
            <ac:spMk id="16" creationId="{955A2079-FA98-4876-80F0-72364A7D2EA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orldhealthorg-my.sharepoint.com/personal/crowcroftn_who_int/Documents/Data%20and%20Analysis/Measles%20deaths%202022%20estimates%20pie%20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orldhealthorg-my.sharepoint.com/personal/crowcroftn_who_int/Documents/Data%20and%20Analysis/Measles%20deaths%202022%20estimates%20pie%20char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Percentage of deaths by region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0455110390612936"/>
          <c:y val="0.27055659367183671"/>
          <c:w val="0.59544889609387064"/>
          <c:h val="0.63103604868157637"/>
        </c:manualLayout>
      </c:layout>
      <c:pieChart>
        <c:varyColors val="1"/>
        <c:ser>
          <c:idx val="0"/>
          <c:order val="0"/>
          <c:tx>
            <c:strRef>
              <c:f>Sheet1!$B$11</c:f>
              <c:strCache>
                <c:ptCount val="1"/>
                <c:pt idx="0">
                  <c:v>Percentage of deaths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F6-409C-81F7-662BA89C9C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F6-409C-81F7-662BA89C9C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F6-409C-81F7-662BA89C9C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7F6-409C-81F7-662BA89C9CF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7F6-409C-81F7-662BA89C9CF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7F6-409C-81F7-662BA89C9CFB}"/>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Sheet1!$A$12:$A$17</c:f>
              <c:strCache>
                <c:ptCount val="6"/>
                <c:pt idx="0">
                  <c:v>African</c:v>
                </c:pt>
                <c:pt idx="1">
                  <c:v>Americas</c:v>
                </c:pt>
                <c:pt idx="2">
                  <c:v>Eastern Mediterranean</c:v>
                </c:pt>
                <c:pt idx="3">
                  <c:v>European</c:v>
                </c:pt>
                <c:pt idx="4">
                  <c:v>South East Asian</c:v>
                </c:pt>
                <c:pt idx="5">
                  <c:v>Western Pacific</c:v>
                </c:pt>
              </c:strCache>
            </c:strRef>
          </c:cat>
          <c:val>
            <c:numRef>
              <c:f>Sheet1!$B$12:$B$17</c:f>
              <c:numCache>
                <c:formatCode>General</c:formatCode>
                <c:ptCount val="6"/>
                <c:pt idx="0">
                  <c:v>62.7</c:v>
                </c:pt>
                <c:pt idx="1">
                  <c:v>0</c:v>
                </c:pt>
                <c:pt idx="2">
                  <c:v>29.1</c:v>
                </c:pt>
                <c:pt idx="3">
                  <c:v>0</c:v>
                </c:pt>
                <c:pt idx="4">
                  <c:v>7</c:v>
                </c:pt>
                <c:pt idx="5">
                  <c:v>1.1000000000000001</c:v>
                </c:pt>
              </c:numCache>
            </c:numRef>
          </c:val>
          <c:extLst>
            <c:ext xmlns:c16="http://schemas.microsoft.com/office/drawing/2014/chart" uri="{C3380CC4-5D6E-409C-BE32-E72D297353CC}">
              <c16:uniqueId val="{0000000C-C7F6-409C-81F7-662BA89C9CFB}"/>
            </c:ext>
          </c:extLst>
        </c:ser>
        <c:ser>
          <c:idx val="1"/>
          <c:order val="1"/>
          <c:tx>
            <c:strRef>
              <c:f>Sheet1!$C$11</c:f>
              <c:strCache>
                <c:ptCount val="1"/>
                <c:pt idx="0">
                  <c:v>Percentage of 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C7F6-409C-81F7-662BA89C9C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C7F6-409C-81F7-662BA89C9C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C7F6-409C-81F7-662BA89C9C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C7F6-409C-81F7-662BA89C9CF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C7F6-409C-81F7-662BA89C9CF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C7F6-409C-81F7-662BA89C9CFB}"/>
              </c:ext>
            </c:extLst>
          </c:dPt>
          <c:cat>
            <c:strRef>
              <c:f>Sheet1!$A$12:$A$17</c:f>
              <c:strCache>
                <c:ptCount val="6"/>
                <c:pt idx="0">
                  <c:v>African</c:v>
                </c:pt>
                <c:pt idx="1">
                  <c:v>Americas</c:v>
                </c:pt>
                <c:pt idx="2">
                  <c:v>Eastern Mediterranean</c:v>
                </c:pt>
                <c:pt idx="3">
                  <c:v>European</c:v>
                </c:pt>
                <c:pt idx="4">
                  <c:v>South East Asian</c:v>
                </c:pt>
                <c:pt idx="5">
                  <c:v>Western Pacific</c:v>
                </c:pt>
              </c:strCache>
            </c:strRef>
          </c:cat>
          <c:val>
            <c:numRef>
              <c:f>Sheet1!$C$12:$C$17</c:f>
              <c:numCache>
                <c:formatCode>General</c:formatCode>
                <c:ptCount val="6"/>
                <c:pt idx="0">
                  <c:v>14.7</c:v>
                </c:pt>
                <c:pt idx="1">
                  <c:v>13</c:v>
                </c:pt>
                <c:pt idx="2">
                  <c:v>9.6999999999999993</c:v>
                </c:pt>
                <c:pt idx="3">
                  <c:v>11.8</c:v>
                </c:pt>
                <c:pt idx="4">
                  <c:v>26</c:v>
                </c:pt>
                <c:pt idx="5">
                  <c:v>24.4</c:v>
                </c:pt>
              </c:numCache>
            </c:numRef>
          </c:val>
          <c:extLst>
            <c:ext xmlns:c16="http://schemas.microsoft.com/office/drawing/2014/chart" uri="{C3380CC4-5D6E-409C-BE32-E72D297353CC}">
              <c16:uniqueId val="{00000019-C7F6-409C-81F7-662BA89C9CFB}"/>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455110390612936"/>
          <c:y val="0.27055659367183671"/>
          <c:w val="0.59544889609387064"/>
          <c:h val="0.63103604868157637"/>
        </c:manualLayout>
      </c:layout>
      <c:pieChart>
        <c:varyColors val="1"/>
        <c:ser>
          <c:idx val="0"/>
          <c:order val="0"/>
          <c:tx>
            <c:strRef>
              <c:f>Sheet1!$B$11</c:f>
              <c:strCache>
                <c:ptCount val="1"/>
                <c:pt idx="0">
                  <c:v>Percentage of deaths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9C-4E77-9833-C6FBA2B570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9C-4E77-9833-C6FBA2B570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9C-4E77-9833-C6FBA2B570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9C-4E77-9833-C6FBA2B570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9C-4E77-9833-C6FBA2B5703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9C-4E77-9833-C6FBA2B57039}"/>
              </c:ext>
            </c:extLst>
          </c:dPt>
          <c:dLbls>
            <c:spPr>
              <a:noFill/>
              <a:ln>
                <a:noFill/>
              </a:ln>
              <a:effectLst/>
            </c:spPr>
            <c:txPr>
              <a:bodyPr rot="0" spcFirstLastPara="1" vertOverflow="ellipsis" vert="horz" wrap="square" lIns="38100" tIns="19050" rIns="38100" bIns="19050" anchor="ctr" anchorCtr="0">
                <a:spAutoFit/>
              </a:bodyPr>
              <a:lstStyle/>
              <a:p>
                <a:pPr algn="ct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Sheet1!$A$12:$A$17</c:f>
              <c:strCache>
                <c:ptCount val="6"/>
                <c:pt idx="0">
                  <c:v>African</c:v>
                </c:pt>
                <c:pt idx="1">
                  <c:v>Americas</c:v>
                </c:pt>
                <c:pt idx="2">
                  <c:v>Eastern Mediterranean</c:v>
                </c:pt>
                <c:pt idx="3">
                  <c:v>European</c:v>
                </c:pt>
                <c:pt idx="4">
                  <c:v>South East Asian</c:v>
                </c:pt>
                <c:pt idx="5">
                  <c:v>Western Pacific</c:v>
                </c:pt>
              </c:strCache>
            </c:strRef>
          </c:cat>
          <c:val>
            <c:numRef>
              <c:f>Sheet1!$B$12:$B$17</c:f>
              <c:numCache>
                <c:formatCode>General</c:formatCode>
                <c:ptCount val="6"/>
                <c:pt idx="0">
                  <c:v>62.7</c:v>
                </c:pt>
                <c:pt idx="1">
                  <c:v>0</c:v>
                </c:pt>
                <c:pt idx="2">
                  <c:v>29.1</c:v>
                </c:pt>
                <c:pt idx="3">
                  <c:v>0</c:v>
                </c:pt>
                <c:pt idx="4">
                  <c:v>7</c:v>
                </c:pt>
                <c:pt idx="5">
                  <c:v>1.1000000000000001</c:v>
                </c:pt>
              </c:numCache>
            </c:numRef>
          </c:val>
          <c:extLst>
            <c:ext xmlns:c16="http://schemas.microsoft.com/office/drawing/2014/chart" uri="{C3380CC4-5D6E-409C-BE32-E72D297353CC}">
              <c16:uniqueId val="{0000000C-539C-4E77-9833-C6FBA2B57039}"/>
            </c:ext>
          </c:extLst>
        </c:ser>
        <c:ser>
          <c:idx val="1"/>
          <c:order val="1"/>
          <c:tx>
            <c:strRef>
              <c:f>Sheet1!$C$11</c:f>
              <c:strCache>
                <c:ptCount val="1"/>
                <c:pt idx="0">
                  <c:v>Percentage of 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539C-4E77-9833-C6FBA2B570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539C-4E77-9833-C6FBA2B570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539C-4E77-9833-C6FBA2B570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539C-4E77-9833-C6FBA2B570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539C-4E77-9833-C6FBA2B5703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539C-4E77-9833-C6FBA2B57039}"/>
              </c:ext>
            </c:extLst>
          </c:dPt>
          <c:cat>
            <c:strRef>
              <c:f>Sheet1!$A$12:$A$17</c:f>
              <c:strCache>
                <c:ptCount val="6"/>
                <c:pt idx="0">
                  <c:v>African</c:v>
                </c:pt>
                <c:pt idx="1">
                  <c:v>Americas</c:v>
                </c:pt>
                <c:pt idx="2">
                  <c:v>Eastern Mediterranean</c:v>
                </c:pt>
                <c:pt idx="3">
                  <c:v>European</c:v>
                </c:pt>
                <c:pt idx="4">
                  <c:v>South East Asian</c:v>
                </c:pt>
                <c:pt idx="5">
                  <c:v>Western Pacific</c:v>
                </c:pt>
              </c:strCache>
            </c:strRef>
          </c:cat>
          <c:val>
            <c:numRef>
              <c:f>Sheet1!$C$12:$C$17</c:f>
              <c:numCache>
                <c:formatCode>General</c:formatCode>
                <c:ptCount val="6"/>
                <c:pt idx="0">
                  <c:v>14.7</c:v>
                </c:pt>
                <c:pt idx="1">
                  <c:v>13</c:v>
                </c:pt>
                <c:pt idx="2">
                  <c:v>9.6999999999999993</c:v>
                </c:pt>
                <c:pt idx="3">
                  <c:v>11.8</c:v>
                </c:pt>
                <c:pt idx="4">
                  <c:v>26</c:v>
                </c:pt>
                <c:pt idx="5">
                  <c:v>24.4</c:v>
                </c:pt>
              </c:numCache>
            </c:numRef>
          </c:val>
          <c:extLst>
            <c:ext xmlns:c16="http://schemas.microsoft.com/office/drawing/2014/chart" uri="{C3380CC4-5D6E-409C-BE32-E72D297353CC}">
              <c16:uniqueId val="{00000019-539C-4E77-9833-C6FBA2B570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09165E5-367F-4F5F-A400-BB3D71FFFD2F}">
      <dgm:prSet phldrT="[Text]" custT="1"/>
      <dgm:spPr>
        <a:solidFill>
          <a:schemeClr val="accent2">
            <a:lumMod val="50000"/>
          </a:schemeClr>
        </a:solidFill>
      </dgm:spPr>
      <dgm:t>
        <a:bodyPr/>
        <a:lstStyle/>
        <a:p>
          <a:r>
            <a:rPr lang="en-US" sz="1600" b="1" dirty="0"/>
            <a:t>Government policy - </a:t>
          </a:r>
          <a:r>
            <a:rPr lang="en-US" sz="1600" dirty="0"/>
            <a:t>multiple levels</a:t>
          </a:r>
        </a:p>
      </dgm:t>
    </dgm:pt>
    <dgm:pt modelId="{FCCE98DD-9984-4E4D-8183-A4FBEC14DEF2}" type="parTrans" cxnId="{FA2656FE-6CF2-4BBD-98A8-55821840DEFC}">
      <dgm:prSet/>
      <dgm:spPr/>
      <dgm:t>
        <a:bodyPr/>
        <a:lstStyle/>
        <a:p>
          <a:endParaRPr lang="en-US"/>
        </a:p>
      </dgm:t>
    </dgm:pt>
    <dgm:pt modelId="{C6E35882-BA88-44BB-9451-B760BA5B1C45}" type="sibTrans" cxnId="{FA2656FE-6CF2-4BBD-98A8-55821840DEFC}">
      <dgm:prSet/>
      <dgm:spPr/>
      <dgm:t>
        <a:bodyPr/>
        <a:lstStyle/>
        <a:p>
          <a:endParaRPr lang="en-US"/>
        </a:p>
      </dgm:t>
    </dgm:pt>
    <dgm:pt modelId="{F9585A26-5C11-42E4-85D7-4F5124AF53AB}">
      <dgm:prSet phldrT="[Text]" custT="1"/>
      <dgm:spPr>
        <a:solidFill>
          <a:schemeClr val="accent4">
            <a:lumMod val="75000"/>
          </a:schemeClr>
        </a:solidFill>
      </dgm:spPr>
      <dgm:t>
        <a:bodyPr/>
        <a:lstStyle/>
        <a:p>
          <a:r>
            <a:rPr lang="en-US" sz="1600" b="1" dirty="0"/>
            <a:t>Community</a:t>
          </a:r>
        </a:p>
        <a:p>
          <a:r>
            <a:rPr lang="en-US" sz="1600" dirty="0"/>
            <a:t>Trust, inclusion, </a:t>
          </a:r>
          <a:r>
            <a:rPr lang="en-US" sz="1600"/>
            <a:t>social norms resources</a:t>
          </a:r>
          <a:r>
            <a:rPr lang="en-US" sz="1600" dirty="0"/>
            <a:t>, gender</a:t>
          </a:r>
        </a:p>
      </dgm:t>
    </dgm:pt>
    <dgm:pt modelId="{0B895480-0AD2-45DC-9DE5-414A92F987CC}" type="parTrans" cxnId="{051B6DB4-640D-46CE-935B-0D735B87302D}">
      <dgm:prSet/>
      <dgm:spPr/>
      <dgm:t>
        <a:bodyPr/>
        <a:lstStyle/>
        <a:p>
          <a:endParaRPr lang="en-US"/>
        </a:p>
      </dgm:t>
    </dgm:pt>
    <dgm:pt modelId="{9BAC0209-6E1B-420F-AA3D-285A41CA1A20}" type="sibTrans" cxnId="{051B6DB4-640D-46CE-935B-0D735B87302D}">
      <dgm:prSet/>
      <dgm:spPr/>
      <dgm:t>
        <a:bodyPr/>
        <a:lstStyle/>
        <a:p>
          <a:endParaRPr lang="en-US"/>
        </a:p>
      </dgm:t>
    </dgm:pt>
    <dgm:pt modelId="{452906D6-2090-4744-B6E1-A5877C25CB18}">
      <dgm:prSet phldrT="[Text]" custT="1"/>
      <dgm:spPr>
        <a:solidFill>
          <a:schemeClr val="accent2"/>
        </a:solidFill>
      </dgm:spPr>
      <dgm:t>
        <a:bodyPr/>
        <a:lstStyle/>
        <a:p>
          <a:r>
            <a:rPr lang="en-US" sz="1600" b="1" dirty="0"/>
            <a:t>Parents</a:t>
          </a:r>
        </a:p>
        <a:p>
          <a:r>
            <a:rPr lang="en-US" sz="1600" dirty="0"/>
            <a:t>Trust, inclusion, resources, knowledge gender</a:t>
          </a:r>
        </a:p>
      </dgm:t>
    </dgm:pt>
    <dgm:pt modelId="{FF1907BE-64CB-4468-8B4E-EC54990F834C}" type="parTrans" cxnId="{F61E6105-3A65-43DC-8DC0-EF154C0D5C2C}">
      <dgm:prSet/>
      <dgm:spPr/>
      <dgm:t>
        <a:bodyPr/>
        <a:lstStyle/>
        <a:p>
          <a:endParaRPr lang="en-US"/>
        </a:p>
      </dgm:t>
    </dgm:pt>
    <dgm:pt modelId="{5D5955E2-5F6C-4A05-9695-325DEE7617DB}" type="sibTrans" cxnId="{F61E6105-3A65-43DC-8DC0-EF154C0D5C2C}">
      <dgm:prSet/>
      <dgm:spPr/>
      <dgm:t>
        <a:bodyPr/>
        <a:lstStyle/>
        <a:p>
          <a:endParaRPr lang="en-US"/>
        </a:p>
      </dgm:t>
    </dgm:pt>
    <dgm:pt modelId="{19FE61D0-F77D-4C9D-87B1-E43EE23B152B}">
      <dgm:prSet phldrT="[Text]" custT="1"/>
      <dgm:spPr>
        <a:solidFill>
          <a:srgbClr val="C00000"/>
        </a:solidFill>
      </dgm:spPr>
      <dgm:t>
        <a:bodyPr/>
        <a:lstStyle/>
        <a:p>
          <a:r>
            <a:rPr lang="en-US" sz="2400" b="1" dirty="0"/>
            <a:t>A child dies from measles</a:t>
          </a:r>
        </a:p>
      </dgm:t>
    </dgm:pt>
    <dgm:pt modelId="{576B42C5-A844-40DF-B3B1-BA3791D7C772}" type="parTrans" cxnId="{637BAFCE-CCD1-4596-86F3-6FF8DE700BF2}">
      <dgm:prSet/>
      <dgm:spPr/>
      <dgm:t>
        <a:bodyPr/>
        <a:lstStyle/>
        <a:p>
          <a:endParaRPr lang="en-US"/>
        </a:p>
      </dgm:t>
    </dgm:pt>
    <dgm:pt modelId="{A9D0A7C9-59D5-488B-BDF8-E219228F4BBA}" type="sibTrans" cxnId="{637BAFCE-CCD1-4596-86F3-6FF8DE700BF2}">
      <dgm:prSet/>
      <dgm:spPr/>
      <dgm:t>
        <a:bodyPr/>
        <a:lstStyle/>
        <a:p>
          <a:endParaRPr lang="en-US"/>
        </a:p>
      </dgm:t>
    </dgm:pt>
    <dgm:pt modelId="{64A6A0CD-51DB-40E5-9908-3E8AEAF52A9B}">
      <dgm:prSet custT="1"/>
      <dgm:spPr>
        <a:solidFill>
          <a:schemeClr val="accent4">
            <a:lumMod val="50000"/>
          </a:schemeClr>
        </a:solidFill>
      </dgm:spPr>
      <dgm:t>
        <a:bodyPr/>
        <a:lstStyle/>
        <a:p>
          <a:r>
            <a:rPr lang="en-US" sz="1600" b="1" dirty="0"/>
            <a:t>Health system</a:t>
          </a:r>
        </a:p>
        <a:p>
          <a:r>
            <a:rPr lang="en-US" sz="1600" dirty="0"/>
            <a:t>Accessible, culturally adapted, no financial barriers</a:t>
          </a:r>
        </a:p>
      </dgm:t>
    </dgm:pt>
    <dgm:pt modelId="{1D4E4730-CC13-4D56-B3D8-F1581C5723C1}" type="parTrans" cxnId="{B22B1E44-69AC-445F-A421-BCC959E3E18D}">
      <dgm:prSet/>
      <dgm:spPr/>
      <dgm:t>
        <a:bodyPr/>
        <a:lstStyle/>
        <a:p>
          <a:endParaRPr lang="en-US"/>
        </a:p>
      </dgm:t>
    </dgm:pt>
    <dgm:pt modelId="{914A9FF2-C6D2-4949-B321-9F606F4578C8}" type="sibTrans" cxnId="{B22B1E44-69AC-445F-A421-BCC959E3E18D}">
      <dgm:prSet/>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6" custLinFactNeighborY="-122"/>
      <dgm:spPr/>
    </dgm:pt>
    <dgm:pt modelId="{AB52530C-309A-47A2-9988-0A52B8365B2D}" type="pres">
      <dgm:prSet presAssocID="{0E5CEAC8-C42B-4300-B4BD-D142EC5A5254}" presName="c1text" presStyleLbl="node1" presStyleIdx="0" presStyleCnt="6">
        <dgm:presLayoutVars>
          <dgm:bulletEnabled val="1"/>
        </dgm:presLayoutVars>
      </dgm:prSet>
      <dgm:spPr/>
    </dgm:pt>
    <dgm:pt modelId="{DB345A71-F4CF-4F8B-9CF9-F7B354C60E21}" type="pres">
      <dgm:prSet presAssocID="{0E5CEAC8-C42B-4300-B4BD-D142EC5A5254}" presName="comp2" presStyleCnt="0"/>
      <dgm:spPr/>
    </dgm:pt>
    <dgm:pt modelId="{25042CF3-CDA5-4A47-9C6A-032B8CB4E9B9}" type="pres">
      <dgm:prSet presAssocID="{0E5CEAC8-C42B-4300-B4BD-D142EC5A5254}" presName="circle2" presStyleLbl="node1" presStyleIdx="1" presStyleCnt="6" custScaleX="111483" custScaleY="105280"/>
      <dgm:spPr/>
    </dgm:pt>
    <dgm:pt modelId="{0E580A8B-DDBB-486D-A43D-92E87F285741}" type="pres">
      <dgm:prSet presAssocID="{0E5CEAC8-C42B-4300-B4BD-D142EC5A5254}" presName="c2text" presStyleLbl="node1" presStyleIdx="1" presStyleCnt="6">
        <dgm:presLayoutVars>
          <dgm:bulletEnabled val="1"/>
        </dgm:presLayoutVars>
      </dgm:prSet>
      <dgm:spPr/>
    </dgm:pt>
    <dgm:pt modelId="{C69921D3-E6C7-4705-9624-9E58117B81DE}" type="pres">
      <dgm:prSet presAssocID="{0E5CEAC8-C42B-4300-B4BD-D142EC5A5254}" presName="comp3" presStyleCnt="0"/>
      <dgm:spPr/>
    </dgm:pt>
    <dgm:pt modelId="{CD7196B6-4CBA-4DF0-A200-9867A16BCB30}" type="pres">
      <dgm:prSet presAssocID="{0E5CEAC8-C42B-4300-B4BD-D142EC5A5254}" presName="circle3" presStyleLbl="node1" presStyleIdx="2" presStyleCnt="6" custScaleX="108230" custScaleY="105270" custLinFactNeighborY="-2275"/>
      <dgm:spPr/>
    </dgm:pt>
    <dgm:pt modelId="{C18CCE19-AAEF-48F7-8F05-446AEA5B0251}" type="pres">
      <dgm:prSet presAssocID="{0E5CEAC8-C42B-4300-B4BD-D142EC5A5254}" presName="c3text" presStyleLbl="node1" presStyleIdx="2" presStyleCnt="6">
        <dgm:presLayoutVars>
          <dgm:bulletEnabled val="1"/>
        </dgm:presLayoutVars>
      </dgm:prSet>
      <dgm:spPr/>
    </dgm:pt>
    <dgm:pt modelId="{A770BC36-4F7D-47D1-AB15-1DB5EE1E131B}" type="pres">
      <dgm:prSet presAssocID="{0E5CEAC8-C42B-4300-B4BD-D142EC5A5254}" presName="comp4" presStyleCnt="0"/>
      <dgm:spPr/>
    </dgm:pt>
    <dgm:pt modelId="{8F9C3695-9EB4-4FD3-A0A2-CA14E189F911}" type="pres">
      <dgm:prSet presAssocID="{0E5CEAC8-C42B-4300-B4BD-D142EC5A5254}" presName="circle4" presStyleLbl="node1" presStyleIdx="3" presStyleCnt="6" custScaleX="114021" custScaleY="103871" custLinFactNeighborY="-2886"/>
      <dgm:spPr/>
    </dgm:pt>
    <dgm:pt modelId="{EFD52527-6C92-4307-8E0C-5449C71C0F90}" type="pres">
      <dgm:prSet presAssocID="{0E5CEAC8-C42B-4300-B4BD-D142EC5A5254}" presName="c4text" presStyleLbl="node1" presStyleIdx="3" presStyleCnt="6">
        <dgm:presLayoutVars>
          <dgm:bulletEnabled val="1"/>
        </dgm:presLayoutVars>
      </dgm:prSet>
      <dgm:spPr/>
    </dgm:pt>
    <dgm:pt modelId="{3337ACC0-6039-41AB-AE9E-81CB73C9F662}" type="pres">
      <dgm:prSet presAssocID="{0E5CEAC8-C42B-4300-B4BD-D142EC5A5254}" presName="comp5" presStyleCnt="0"/>
      <dgm:spPr/>
    </dgm:pt>
    <dgm:pt modelId="{0F31E4AF-DE87-4CD8-8172-7E5CA9A2406F}" type="pres">
      <dgm:prSet presAssocID="{0E5CEAC8-C42B-4300-B4BD-D142EC5A5254}" presName="circle5" presStyleLbl="node1" presStyleIdx="4" presStyleCnt="6" custScaleX="126198" custScaleY="106862"/>
      <dgm:spPr/>
    </dgm:pt>
    <dgm:pt modelId="{E42A2430-41A0-41F0-B019-5618220EDB1E}" type="pres">
      <dgm:prSet presAssocID="{0E5CEAC8-C42B-4300-B4BD-D142EC5A5254}" presName="c5text" presStyleLbl="node1" presStyleIdx="4" presStyleCnt="6">
        <dgm:presLayoutVars>
          <dgm:bulletEnabled val="1"/>
        </dgm:presLayoutVars>
      </dgm:prSet>
      <dgm:spPr/>
    </dgm:pt>
    <dgm:pt modelId="{865AD725-3AD4-4E27-A4AF-69001604A67A}" type="pres">
      <dgm:prSet presAssocID="{0E5CEAC8-C42B-4300-B4BD-D142EC5A5254}" presName="comp6" presStyleCnt="0"/>
      <dgm:spPr/>
    </dgm:pt>
    <dgm:pt modelId="{045C654B-39B9-4988-880E-C847553BCF95}" type="pres">
      <dgm:prSet presAssocID="{0E5CEAC8-C42B-4300-B4BD-D142EC5A5254}" presName="circle6" presStyleLbl="node1" presStyleIdx="5" presStyleCnt="6" custScaleX="169175" custScaleY="100460" custLinFactNeighborY="4008"/>
      <dgm:spPr/>
    </dgm:pt>
    <dgm:pt modelId="{D4F64AF6-8028-4CB3-87EE-FC8493AEFA16}" type="pres">
      <dgm:prSet presAssocID="{0E5CEAC8-C42B-4300-B4BD-D142EC5A5254}" presName="c6text" presStyleLbl="node1" presStyleIdx="5" presStyleCnt="6">
        <dgm:presLayoutVars>
          <dgm:bulletEnabled val="1"/>
        </dgm:presLayoutVars>
      </dgm:prSet>
      <dgm:spPr/>
    </dgm:pt>
  </dgm:ptLst>
  <dgm:cxnLst>
    <dgm:cxn modelId="{F61E6105-3A65-43DC-8DC0-EF154C0D5C2C}" srcId="{0E5CEAC8-C42B-4300-B4BD-D142EC5A5254}" destId="{452906D6-2090-4744-B6E1-A5877C25CB18}" srcOrd="4" destOrd="0" parTransId="{FF1907BE-64CB-4468-8B4E-EC54990F834C}" sibTransId="{5D5955E2-5F6C-4A05-9695-325DEE7617DB}"/>
    <dgm:cxn modelId="{1D61E705-EB78-4932-9B07-5EEE320934B7}" type="presOf" srcId="{C09165E5-367F-4F5F-A400-BB3D71FFFD2F}" destId="{25042CF3-CDA5-4A47-9C6A-032B8CB4E9B9}" srcOrd="0" destOrd="0" presId="urn:microsoft.com/office/officeart/2005/8/layout/venn2"/>
    <dgm:cxn modelId="{04FFE53F-9F4C-4448-9464-9618E56F16B2}" type="presOf" srcId="{3C566449-EBE7-451F-89F6-E85014F6CA02}" destId="{AB52530C-309A-47A2-9988-0A52B8365B2D}" srcOrd="1" destOrd="0" presId="urn:microsoft.com/office/officeart/2005/8/layout/venn2"/>
    <dgm:cxn modelId="{B22B1E44-69AC-445F-A421-BCC959E3E18D}" srcId="{0E5CEAC8-C42B-4300-B4BD-D142EC5A5254}" destId="{64A6A0CD-51DB-40E5-9908-3E8AEAF52A9B}" srcOrd="2" destOrd="0" parTransId="{1D4E4730-CC13-4D56-B3D8-F1581C5723C1}" sibTransId="{914A9FF2-C6D2-4949-B321-9F606F4578C8}"/>
    <dgm:cxn modelId="{92D58F64-5FAE-4851-AE3E-E2C87228C4B5}" type="presOf" srcId="{452906D6-2090-4744-B6E1-A5877C25CB18}" destId="{0F31E4AF-DE87-4CD8-8172-7E5CA9A2406F}" srcOrd="0" destOrd="0" presId="urn:microsoft.com/office/officeart/2005/8/layout/venn2"/>
    <dgm:cxn modelId="{51FCDD66-245F-49EF-8382-7E06F6FEC376}" type="presOf" srcId="{64A6A0CD-51DB-40E5-9908-3E8AEAF52A9B}" destId="{CD7196B6-4CBA-4DF0-A200-9867A16BCB30}" srcOrd="0" destOrd="0" presId="urn:microsoft.com/office/officeart/2005/8/layout/venn2"/>
    <dgm:cxn modelId="{5EA7F346-F96B-4EFD-89CE-C537E44F42D6}" type="presOf" srcId="{F9585A26-5C11-42E4-85D7-4F5124AF53AB}" destId="{8F9C3695-9EB4-4FD3-A0A2-CA14E189F911}" srcOrd="0"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D2B6576-02A8-4A9F-8B66-EE2F2D198194}" type="presOf" srcId="{452906D6-2090-4744-B6E1-A5877C25CB18}" destId="{E42A2430-41A0-41F0-B019-5618220EDB1E}" srcOrd="1"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051B6DB4-640D-46CE-935B-0D735B87302D}" srcId="{0E5CEAC8-C42B-4300-B4BD-D142EC5A5254}" destId="{F9585A26-5C11-42E4-85D7-4F5124AF53AB}" srcOrd="3" destOrd="0" parTransId="{0B895480-0AD2-45DC-9DE5-414A92F987CC}" sibTransId="{9BAC0209-6E1B-420F-AA3D-285A41CA1A20}"/>
    <dgm:cxn modelId="{18BECCB6-4264-4C01-A654-6C3EF655D561}" type="presOf" srcId="{64A6A0CD-51DB-40E5-9908-3E8AEAF52A9B}" destId="{C18CCE19-AAEF-48F7-8F05-446AEA5B0251}" srcOrd="1" destOrd="0" presId="urn:microsoft.com/office/officeart/2005/8/layout/venn2"/>
    <dgm:cxn modelId="{9C3D61BF-E0FD-44BF-B8C9-302D9120E17C}" type="presOf" srcId="{0E5CEAC8-C42B-4300-B4BD-D142EC5A5254}" destId="{0115C3A4-DC12-40CC-AF3A-99EEA1EA7323}" srcOrd="0" destOrd="0" presId="urn:microsoft.com/office/officeart/2005/8/layout/venn2"/>
    <dgm:cxn modelId="{5FF0E8CA-BC34-4B8C-ADCE-8A2AF21BD061}" type="presOf" srcId="{C09165E5-367F-4F5F-A400-BB3D71FFFD2F}" destId="{0E580A8B-DDBB-486D-A43D-92E87F285741}" srcOrd="1" destOrd="0" presId="urn:microsoft.com/office/officeart/2005/8/layout/venn2"/>
    <dgm:cxn modelId="{F84232CC-D4E8-4272-A210-5B7BCBE59270}" type="presOf" srcId="{19FE61D0-F77D-4C9D-87B1-E43EE23B152B}" destId="{D4F64AF6-8028-4CB3-87EE-FC8493AEFA16}" srcOrd="1" destOrd="0" presId="urn:microsoft.com/office/officeart/2005/8/layout/venn2"/>
    <dgm:cxn modelId="{637BAFCE-CCD1-4596-86F3-6FF8DE700BF2}" srcId="{0E5CEAC8-C42B-4300-B4BD-D142EC5A5254}" destId="{19FE61D0-F77D-4C9D-87B1-E43EE23B152B}" srcOrd="5" destOrd="0" parTransId="{576B42C5-A844-40DF-B3B1-BA3791D7C772}" sibTransId="{A9D0A7C9-59D5-488B-BDF8-E219228F4BBA}"/>
    <dgm:cxn modelId="{59A116DC-F55B-4E53-A75A-2573F9DD9F6E}" type="presOf" srcId="{19FE61D0-F77D-4C9D-87B1-E43EE23B152B}" destId="{045C654B-39B9-4988-880E-C847553BCF95}" srcOrd="0" destOrd="0" presId="urn:microsoft.com/office/officeart/2005/8/layout/venn2"/>
    <dgm:cxn modelId="{557107F2-20B3-44C2-8228-365CC2E5170B}" type="presOf" srcId="{F9585A26-5C11-42E4-85D7-4F5124AF53AB}" destId="{EFD52527-6C92-4307-8E0C-5449C71C0F90}" srcOrd="1" destOrd="0" presId="urn:microsoft.com/office/officeart/2005/8/layout/venn2"/>
    <dgm:cxn modelId="{FA2656FE-6CF2-4BBD-98A8-55821840DEFC}" srcId="{0E5CEAC8-C42B-4300-B4BD-D142EC5A5254}" destId="{C09165E5-367F-4F5F-A400-BB3D71FFFD2F}" srcOrd="1" destOrd="0" parTransId="{FCCE98DD-9984-4E4D-8183-A4FBEC14DEF2}" sibTransId="{C6E35882-BA88-44BB-9451-B760BA5B1C45}"/>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 modelId="{9724A348-FA8C-46FB-AF64-131C7B4F76D0}" type="presParOf" srcId="{0115C3A4-DC12-40CC-AF3A-99EEA1EA7323}" destId="{DB345A71-F4CF-4F8B-9CF9-F7B354C60E21}" srcOrd="1" destOrd="0" presId="urn:microsoft.com/office/officeart/2005/8/layout/venn2"/>
    <dgm:cxn modelId="{DC705376-AD97-483C-A65C-19A29E9F483D}" type="presParOf" srcId="{DB345A71-F4CF-4F8B-9CF9-F7B354C60E21}" destId="{25042CF3-CDA5-4A47-9C6A-032B8CB4E9B9}" srcOrd="0" destOrd="0" presId="urn:microsoft.com/office/officeart/2005/8/layout/venn2"/>
    <dgm:cxn modelId="{630190A5-8793-4DA4-ACEA-98BC64507B77}" type="presParOf" srcId="{DB345A71-F4CF-4F8B-9CF9-F7B354C60E21}" destId="{0E580A8B-DDBB-486D-A43D-92E87F285741}" srcOrd="1" destOrd="0" presId="urn:microsoft.com/office/officeart/2005/8/layout/venn2"/>
    <dgm:cxn modelId="{2D12510E-4FB1-450A-ADBC-7D8A78E136C9}" type="presParOf" srcId="{0115C3A4-DC12-40CC-AF3A-99EEA1EA7323}" destId="{C69921D3-E6C7-4705-9624-9E58117B81DE}" srcOrd="2" destOrd="0" presId="urn:microsoft.com/office/officeart/2005/8/layout/venn2"/>
    <dgm:cxn modelId="{6C4CB7DF-6DAC-40C0-8475-E51194112A5B}" type="presParOf" srcId="{C69921D3-E6C7-4705-9624-9E58117B81DE}" destId="{CD7196B6-4CBA-4DF0-A200-9867A16BCB30}" srcOrd="0" destOrd="0" presId="urn:microsoft.com/office/officeart/2005/8/layout/venn2"/>
    <dgm:cxn modelId="{0CC91D51-4279-4CC2-8474-DCAC273064AE}" type="presParOf" srcId="{C69921D3-E6C7-4705-9624-9E58117B81DE}" destId="{C18CCE19-AAEF-48F7-8F05-446AEA5B0251}" srcOrd="1" destOrd="0" presId="urn:microsoft.com/office/officeart/2005/8/layout/venn2"/>
    <dgm:cxn modelId="{663FFBC2-23BA-472C-A4D7-AD2C3C8B6DAD}" type="presParOf" srcId="{0115C3A4-DC12-40CC-AF3A-99EEA1EA7323}" destId="{A770BC36-4F7D-47D1-AB15-1DB5EE1E131B}" srcOrd="3" destOrd="0" presId="urn:microsoft.com/office/officeart/2005/8/layout/venn2"/>
    <dgm:cxn modelId="{587A2373-D12F-4D5F-9DD7-44E8CEE6BBEE}" type="presParOf" srcId="{A770BC36-4F7D-47D1-AB15-1DB5EE1E131B}" destId="{8F9C3695-9EB4-4FD3-A0A2-CA14E189F911}" srcOrd="0" destOrd="0" presId="urn:microsoft.com/office/officeart/2005/8/layout/venn2"/>
    <dgm:cxn modelId="{0930AE32-F423-4E52-B3DB-F7B6216DE41C}" type="presParOf" srcId="{A770BC36-4F7D-47D1-AB15-1DB5EE1E131B}" destId="{EFD52527-6C92-4307-8E0C-5449C71C0F90}" srcOrd="1" destOrd="0" presId="urn:microsoft.com/office/officeart/2005/8/layout/venn2"/>
    <dgm:cxn modelId="{473698CE-5EC9-4E7B-A6A7-598D2830E4E1}" type="presParOf" srcId="{0115C3A4-DC12-40CC-AF3A-99EEA1EA7323}" destId="{3337ACC0-6039-41AB-AE9E-81CB73C9F662}" srcOrd="4" destOrd="0" presId="urn:microsoft.com/office/officeart/2005/8/layout/venn2"/>
    <dgm:cxn modelId="{920B9C27-C974-4FE4-BFA8-23414F5C53ED}" type="presParOf" srcId="{3337ACC0-6039-41AB-AE9E-81CB73C9F662}" destId="{0F31E4AF-DE87-4CD8-8172-7E5CA9A2406F}" srcOrd="0" destOrd="0" presId="urn:microsoft.com/office/officeart/2005/8/layout/venn2"/>
    <dgm:cxn modelId="{A2B2D3E9-FE6A-4760-865B-7794E4FF29B6}" type="presParOf" srcId="{3337ACC0-6039-41AB-AE9E-81CB73C9F662}" destId="{E42A2430-41A0-41F0-B019-5618220EDB1E}" srcOrd="1" destOrd="0" presId="urn:microsoft.com/office/officeart/2005/8/layout/venn2"/>
    <dgm:cxn modelId="{998836AF-3724-4508-B2C7-7F91A7D4CAAE}" type="presParOf" srcId="{0115C3A4-DC12-40CC-AF3A-99EEA1EA7323}" destId="{865AD725-3AD4-4E27-A4AF-69001604A67A}" srcOrd="5" destOrd="0" presId="urn:microsoft.com/office/officeart/2005/8/layout/venn2"/>
    <dgm:cxn modelId="{1DB28D9A-9EE3-47B5-9E16-2C4777971B09}" type="presParOf" srcId="{865AD725-3AD4-4E27-A4AF-69001604A67A}" destId="{045C654B-39B9-4988-880E-C847553BCF95}" srcOrd="0" destOrd="0" presId="urn:microsoft.com/office/officeart/2005/8/layout/venn2"/>
    <dgm:cxn modelId="{1B065782-C2B5-43C7-A9EC-F4C506AB8E11}" type="presParOf" srcId="{865AD725-3AD4-4E27-A4AF-69001604A67A}" destId="{D4F64AF6-8028-4CB3-87EE-FC8493AEFA1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1" custLinFactNeighborY="-122"/>
      <dgm:spPr/>
    </dgm:pt>
    <dgm:pt modelId="{AB52530C-309A-47A2-9988-0A52B8365B2D}" type="pres">
      <dgm:prSet presAssocID="{0E5CEAC8-C42B-4300-B4BD-D142EC5A5254}" presName="c1text" presStyleLbl="node1" presStyleIdx="0" presStyleCnt="1">
        <dgm:presLayoutVars>
          <dgm:bulletEnabled val="1"/>
        </dgm:presLayoutVars>
      </dgm:prSet>
      <dgm:spPr/>
    </dgm:pt>
  </dgm:ptLst>
  <dgm:cxnLst>
    <dgm:cxn modelId="{04FFE53F-9F4C-4448-9464-9618E56F16B2}" type="presOf" srcId="{3C566449-EBE7-451F-89F6-E85014F6CA02}" destId="{AB52530C-309A-47A2-9988-0A52B8365B2D}" srcOrd="1"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9C3D61BF-E0FD-44BF-B8C9-302D9120E17C}" type="presOf" srcId="{0E5CEAC8-C42B-4300-B4BD-D142EC5A5254}" destId="{0115C3A4-DC12-40CC-AF3A-99EEA1EA7323}" srcOrd="0" destOrd="0" presId="urn:microsoft.com/office/officeart/2005/8/layout/venn2"/>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09165E5-367F-4F5F-A400-BB3D71FFFD2F}">
      <dgm:prSet phldrT="[Text]" custT="1"/>
      <dgm:spPr>
        <a:solidFill>
          <a:schemeClr val="accent2">
            <a:lumMod val="50000"/>
          </a:schemeClr>
        </a:solidFill>
      </dgm:spPr>
      <dgm:t>
        <a:bodyPr/>
        <a:lstStyle/>
        <a:p>
          <a:r>
            <a:rPr lang="en-US" sz="3600" b="0" dirty="0"/>
            <a:t>Government policy - multiple levels</a:t>
          </a:r>
        </a:p>
      </dgm:t>
    </dgm:pt>
    <dgm:pt modelId="{FCCE98DD-9984-4E4D-8183-A4FBEC14DEF2}" type="parTrans" cxnId="{FA2656FE-6CF2-4BBD-98A8-55821840DEFC}">
      <dgm:prSet/>
      <dgm:spPr/>
      <dgm:t>
        <a:bodyPr/>
        <a:lstStyle/>
        <a:p>
          <a:endParaRPr lang="en-US"/>
        </a:p>
      </dgm:t>
    </dgm:pt>
    <dgm:pt modelId="{C6E35882-BA88-44BB-9451-B760BA5B1C45}" type="sibTrans" cxnId="{FA2656FE-6CF2-4BBD-98A8-55821840DEFC}">
      <dgm:prSet/>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2" custLinFactNeighborY="-122"/>
      <dgm:spPr/>
    </dgm:pt>
    <dgm:pt modelId="{AB52530C-309A-47A2-9988-0A52B8365B2D}" type="pres">
      <dgm:prSet presAssocID="{0E5CEAC8-C42B-4300-B4BD-D142EC5A5254}" presName="c1text" presStyleLbl="node1" presStyleIdx="0" presStyleCnt="2">
        <dgm:presLayoutVars>
          <dgm:bulletEnabled val="1"/>
        </dgm:presLayoutVars>
      </dgm:prSet>
      <dgm:spPr/>
    </dgm:pt>
    <dgm:pt modelId="{DB345A71-F4CF-4F8B-9CF9-F7B354C60E21}" type="pres">
      <dgm:prSet presAssocID="{0E5CEAC8-C42B-4300-B4BD-D142EC5A5254}" presName="comp2" presStyleCnt="0"/>
      <dgm:spPr/>
    </dgm:pt>
    <dgm:pt modelId="{25042CF3-CDA5-4A47-9C6A-032B8CB4E9B9}" type="pres">
      <dgm:prSet presAssocID="{0E5CEAC8-C42B-4300-B4BD-D142EC5A5254}" presName="circle2" presStyleLbl="node1" presStyleIdx="1" presStyleCnt="2" custScaleX="111483" custScaleY="105280"/>
      <dgm:spPr/>
    </dgm:pt>
    <dgm:pt modelId="{0E580A8B-DDBB-486D-A43D-92E87F285741}" type="pres">
      <dgm:prSet presAssocID="{0E5CEAC8-C42B-4300-B4BD-D142EC5A5254}" presName="c2text" presStyleLbl="node1" presStyleIdx="1" presStyleCnt="2">
        <dgm:presLayoutVars>
          <dgm:bulletEnabled val="1"/>
        </dgm:presLayoutVars>
      </dgm:prSet>
      <dgm:spPr/>
    </dgm:pt>
  </dgm:ptLst>
  <dgm:cxnLst>
    <dgm:cxn modelId="{1D61E705-EB78-4932-9B07-5EEE320934B7}" type="presOf" srcId="{C09165E5-367F-4F5F-A400-BB3D71FFFD2F}" destId="{25042CF3-CDA5-4A47-9C6A-032B8CB4E9B9}" srcOrd="0" destOrd="0" presId="urn:microsoft.com/office/officeart/2005/8/layout/venn2"/>
    <dgm:cxn modelId="{04FFE53F-9F4C-4448-9464-9618E56F16B2}" type="presOf" srcId="{3C566449-EBE7-451F-89F6-E85014F6CA02}" destId="{AB52530C-309A-47A2-9988-0A52B8365B2D}" srcOrd="1"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9C3D61BF-E0FD-44BF-B8C9-302D9120E17C}" type="presOf" srcId="{0E5CEAC8-C42B-4300-B4BD-D142EC5A5254}" destId="{0115C3A4-DC12-40CC-AF3A-99EEA1EA7323}" srcOrd="0" destOrd="0" presId="urn:microsoft.com/office/officeart/2005/8/layout/venn2"/>
    <dgm:cxn modelId="{5FF0E8CA-BC34-4B8C-ADCE-8A2AF21BD061}" type="presOf" srcId="{C09165E5-367F-4F5F-A400-BB3D71FFFD2F}" destId="{0E580A8B-DDBB-486D-A43D-92E87F285741}" srcOrd="1" destOrd="0" presId="urn:microsoft.com/office/officeart/2005/8/layout/venn2"/>
    <dgm:cxn modelId="{FA2656FE-6CF2-4BBD-98A8-55821840DEFC}" srcId="{0E5CEAC8-C42B-4300-B4BD-D142EC5A5254}" destId="{C09165E5-367F-4F5F-A400-BB3D71FFFD2F}" srcOrd="1" destOrd="0" parTransId="{FCCE98DD-9984-4E4D-8183-A4FBEC14DEF2}" sibTransId="{C6E35882-BA88-44BB-9451-B760BA5B1C45}"/>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 modelId="{9724A348-FA8C-46FB-AF64-131C7B4F76D0}" type="presParOf" srcId="{0115C3A4-DC12-40CC-AF3A-99EEA1EA7323}" destId="{DB345A71-F4CF-4F8B-9CF9-F7B354C60E21}" srcOrd="1" destOrd="0" presId="urn:microsoft.com/office/officeart/2005/8/layout/venn2"/>
    <dgm:cxn modelId="{DC705376-AD97-483C-A65C-19A29E9F483D}" type="presParOf" srcId="{DB345A71-F4CF-4F8B-9CF9-F7B354C60E21}" destId="{25042CF3-CDA5-4A47-9C6A-032B8CB4E9B9}" srcOrd="0" destOrd="0" presId="urn:microsoft.com/office/officeart/2005/8/layout/venn2"/>
    <dgm:cxn modelId="{630190A5-8793-4DA4-ACEA-98BC64507B77}" type="presParOf" srcId="{DB345A71-F4CF-4F8B-9CF9-F7B354C60E21}" destId="{0E580A8B-DDBB-486D-A43D-92E87F28574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09165E5-367F-4F5F-A400-BB3D71FFFD2F}">
      <dgm:prSet phldrT="[Text]" custT="1"/>
      <dgm:spPr>
        <a:solidFill>
          <a:schemeClr val="accent2">
            <a:lumMod val="50000"/>
          </a:schemeClr>
        </a:solidFill>
      </dgm:spPr>
      <dgm:t>
        <a:bodyPr/>
        <a:lstStyle/>
        <a:p>
          <a:r>
            <a:rPr lang="en-US" sz="1600" b="1" dirty="0"/>
            <a:t>Government policy - </a:t>
          </a:r>
          <a:r>
            <a:rPr lang="en-US" sz="1600" dirty="0"/>
            <a:t>multiple levels</a:t>
          </a:r>
        </a:p>
      </dgm:t>
    </dgm:pt>
    <dgm:pt modelId="{FCCE98DD-9984-4E4D-8183-A4FBEC14DEF2}" type="parTrans" cxnId="{FA2656FE-6CF2-4BBD-98A8-55821840DEFC}">
      <dgm:prSet/>
      <dgm:spPr/>
      <dgm:t>
        <a:bodyPr/>
        <a:lstStyle/>
        <a:p>
          <a:endParaRPr lang="en-US"/>
        </a:p>
      </dgm:t>
    </dgm:pt>
    <dgm:pt modelId="{C6E35882-BA88-44BB-9451-B760BA5B1C45}" type="sibTrans" cxnId="{FA2656FE-6CF2-4BBD-98A8-55821840DEFC}">
      <dgm:prSet/>
      <dgm:spPr/>
      <dgm:t>
        <a:bodyPr/>
        <a:lstStyle/>
        <a:p>
          <a:endParaRPr lang="en-US"/>
        </a:p>
      </dgm:t>
    </dgm:pt>
    <dgm:pt modelId="{64A6A0CD-51DB-40E5-9908-3E8AEAF52A9B}">
      <dgm:prSet custT="1"/>
      <dgm:spPr>
        <a:solidFill>
          <a:schemeClr val="accent4">
            <a:lumMod val="50000"/>
          </a:schemeClr>
        </a:solidFill>
      </dgm:spPr>
      <dgm:t>
        <a:bodyPr/>
        <a:lstStyle/>
        <a:p>
          <a:r>
            <a:rPr lang="en-US" sz="2800" b="1" dirty="0"/>
            <a:t>Health system</a:t>
          </a:r>
        </a:p>
        <a:p>
          <a:r>
            <a:rPr lang="en-US" sz="2800" dirty="0"/>
            <a:t>Accessible, culturally adapted, no financial barriers</a:t>
          </a:r>
        </a:p>
      </dgm:t>
    </dgm:pt>
    <dgm:pt modelId="{1D4E4730-CC13-4D56-B3D8-F1581C5723C1}" type="parTrans" cxnId="{B22B1E44-69AC-445F-A421-BCC959E3E18D}">
      <dgm:prSet/>
      <dgm:spPr/>
      <dgm:t>
        <a:bodyPr/>
        <a:lstStyle/>
        <a:p>
          <a:endParaRPr lang="en-US"/>
        </a:p>
      </dgm:t>
    </dgm:pt>
    <dgm:pt modelId="{914A9FF2-C6D2-4949-B321-9F606F4578C8}" type="sibTrans" cxnId="{B22B1E44-69AC-445F-A421-BCC959E3E18D}">
      <dgm:prSet/>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3" custLinFactNeighborY="-122"/>
      <dgm:spPr/>
    </dgm:pt>
    <dgm:pt modelId="{AB52530C-309A-47A2-9988-0A52B8365B2D}" type="pres">
      <dgm:prSet presAssocID="{0E5CEAC8-C42B-4300-B4BD-D142EC5A5254}" presName="c1text" presStyleLbl="node1" presStyleIdx="0" presStyleCnt="3">
        <dgm:presLayoutVars>
          <dgm:bulletEnabled val="1"/>
        </dgm:presLayoutVars>
      </dgm:prSet>
      <dgm:spPr/>
    </dgm:pt>
    <dgm:pt modelId="{DB345A71-F4CF-4F8B-9CF9-F7B354C60E21}" type="pres">
      <dgm:prSet presAssocID="{0E5CEAC8-C42B-4300-B4BD-D142EC5A5254}" presName="comp2" presStyleCnt="0"/>
      <dgm:spPr/>
    </dgm:pt>
    <dgm:pt modelId="{25042CF3-CDA5-4A47-9C6A-032B8CB4E9B9}" type="pres">
      <dgm:prSet presAssocID="{0E5CEAC8-C42B-4300-B4BD-D142EC5A5254}" presName="circle2" presStyleLbl="node1" presStyleIdx="1" presStyleCnt="3" custScaleX="111483" custScaleY="105280"/>
      <dgm:spPr/>
    </dgm:pt>
    <dgm:pt modelId="{0E580A8B-DDBB-486D-A43D-92E87F285741}" type="pres">
      <dgm:prSet presAssocID="{0E5CEAC8-C42B-4300-B4BD-D142EC5A5254}" presName="c2text" presStyleLbl="node1" presStyleIdx="1" presStyleCnt="3">
        <dgm:presLayoutVars>
          <dgm:bulletEnabled val="1"/>
        </dgm:presLayoutVars>
      </dgm:prSet>
      <dgm:spPr/>
    </dgm:pt>
    <dgm:pt modelId="{C69921D3-E6C7-4705-9624-9E58117B81DE}" type="pres">
      <dgm:prSet presAssocID="{0E5CEAC8-C42B-4300-B4BD-D142EC5A5254}" presName="comp3" presStyleCnt="0"/>
      <dgm:spPr/>
    </dgm:pt>
    <dgm:pt modelId="{CD7196B6-4CBA-4DF0-A200-9867A16BCB30}" type="pres">
      <dgm:prSet presAssocID="{0E5CEAC8-C42B-4300-B4BD-D142EC5A5254}" presName="circle3" presStyleLbl="node1" presStyleIdx="2" presStyleCnt="3" custScaleX="103917" custScaleY="105270" custLinFactNeighborY="-2275"/>
      <dgm:spPr/>
    </dgm:pt>
    <dgm:pt modelId="{C18CCE19-AAEF-48F7-8F05-446AEA5B0251}" type="pres">
      <dgm:prSet presAssocID="{0E5CEAC8-C42B-4300-B4BD-D142EC5A5254}" presName="c3text" presStyleLbl="node1" presStyleIdx="2" presStyleCnt="3">
        <dgm:presLayoutVars>
          <dgm:bulletEnabled val="1"/>
        </dgm:presLayoutVars>
      </dgm:prSet>
      <dgm:spPr/>
    </dgm:pt>
  </dgm:ptLst>
  <dgm:cxnLst>
    <dgm:cxn modelId="{1D61E705-EB78-4932-9B07-5EEE320934B7}" type="presOf" srcId="{C09165E5-367F-4F5F-A400-BB3D71FFFD2F}" destId="{25042CF3-CDA5-4A47-9C6A-032B8CB4E9B9}" srcOrd="0" destOrd="0" presId="urn:microsoft.com/office/officeart/2005/8/layout/venn2"/>
    <dgm:cxn modelId="{04FFE53F-9F4C-4448-9464-9618E56F16B2}" type="presOf" srcId="{3C566449-EBE7-451F-89F6-E85014F6CA02}" destId="{AB52530C-309A-47A2-9988-0A52B8365B2D}" srcOrd="1" destOrd="0" presId="urn:microsoft.com/office/officeart/2005/8/layout/venn2"/>
    <dgm:cxn modelId="{B22B1E44-69AC-445F-A421-BCC959E3E18D}" srcId="{0E5CEAC8-C42B-4300-B4BD-D142EC5A5254}" destId="{64A6A0CD-51DB-40E5-9908-3E8AEAF52A9B}" srcOrd="2" destOrd="0" parTransId="{1D4E4730-CC13-4D56-B3D8-F1581C5723C1}" sibTransId="{914A9FF2-C6D2-4949-B321-9F606F4578C8}"/>
    <dgm:cxn modelId="{51FCDD66-245F-49EF-8382-7E06F6FEC376}" type="presOf" srcId="{64A6A0CD-51DB-40E5-9908-3E8AEAF52A9B}" destId="{CD7196B6-4CBA-4DF0-A200-9867A16BCB30}" srcOrd="0"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18BECCB6-4264-4C01-A654-6C3EF655D561}" type="presOf" srcId="{64A6A0CD-51DB-40E5-9908-3E8AEAF52A9B}" destId="{C18CCE19-AAEF-48F7-8F05-446AEA5B0251}" srcOrd="1" destOrd="0" presId="urn:microsoft.com/office/officeart/2005/8/layout/venn2"/>
    <dgm:cxn modelId="{9C3D61BF-E0FD-44BF-B8C9-302D9120E17C}" type="presOf" srcId="{0E5CEAC8-C42B-4300-B4BD-D142EC5A5254}" destId="{0115C3A4-DC12-40CC-AF3A-99EEA1EA7323}" srcOrd="0" destOrd="0" presId="urn:microsoft.com/office/officeart/2005/8/layout/venn2"/>
    <dgm:cxn modelId="{5FF0E8CA-BC34-4B8C-ADCE-8A2AF21BD061}" type="presOf" srcId="{C09165E5-367F-4F5F-A400-BB3D71FFFD2F}" destId="{0E580A8B-DDBB-486D-A43D-92E87F285741}" srcOrd="1" destOrd="0" presId="urn:microsoft.com/office/officeart/2005/8/layout/venn2"/>
    <dgm:cxn modelId="{FA2656FE-6CF2-4BBD-98A8-55821840DEFC}" srcId="{0E5CEAC8-C42B-4300-B4BD-D142EC5A5254}" destId="{C09165E5-367F-4F5F-A400-BB3D71FFFD2F}" srcOrd="1" destOrd="0" parTransId="{FCCE98DD-9984-4E4D-8183-A4FBEC14DEF2}" sibTransId="{C6E35882-BA88-44BB-9451-B760BA5B1C45}"/>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 modelId="{9724A348-FA8C-46FB-AF64-131C7B4F76D0}" type="presParOf" srcId="{0115C3A4-DC12-40CC-AF3A-99EEA1EA7323}" destId="{DB345A71-F4CF-4F8B-9CF9-F7B354C60E21}" srcOrd="1" destOrd="0" presId="urn:microsoft.com/office/officeart/2005/8/layout/venn2"/>
    <dgm:cxn modelId="{DC705376-AD97-483C-A65C-19A29E9F483D}" type="presParOf" srcId="{DB345A71-F4CF-4F8B-9CF9-F7B354C60E21}" destId="{25042CF3-CDA5-4A47-9C6A-032B8CB4E9B9}" srcOrd="0" destOrd="0" presId="urn:microsoft.com/office/officeart/2005/8/layout/venn2"/>
    <dgm:cxn modelId="{630190A5-8793-4DA4-ACEA-98BC64507B77}" type="presParOf" srcId="{DB345A71-F4CF-4F8B-9CF9-F7B354C60E21}" destId="{0E580A8B-DDBB-486D-A43D-92E87F285741}" srcOrd="1" destOrd="0" presId="urn:microsoft.com/office/officeart/2005/8/layout/venn2"/>
    <dgm:cxn modelId="{2D12510E-4FB1-450A-ADBC-7D8A78E136C9}" type="presParOf" srcId="{0115C3A4-DC12-40CC-AF3A-99EEA1EA7323}" destId="{C69921D3-E6C7-4705-9624-9E58117B81DE}" srcOrd="2" destOrd="0" presId="urn:microsoft.com/office/officeart/2005/8/layout/venn2"/>
    <dgm:cxn modelId="{6C4CB7DF-6DAC-40C0-8475-E51194112A5B}" type="presParOf" srcId="{C69921D3-E6C7-4705-9624-9E58117B81DE}" destId="{CD7196B6-4CBA-4DF0-A200-9867A16BCB30}" srcOrd="0" destOrd="0" presId="urn:microsoft.com/office/officeart/2005/8/layout/venn2"/>
    <dgm:cxn modelId="{0CC91D51-4279-4CC2-8474-DCAC273064AE}" type="presParOf" srcId="{C69921D3-E6C7-4705-9624-9E58117B81DE}" destId="{C18CCE19-AAEF-48F7-8F05-446AEA5B02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09165E5-367F-4F5F-A400-BB3D71FFFD2F}">
      <dgm:prSet phldrT="[Text]" custT="1"/>
      <dgm:spPr>
        <a:solidFill>
          <a:schemeClr val="accent2">
            <a:lumMod val="50000"/>
          </a:schemeClr>
        </a:solidFill>
      </dgm:spPr>
      <dgm:t>
        <a:bodyPr/>
        <a:lstStyle/>
        <a:p>
          <a:r>
            <a:rPr lang="en-US" sz="1600" b="1" dirty="0"/>
            <a:t>Government policy - </a:t>
          </a:r>
          <a:r>
            <a:rPr lang="en-US" sz="1600" dirty="0"/>
            <a:t>multiple levels</a:t>
          </a:r>
        </a:p>
      </dgm:t>
    </dgm:pt>
    <dgm:pt modelId="{FCCE98DD-9984-4E4D-8183-A4FBEC14DEF2}" type="parTrans" cxnId="{FA2656FE-6CF2-4BBD-98A8-55821840DEFC}">
      <dgm:prSet/>
      <dgm:spPr/>
      <dgm:t>
        <a:bodyPr/>
        <a:lstStyle/>
        <a:p>
          <a:endParaRPr lang="en-US"/>
        </a:p>
      </dgm:t>
    </dgm:pt>
    <dgm:pt modelId="{C6E35882-BA88-44BB-9451-B760BA5B1C45}" type="sibTrans" cxnId="{FA2656FE-6CF2-4BBD-98A8-55821840DEFC}">
      <dgm:prSet/>
      <dgm:spPr/>
      <dgm:t>
        <a:bodyPr/>
        <a:lstStyle/>
        <a:p>
          <a:endParaRPr lang="en-US"/>
        </a:p>
      </dgm:t>
    </dgm:pt>
    <dgm:pt modelId="{F9585A26-5C11-42E4-85D7-4F5124AF53AB}">
      <dgm:prSet phldrT="[Text]" custT="1"/>
      <dgm:spPr>
        <a:solidFill>
          <a:schemeClr val="accent4">
            <a:lumMod val="75000"/>
          </a:schemeClr>
        </a:solidFill>
      </dgm:spPr>
      <dgm:t>
        <a:bodyPr/>
        <a:lstStyle/>
        <a:p>
          <a:r>
            <a:rPr lang="en-US" sz="2400" b="1" dirty="0"/>
            <a:t>Community</a:t>
          </a:r>
        </a:p>
        <a:p>
          <a:r>
            <a:rPr lang="en-US" sz="2400" dirty="0"/>
            <a:t>Trust, inclusion, social norms resources, gender</a:t>
          </a:r>
        </a:p>
      </dgm:t>
    </dgm:pt>
    <dgm:pt modelId="{0B895480-0AD2-45DC-9DE5-414A92F987CC}" type="parTrans" cxnId="{051B6DB4-640D-46CE-935B-0D735B87302D}">
      <dgm:prSet/>
      <dgm:spPr/>
      <dgm:t>
        <a:bodyPr/>
        <a:lstStyle/>
        <a:p>
          <a:endParaRPr lang="en-US"/>
        </a:p>
      </dgm:t>
    </dgm:pt>
    <dgm:pt modelId="{9BAC0209-6E1B-420F-AA3D-285A41CA1A20}" type="sibTrans" cxnId="{051B6DB4-640D-46CE-935B-0D735B87302D}">
      <dgm:prSet/>
      <dgm:spPr/>
      <dgm:t>
        <a:bodyPr/>
        <a:lstStyle/>
        <a:p>
          <a:endParaRPr lang="en-US"/>
        </a:p>
      </dgm:t>
    </dgm:pt>
    <dgm:pt modelId="{64A6A0CD-51DB-40E5-9908-3E8AEAF52A9B}">
      <dgm:prSet custT="1"/>
      <dgm:spPr>
        <a:solidFill>
          <a:schemeClr val="accent4">
            <a:lumMod val="50000"/>
          </a:schemeClr>
        </a:solidFill>
      </dgm:spPr>
      <dgm:t>
        <a:bodyPr/>
        <a:lstStyle/>
        <a:p>
          <a:r>
            <a:rPr lang="en-US" sz="1600" b="1" dirty="0"/>
            <a:t>Health system</a:t>
          </a:r>
        </a:p>
        <a:p>
          <a:r>
            <a:rPr lang="en-US" sz="1600" dirty="0"/>
            <a:t>Accessible, culturally adapted, no financial barriers</a:t>
          </a:r>
        </a:p>
      </dgm:t>
    </dgm:pt>
    <dgm:pt modelId="{1D4E4730-CC13-4D56-B3D8-F1581C5723C1}" type="parTrans" cxnId="{B22B1E44-69AC-445F-A421-BCC959E3E18D}">
      <dgm:prSet/>
      <dgm:spPr/>
      <dgm:t>
        <a:bodyPr/>
        <a:lstStyle/>
        <a:p>
          <a:endParaRPr lang="en-US"/>
        </a:p>
      </dgm:t>
    </dgm:pt>
    <dgm:pt modelId="{914A9FF2-C6D2-4949-B321-9F606F4578C8}" type="sibTrans" cxnId="{B22B1E44-69AC-445F-A421-BCC959E3E18D}">
      <dgm:prSet/>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4" custLinFactNeighborY="-122"/>
      <dgm:spPr/>
    </dgm:pt>
    <dgm:pt modelId="{AB52530C-309A-47A2-9988-0A52B8365B2D}" type="pres">
      <dgm:prSet presAssocID="{0E5CEAC8-C42B-4300-B4BD-D142EC5A5254}" presName="c1text" presStyleLbl="node1" presStyleIdx="0" presStyleCnt="4">
        <dgm:presLayoutVars>
          <dgm:bulletEnabled val="1"/>
        </dgm:presLayoutVars>
      </dgm:prSet>
      <dgm:spPr/>
    </dgm:pt>
    <dgm:pt modelId="{DB345A71-F4CF-4F8B-9CF9-F7B354C60E21}" type="pres">
      <dgm:prSet presAssocID="{0E5CEAC8-C42B-4300-B4BD-D142EC5A5254}" presName="comp2" presStyleCnt="0"/>
      <dgm:spPr/>
    </dgm:pt>
    <dgm:pt modelId="{25042CF3-CDA5-4A47-9C6A-032B8CB4E9B9}" type="pres">
      <dgm:prSet presAssocID="{0E5CEAC8-C42B-4300-B4BD-D142EC5A5254}" presName="circle2" presStyleLbl="node1" presStyleIdx="1" presStyleCnt="4" custScaleX="111483" custScaleY="105280"/>
      <dgm:spPr/>
    </dgm:pt>
    <dgm:pt modelId="{0E580A8B-DDBB-486D-A43D-92E87F285741}" type="pres">
      <dgm:prSet presAssocID="{0E5CEAC8-C42B-4300-B4BD-D142EC5A5254}" presName="c2text" presStyleLbl="node1" presStyleIdx="1" presStyleCnt="4">
        <dgm:presLayoutVars>
          <dgm:bulletEnabled val="1"/>
        </dgm:presLayoutVars>
      </dgm:prSet>
      <dgm:spPr/>
    </dgm:pt>
    <dgm:pt modelId="{C69921D3-E6C7-4705-9624-9E58117B81DE}" type="pres">
      <dgm:prSet presAssocID="{0E5CEAC8-C42B-4300-B4BD-D142EC5A5254}" presName="comp3" presStyleCnt="0"/>
      <dgm:spPr/>
    </dgm:pt>
    <dgm:pt modelId="{CD7196B6-4CBA-4DF0-A200-9867A16BCB30}" type="pres">
      <dgm:prSet presAssocID="{0E5CEAC8-C42B-4300-B4BD-D142EC5A5254}" presName="circle3" presStyleLbl="node1" presStyleIdx="2" presStyleCnt="4" custScaleX="103917" custScaleY="105270" custLinFactNeighborY="-2275"/>
      <dgm:spPr/>
    </dgm:pt>
    <dgm:pt modelId="{C18CCE19-AAEF-48F7-8F05-446AEA5B0251}" type="pres">
      <dgm:prSet presAssocID="{0E5CEAC8-C42B-4300-B4BD-D142EC5A5254}" presName="c3text" presStyleLbl="node1" presStyleIdx="2" presStyleCnt="4">
        <dgm:presLayoutVars>
          <dgm:bulletEnabled val="1"/>
        </dgm:presLayoutVars>
      </dgm:prSet>
      <dgm:spPr/>
    </dgm:pt>
    <dgm:pt modelId="{A770BC36-4F7D-47D1-AB15-1DB5EE1E131B}" type="pres">
      <dgm:prSet presAssocID="{0E5CEAC8-C42B-4300-B4BD-D142EC5A5254}" presName="comp4" presStyleCnt="0"/>
      <dgm:spPr/>
    </dgm:pt>
    <dgm:pt modelId="{8F9C3695-9EB4-4FD3-A0A2-CA14E189F911}" type="pres">
      <dgm:prSet presAssocID="{0E5CEAC8-C42B-4300-B4BD-D142EC5A5254}" presName="circle4" presStyleLbl="node1" presStyleIdx="3" presStyleCnt="4" custScaleX="114021" custScaleY="103871" custLinFactNeighborY="-2886"/>
      <dgm:spPr/>
    </dgm:pt>
    <dgm:pt modelId="{EFD52527-6C92-4307-8E0C-5449C71C0F90}" type="pres">
      <dgm:prSet presAssocID="{0E5CEAC8-C42B-4300-B4BD-D142EC5A5254}" presName="c4text" presStyleLbl="node1" presStyleIdx="3" presStyleCnt="4">
        <dgm:presLayoutVars>
          <dgm:bulletEnabled val="1"/>
        </dgm:presLayoutVars>
      </dgm:prSet>
      <dgm:spPr/>
    </dgm:pt>
  </dgm:ptLst>
  <dgm:cxnLst>
    <dgm:cxn modelId="{1D61E705-EB78-4932-9B07-5EEE320934B7}" type="presOf" srcId="{C09165E5-367F-4F5F-A400-BB3D71FFFD2F}" destId="{25042CF3-CDA5-4A47-9C6A-032B8CB4E9B9}" srcOrd="0" destOrd="0" presId="urn:microsoft.com/office/officeart/2005/8/layout/venn2"/>
    <dgm:cxn modelId="{04FFE53F-9F4C-4448-9464-9618E56F16B2}" type="presOf" srcId="{3C566449-EBE7-451F-89F6-E85014F6CA02}" destId="{AB52530C-309A-47A2-9988-0A52B8365B2D}" srcOrd="1" destOrd="0" presId="urn:microsoft.com/office/officeart/2005/8/layout/venn2"/>
    <dgm:cxn modelId="{B22B1E44-69AC-445F-A421-BCC959E3E18D}" srcId="{0E5CEAC8-C42B-4300-B4BD-D142EC5A5254}" destId="{64A6A0CD-51DB-40E5-9908-3E8AEAF52A9B}" srcOrd="2" destOrd="0" parTransId="{1D4E4730-CC13-4D56-B3D8-F1581C5723C1}" sibTransId="{914A9FF2-C6D2-4949-B321-9F606F4578C8}"/>
    <dgm:cxn modelId="{51FCDD66-245F-49EF-8382-7E06F6FEC376}" type="presOf" srcId="{64A6A0CD-51DB-40E5-9908-3E8AEAF52A9B}" destId="{CD7196B6-4CBA-4DF0-A200-9867A16BCB30}" srcOrd="0" destOrd="0" presId="urn:microsoft.com/office/officeart/2005/8/layout/venn2"/>
    <dgm:cxn modelId="{5EA7F346-F96B-4EFD-89CE-C537E44F42D6}" type="presOf" srcId="{F9585A26-5C11-42E4-85D7-4F5124AF53AB}" destId="{8F9C3695-9EB4-4FD3-A0A2-CA14E189F911}" srcOrd="0"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051B6DB4-640D-46CE-935B-0D735B87302D}" srcId="{0E5CEAC8-C42B-4300-B4BD-D142EC5A5254}" destId="{F9585A26-5C11-42E4-85D7-4F5124AF53AB}" srcOrd="3" destOrd="0" parTransId="{0B895480-0AD2-45DC-9DE5-414A92F987CC}" sibTransId="{9BAC0209-6E1B-420F-AA3D-285A41CA1A20}"/>
    <dgm:cxn modelId="{18BECCB6-4264-4C01-A654-6C3EF655D561}" type="presOf" srcId="{64A6A0CD-51DB-40E5-9908-3E8AEAF52A9B}" destId="{C18CCE19-AAEF-48F7-8F05-446AEA5B0251}" srcOrd="1" destOrd="0" presId="urn:microsoft.com/office/officeart/2005/8/layout/venn2"/>
    <dgm:cxn modelId="{9C3D61BF-E0FD-44BF-B8C9-302D9120E17C}" type="presOf" srcId="{0E5CEAC8-C42B-4300-B4BD-D142EC5A5254}" destId="{0115C3A4-DC12-40CC-AF3A-99EEA1EA7323}" srcOrd="0" destOrd="0" presId="urn:microsoft.com/office/officeart/2005/8/layout/venn2"/>
    <dgm:cxn modelId="{5FF0E8CA-BC34-4B8C-ADCE-8A2AF21BD061}" type="presOf" srcId="{C09165E5-367F-4F5F-A400-BB3D71FFFD2F}" destId="{0E580A8B-DDBB-486D-A43D-92E87F285741}" srcOrd="1" destOrd="0" presId="urn:microsoft.com/office/officeart/2005/8/layout/venn2"/>
    <dgm:cxn modelId="{557107F2-20B3-44C2-8228-365CC2E5170B}" type="presOf" srcId="{F9585A26-5C11-42E4-85D7-4F5124AF53AB}" destId="{EFD52527-6C92-4307-8E0C-5449C71C0F90}" srcOrd="1" destOrd="0" presId="urn:microsoft.com/office/officeart/2005/8/layout/venn2"/>
    <dgm:cxn modelId="{FA2656FE-6CF2-4BBD-98A8-55821840DEFC}" srcId="{0E5CEAC8-C42B-4300-B4BD-D142EC5A5254}" destId="{C09165E5-367F-4F5F-A400-BB3D71FFFD2F}" srcOrd="1" destOrd="0" parTransId="{FCCE98DD-9984-4E4D-8183-A4FBEC14DEF2}" sibTransId="{C6E35882-BA88-44BB-9451-B760BA5B1C45}"/>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 modelId="{9724A348-FA8C-46FB-AF64-131C7B4F76D0}" type="presParOf" srcId="{0115C3A4-DC12-40CC-AF3A-99EEA1EA7323}" destId="{DB345A71-F4CF-4F8B-9CF9-F7B354C60E21}" srcOrd="1" destOrd="0" presId="urn:microsoft.com/office/officeart/2005/8/layout/venn2"/>
    <dgm:cxn modelId="{DC705376-AD97-483C-A65C-19A29E9F483D}" type="presParOf" srcId="{DB345A71-F4CF-4F8B-9CF9-F7B354C60E21}" destId="{25042CF3-CDA5-4A47-9C6A-032B8CB4E9B9}" srcOrd="0" destOrd="0" presId="urn:microsoft.com/office/officeart/2005/8/layout/venn2"/>
    <dgm:cxn modelId="{630190A5-8793-4DA4-ACEA-98BC64507B77}" type="presParOf" srcId="{DB345A71-F4CF-4F8B-9CF9-F7B354C60E21}" destId="{0E580A8B-DDBB-486D-A43D-92E87F285741}" srcOrd="1" destOrd="0" presId="urn:microsoft.com/office/officeart/2005/8/layout/venn2"/>
    <dgm:cxn modelId="{2D12510E-4FB1-450A-ADBC-7D8A78E136C9}" type="presParOf" srcId="{0115C3A4-DC12-40CC-AF3A-99EEA1EA7323}" destId="{C69921D3-E6C7-4705-9624-9E58117B81DE}" srcOrd="2" destOrd="0" presId="urn:microsoft.com/office/officeart/2005/8/layout/venn2"/>
    <dgm:cxn modelId="{6C4CB7DF-6DAC-40C0-8475-E51194112A5B}" type="presParOf" srcId="{C69921D3-E6C7-4705-9624-9E58117B81DE}" destId="{CD7196B6-4CBA-4DF0-A200-9867A16BCB30}" srcOrd="0" destOrd="0" presId="urn:microsoft.com/office/officeart/2005/8/layout/venn2"/>
    <dgm:cxn modelId="{0CC91D51-4279-4CC2-8474-DCAC273064AE}" type="presParOf" srcId="{C69921D3-E6C7-4705-9624-9E58117B81DE}" destId="{C18CCE19-AAEF-48F7-8F05-446AEA5B0251}" srcOrd="1" destOrd="0" presId="urn:microsoft.com/office/officeart/2005/8/layout/venn2"/>
    <dgm:cxn modelId="{663FFBC2-23BA-472C-A4D7-AD2C3C8B6DAD}" type="presParOf" srcId="{0115C3A4-DC12-40CC-AF3A-99EEA1EA7323}" destId="{A770BC36-4F7D-47D1-AB15-1DB5EE1E131B}" srcOrd="3" destOrd="0" presId="urn:microsoft.com/office/officeart/2005/8/layout/venn2"/>
    <dgm:cxn modelId="{587A2373-D12F-4D5F-9DD7-44E8CEE6BBEE}" type="presParOf" srcId="{A770BC36-4F7D-47D1-AB15-1DB5EE1E131B}" destId="{8F9C3695-9EB4-4FD3-A0A2-CA14E189F911}" srcOrd="0" destOrd="0" presId="urn:microsoft.com/office/officeart/2005/8/layout/venn2"/>
    <dgm:cxn modelId="{0930AE32-F423-4E52-B3DB-F7B6216DE41C}" type="presParOf" srcId="{A770BC36-4F7D-47D1-AB15-1DB5EE1E131B}" destId="{EFD52527-6C92-4307-8E0C-5449C71C0F9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09165E5-367F-4F5F-A400-BB3D71FFFD2F}">
      <dgm:prSet phldrT="[Text]" custT="1"/>
      <dgm:spPr>
        <a:solidFill>
          <a:schemeClr val="accent2">
            <a:lumMod val="50000"/>
          </a:schemeClr>
        </a:solidFill>
      </dgm:spPr>
      <dgm:t>
        <a:bodyPr/>
        <a:lstStyle/>
        <a:p>
          <a:r>
            <a:rPr lang="en-US" sz="1600" b="1" dirty="0"/>
            <a:t>Government policy - </a:t>
          </a:r>
          <a:r>
            <a:rPr lang="en-US" sz="1600" dirty="0"/>
            <a:t>multiple levels</a:t>
          </a:r>
        </a:p>
      </dgm:t>
    </dgm:pt>
    <dgm:pt modelId="{FCCE98DD-9984-4E4D-8183-A4FBEC14DEF2}" type="parTrans" cxnId="{FA2656FE-6CF2-4BBD-98A8-55821840DEFC}">
      <dgm:prSet/>
      <dgm:spPr/>
      <dgm:t>
        <a:bodyPr/>
        <a:lstStyle/>
        <a:p>
          <a:endParaRPr lang="en-US"/>
        </a:p>
      </dgm:t>
    </dgm:pt>
    <dgm:pt modelId="{C6E35882-BA88-44BB-9451-B760BA5B1C45}" type="sibTrans" cxnId="{FA2656FE-6CF2-4BBD-98A8-55821840DEFC}">
      <dgm:prSet/>
      <dgm:spPr/>
      <dgm:t>
        <a:bodyPr/>
        <a:lstStyle/>
        <a:p>
          <a:endParaRPr lang="en-US"/>
        </a:p>
      </dgm:t>
    </dgm:pt>
    <dgm:pt modelId="{F9585A26-5C11-42E4-85D7-4F5124AF53AB}">
      <dgm:prSet phldrT="[Text]" custT="1"/>
      <dgm:spPr>
        <a:solidFill>
          <a:schemeClr val="accent4">
            <a:lumMod val="75000"/>
          </a:schemeClr>
        </a:solidFill>
      </dgm:spPr>
      <dgm:t>
        <a:bodyPr/>
        <a:lstStyle/>
        <a:p>
          <a:r>
            <a:rPr lang="en-US" sz="1600" b="1" dirty="0"/>
            <a:t>Community</a:t>
          </a:r>
        </a:p>
        <a:p>
          <a:r>
            <a:rPr lang="en-US" sz="1600" dirty="0"/>
            <a:t>Trust, inclusion, </a:t>
          </a:r>
          <a:r>
            <a:rPr lang="en-US" sz="1600"/>
            <a:t>social norms resources</a:t>
          </a:r>
          <a:r>
            <a:rPr lang="en-US" sz="1600" dirty="0"/>
            <a:t>, gender</a:t>
          </a:r>
        </a:p>
      </dgm:t>
    </dgm:pt>
    <dgm:pt modelId="{0B895480-0AD2-45DC-9DE5-414A92F987CC}" type="parTrans" cxnId="{051B6DB4-640D-46CE-935B-0D735B87302D}">
      <dgm:prSet/>
      <dgm:spPr/>
      <dgm:t>
        <a:bodyPr/>
        <a:lstStyle/>
        <a:p>
          <a:endParaRPr lang="en-US"/>
        </a:p>
      </dgm:t>
    </dgm:pt>
    <dgm:pt modelId="{9BAC0209-6E1B-420F-AA3D-285A41CA1A20}" type="sibTrans" cxnId="{051B6DB4-640D-46CE-935B-0D735B87302D}">
      <dgm:prSet/>
      <dgm:spPr/>
      <dgm:t>
        <a:bodyPr/>
        <a:lstStyle/>
        <a:p>
          <a:endParaRPr lang="en-US"/>
        </a:p>
      </dgm:t>
    </dgm:pt>
    <dgm:pt modelId="{452906D6-2090-4744-B6E1-A5877C25CB18}">
      <dgm:prSet phldrT="[Text]" custT="1"/>
      <dgm:spPr>
        <a:solidFill>
          <a:schemeClr val="accent2"/>
        </a:solidFill>
      </dgm:spPr>
      <dgm:t>
        <a:bodyPr/>
        <a:lstStyle/>
        <a:p>
          <a:r>
            <a:rPr lang="en-US" sz="2800" b="1" dirty="0"/>
            <a:t>Parents</a:t>
          </a:r>
        </a:p>
        <a:p>
          <a:r>
            <a:rPr lang="en-US" sz="2800" dirty="0"/>
            <a:t>Trust, inclusion, resources, knowledge gender</a:t>
          </a:r>
        </a:p>
      </dgm:t>
    </dgm:pt>
    <dgm:pt modelId="{FF1907BE-64CB-4468-8B4E-EC54990F834C}" type="parTrans" cxnId="{F61E6105-3A65-43DC-8DC0-EF154C0D5C2C}">
      <dgm:prSet/>
      <dgm:spPr/>
      <dgm:t>
        <a:bodyPr/>
        <a:lstStyle/>
        <a:p>
          <a:endParaRPr lang="en-US"/>
        </a:p>
      </dgm:t>
    </dgm:pt>
    <dgm:pt modelId="{5D5955E2-5F6C-4A05-9695-325DEE7617DB}" type="sibTrans" cxnId="{F61E6105-3A65-43DC-8DC0-EF154C0D5C2C}">
      <dgm:prSet/>
      <dgm:spPr/>
      <dgm:t>
        <a:bodyPr/>
        <a:lstStyle/>
        <a:p>
          <a:endParaRPr lang="en-US"/>
        </a:p>
      </dgm:t>
    </dgm:pt>
    <dgm:pt modelId="{64A6A0CD-51DB-40E5-9908-3E8AEAF52A9B}">
      <dgm:prSet custT="1"/>
      <dgm:spPr>
        <a:solidFill>
          <a:schemeClr val="accent4">
            <a:lumMod val="50000"/>
          </a:schemeClr>
        </a:solidFill>
      </dgm:spPr>
      <dgm:t>
        <a:bodyPr/>
        <a:lstStyle/>
        <a:p>
          <a:r>
            <a:rPr lang="en-US" sz="1600" b="1" dirty="0"/>
            <a:t>Health system</a:t>
          </a:r>
        </a:p>
        <a:p>
          <a:r>
            <a:rPr lang="en-US" sz="1600" dirty="0"/>
            <a:t>Accessible, culturally adapted, no financial barriers</a:t>
          </a:r>
        </a:p>
      </dgm:t>
    </dgm:pt>
    <dgm:pt modelId="{1D4E4730-CC13-4D56-B3D8-F1581C5723C1}" type="parTrans" cxnId="{B22B1E44-69AC-445F-A421-BCC959E3E18D}">
      <dgm:prSet/>
      <dgm:spPr/>
      <dgm:t>
        <a:bodyPr/>
        <a:lstStyle/>
        <a:p>
          <a:endParaRPr lang="en-US"/>
        </a:p>
      </dgm:t>
    </dgm:pt>
    <dgm:pt modelId="{914A9FF2-C6D2-4949-B321-9F606F4578C8}" type="sibTrans" cxnId="{B22B1E44-69AC-445F-A421-BCC959E3E18D}">
      <dgm:prSet/>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5" custLinFactNeighborY="-122"/>
      <dgm:spPr/>
    </dgm:pt>
    <dgm:pt modelId="{AB52530C-309A-47A2-9988-0A52B8365B2D}" type="pres">
      <dgm:prSet presAssocID="{0E5CEAC8-C42B-4300-B4BD-D142EC5A5254}" presName="c1text" presStyleLbl="node1" presStyleIdx="0" presStyleCnt="5">
        <dgm:presLayoutVars>
          <dgm:bulletEnabled val="1"/>
        </dgm:presLayoutVars>
      </dgm:prSet>
      <dgm:spPr/>
    </dgm:pt>
    <dgm:pt modelId="{DB345A71-F4CF-4F8B-9CF9-F7B354C60E21}" type="pres">
      <dgm:prSet presAssocID="{0E5CEAC8-C42B-4300-B4BD-D142EC5A5254}" presName="comp2" presStyleCnt="0"/>
      <dgm:spPr/>
    </dgm:pt>
    <dgm:pt modelId="{25042CF3-CDA5-4A47-9C6A-032B8CB4E9B9}" type="pres">
      <dgm:prSet presAssocID="{0E5CEAC8-C42B-4300-B4BD-D142EC5A5254}" presName="circle2" presStyleLbl="node1" presStyleIdx="1" presStyleCnt="5" custScaleX="111483" custScaleY="105280"/>
      <dgm:spPr/>
    </dgm:pt>
    <dgm:pt modelId="{0E580A8B-DDBB-486D-A43D-92E87F285741}" type="pres">
      <dgm:prSet presAssocID="{0E5CEAC8-C42B-4300-B4BD-D142EC5A5254}" presName="c2text" presStyleLbl="node1" presStyleIdx="1" presStyleCnt="5">
        <dgm:presLayoutVars>
          <dgm:bulletEnabled val="1"/>
        </dgm:presLayoutVars>
      </dgm:prSet>
      <dgm:spPr/>
    </dgm:pt>
    <dgm:pt modelId="{C69921D3-E6C7-4705-9624-9E58117B81DE}" type="pres">
      <dgm:prSet presAssocID="{0E5CEAC8-C42B-4300-B4BD-D142EC5A5254}" presName="comp3" presStyleCnt="0"/>
      <dgm:spPr/>
    </dgm:pt>
    <dgm:pt modelId="{CD7196B6-4CBA-4DF0-A200-9867A16BCB30}" type="pres">
      <dgm:prSet presAssocID="{0E5CEAC8-C42B-4300-B4BD-D142EC5A5254}" presName="circle3" presStyleLbl="node1" presStyleIdx="2" presStyleCnt="5" custScaleX="110574" custScaleY="105270" custLinFactNeighborY="-2275"/>
      <dgm:spPr/>
    </dgm:pt>
    <dgm:pt modelId="{C18CCE19-AAEF-48F7-8F05-446AEA5B0251}" type="pres">
      <dgm:prSet presAssocID="{0E5CEAC8-C42B-4300-B4BD-D142EC5A5254}" presName="c3text" presStyleLbl="node1" presStyleIdx="2" presStyleCnt="5">
        <dgm:presLayoutVars>
          <dgm:bulletEnabled val="1"/>
        </dgm:presLayoutVars>
      </dgm:prSet>
      <dgm:spPr/>
    </dgm:pt>
    <dgm:pt modelId="{A770BC36-4F7D-47D1-AB15-1DB5EE1E131B}" type="pres">
      <dgm:prSet presAssocID="{0E5CEAC8-C42B-4300-B4BD-D142EC5A5254}" presName="comp4" presStyleCnt="0"/>
      <dgm:spPr/>
    </dgm:pt>
    <dgm:pt modelId="{8F9C3695-9EB4-4FD3-A0A2-CA14E189F911}" type="pres">
      <dgm:prSet presAssocID="{0E5CEAC8-C42B-4300-B4BD-D142EC5A5254}" presName="circle4" presStyleLbl="node1" presStyleIdx="3" presStyleCnt="5" custScaleX="114021" custScaleY="103871" custLinFactNeighborY="-2886"/>
      <dgm:spPr/>
    </dgm:pt>
    <dgm:pt modelId="{EFD52527-6C92-4307-8E0C-5449C71C0F90}" type="pres">
      <dgm:prSet presAssocID="{0E5CEAC8-C42B-4300-B4BD-D142EC5A5254}" presName="c4text" presStyleLbl="node1" presStyleIdx="3" presStyleCnt="5">
        <dgm:presLayoutVars>
          <dgm:bulletEnabled val="1"/>
        </dgm:presLayoutVars>
      </dgm:prSet>
      <dgm:spPr/>
    </dgm:pt>
    <dgm:pt modelId="{3337ACC0-6039-41AB-AE9E-81CB73C9F662}" type="pres">
      <dgm:prSet presAssocID="{0E5CEAC8-C42B-4300-B4BD-D142EC5A5254}" presName="comp5" presStyleCnt="0"/>
      <dgm:spPr/>
    </dgm:pt>
    <dgm:pt modelId="{0F31E4AF-DE87-4CD8-8172-7E5CA9A2406F}" type="pres">
      <dgm:prSet presAssocID="{0E5CEAC8-C42B-4300-B4BD-D142EC5A5254}" presName="circle5" presStyleLbl="node1" presStyleIdx="4" presStyleCnt="5" custScaleX="126198" custScaleY="106862"/>
      <dgm:spPr/>
    </dgm:pt>
    <dgm:pt modelId="{E42A2430-41A0-41F0-B019-5618220EDB1E}" type="pres">
      <dgm:prSet presAssocID="{0E5CEAC8-C42B-4300-B4BD-D142EC5A5254}" presName="c5text" presStyleLbl="node1" presStyleIdx="4" presStyleCnt="5">
        <dgm:presLayoutVars>
          <dgm:bulletEnabled val="1"/>
        </dgm:presLayoutVars>
      </dgm:prSet>
      <dgm:spPr/>
    </dgm:pt>
  </dgm:ptLst>
  <dgm:cxnLst>
    <dgm:cxn modelId="{F61E6105-3A65-43DC-8DC0-EF154C0D5C2C}" srcId="{0E5CEAC8-C42B-4300-B4BD-D142EC5A5254}" destId="{452906D6-2090-4744-B6E1-A5877C25CB18}" srcOrd="4" destOrd="0" parTransId="{FF1907BE-64CB-4468-8B4E-EC54990F834C}" sibTransId="{5D5955E2-5F6C-4A05-9695-325DEE7617DB}"/>
    <dgm:cxn modelId="{1D61E705-EB78-4932-9B07-5EEE320934B7}" type="presOf" srcId="{C09165E5-367F-4F5F-A400-BB3D71FFFD2F}" destId="{25042CF3-CDA5-4A47-9C6A-032B8CB4E9B9}" srcOrd="0" destOrd="0" presId="urn:microsoft.com/office/officeart/2005/8/layout/venn2"/>
    <dgm:cxn modelId="{04FFE53F-9F4C-4448-9464-9618E56F16B2}" type="presOf" srcId="{3C566449-EBE7-451F-89F6-E85014F6CA02}" destId="{AB52530C-309A-47A2-9988-0A52B8365B2D}" srcOrd="1" destOrd="0" presId="urn:microsoft.com/office/officeart/2005/8/layout/venn2"/>
    <dgm:cxn modelId="{B22B1E44-69AC-445F-A421-BCC959E3E18D}" srcId="{0E5CEAC8-C42B-4300-B4BD-D142EC5A5254}" destId="{64A6A0CD-51DB-40E5-9908-3E8AEAF52A9B}" srcOrd="2" destOrd="0" parTransId="{1D4E4730-CC13-4D56-B3D8-F1581C5723C1}" sibTransId="{914A9FF2-C6D2-4949-B321-9F606F4578C8}"/>
    <dgm:cxn modelId="{92D58F64-5FAE-4851-AE3E-E2C87228C4B5}" type="presOf" srcId="{452906D6-2090-4744-B6E1-A5877C25CB18}" destId="{0F31E4AF-DE87-4CD8-8172-7E5CA9A2406F}" srcOrd="0" destOrd="0" presId="urn:microsoft.com/office/officeart/2005/8/layout/venn2"/>
    <dgm:cxn modelId="{51FCDD66-245F-49EF-8382-7E06F6FEC376}" type="presOf" srcId="{64A6A0CD-51DB-40E5-9908-3E8AEAF52A9B}" destId="{CD7196B6-4CBA-4DF0-A200-9867A16BCB30}" srcOrd="0" destOrd="0" presId="urn:microsoft.com/office/officeart/2005/8/layout/venn2"/>
    <dgm:cxn modelId="{5EA7F346-F96B-4EFD-89CE-C537E44F42D6}" type="presOf" srcId="{F9585A26-5C11-42E4-85D7-4F5124AF53AB}" destId="{8F9C3695-9EB4-4FD3-A0A2-CA14E189F911}" srcOrd="0"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D2B6576-02A8-4A9F-8B66-EE2F2D198194}" type="presOf" srcId="{452906D6-2090-4744-B6E1-A5877C25CB18}" destId="{E42A2430-41A0-41F0-B019-5618220EDB1E}" srcOrd="1"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051B6DB4-640D-46CE-935B-0D735B87302D}" srcId="{0E5CEAC8-C42B-4300-B4BD-D142EC5A5254}" destId="{F9585A26-5C11-42E4-85D7-4F5124AF53AB}" srcOrd="3" destOrd="0" parTransId="{0B895480-0AD2-45DC-9DE5-414A92F987CC}" sibTransId="{9BAC0209-6E1B-420F-AA3D-285A41CA1A20}"/>
    <dgm:cxn modelId="{18BECCB6-4264-4C01-A654-6C3EF655D561}" type="presOf" srcId="{64A6A0CD-51DB-40E5-9908-3E8AEAF52A9B}" destId="{C18CCE19-AAEF-48F7-8F05-446AEA5B0251}" srcOrd="1" destOrd="0" presId="urn:microsoft.com/office/officeart/2005/8/layout/venn2"/>
    <dgm:cxn modelId="{9C3D61BF-E0FD-44BF-B8C9-302D9120E17C}" type="presOf" srcId="{0E5CEAC8-C42B-4300-B4BD-D142EC5A5254}" destId="{0115C3A4-DC12-40CC-AF3A-99EEA1EA7323}" srcOrd="0" destOrd="0" presId="urn:microsoft.com/office/officeart/2005/8/layout/venn2"/>
    <dgm:cxn modelId="{5FF0E8CA-BC34-4B8C-ADCE-8A2AF21BD061}" type="presOf" srcId="{C09165E5-367F-4F5F-A400-BB3D71FFFD2F}" destId="{0E580A8B-DDBB-486D-A43D-92E87F285741}" srcOrd="1" destOrd="0" presId="urn:microsoft.com/office/officeart/2005/8/layout/venn2"/>
    <dgm:cxn modelId="{557107F2-20B3-44C2-8228-365CC2E5170B}" type="presOf" srcId="{F9585A26-5C11-42E4-85D7-4F5124AF53AB}" destId="{EFD52527-6C92-4307-8E0C-5449C71C0F90}" srcOrd="1" destOrd="0" presId="urn:microsoft.com/office/officeart/2005/8/layout/venn2"/>
    <dgm:cxn modelId="{FA2656FE-6CF2-4BBD-98A8-55821840DEFC}" srcId="{0E5CEAC8-C42B-4300-B4BD-D142EC5A5254}" destId="{C09165E5-367F-4F5F-A400-BB3D71FFFD2F}" srcOrd="1" destOrd="0" parTransId="{FCCE98DD-9984-4E4D-8183-A4FBEC14DEF2}" sibTransId="{C6E35882-BA88-44BB-9451-B760BA5B1C45}"/>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 modelId="{9724A348-FA8C-46FB-AF64-131C7B4F76D0}" type="presParOf" srcId="{0115C3A4-DC12-40CC-AF3A-99EEA1EA7323}" destId="{DB345A71-F4CF-4F8B-9CF9-F7B354C60E21}" srcOrd="1" destOrd="0" presId="urn:microsoft.com/office/officeart/2005/8/layout/venn2"/>
    <dgm:cxn modelId="{DC705376-AD97-483C-A65C-19A29E9F483D}" type="presParOf" srcId="{DB345A71-F4CF-4F8B-9CF9-F7B354C60E21}" destId="{25042CF3-CDA5-4A47-9C6A-032B8CB4E9B9}" srcOrd="0" destOrd="0" presId="urn:microsoft.com/office/officeart/2005/8/layout/venn2"/>
    <dgm:cxn modelId="{630190A5-8793-4DA4-ACEA-98BC64507B77}" type="presParOf" srcId="{DB345A71-F4CF-4F8B-9CF9-F7B354C60E21}" destId="{0E580A8B-DDBB-486D-A43D-92E87F285741}" srcOrd="1" destOrd="0" presId="urn:microsoft.com/office/officeart/2005/8/layout/venn2"/>
    <dgm:cxn modelId="{2D12510E-4FB1-450A-ADBC-7D8A78E136C9}" type="presParOf" srcId="{0115C3A4-DC12-40CC-AF3A-99EEA1EA7323}" destId="{C69921D3-E6C7-4705-9624-9E58117B81DE}" srcOrd="2" destOrd="0" presId="urn:microsoft.com/office/officeart/2005/8/layout/venn2"/>
    <dgm:cxn modelId="{6C4CB7DF-6DAC-40C0-8475-E51194112A5B}" type="presParOf" srcId="{C69921D3-E6C7-4705-9624-9E58117B81DE}" destId="{CD7196B6-4CBA-4DF0-A200-9867A16BCB30}" srcOrd="0" destOrd="0" presId="urn:microsoft.com/office/officeart/2005/8/layout/venn2"/>
    <dgm:cxn modelId="{0CC91D51-4279-4CC2-8474-DCAC273064AE}" type="presParOf" srcId="{C69921D3-E6C7-4705-9624-9E58117B81DE}" destId="{C18CCE19-AAEF-48F7-8F05-446AEA5B0251}" srcOrd="1" destOrd="0" presId="urn:microsoft.com/office/officeart/2005/8/layout/venn2"/>
    <dgm:cxn modelId="{663FFBC2-23BA-472C-A4D7-AD2C3C8B6DAD}" type="presParOf" srcId="{0115C3A4-DC12-40CC-AF3A-99EEA1EA7323}" destId="{A770BC36-4F7D-47D1-AB15-1DB5EE1E131B}" srcOrd="3" destOrd="0" presId="urn:microsoft.com/office/officeart/2005/8/layout/venn2"/>
    <dgm:cxn modelId="{587A2373-D12F-4D5F-9DD7-44E8CEE6BBEE}" type="presParOf" srcId="{A770BC36-4F7D-47D1-AB15-1DB5EE1E131B}" destId="{8F9C3695-9EB4-4FD3-A0A2-CA14E189F911}" srcOrd="0" destOrd="0" presId="urn:microsoft.com/office/officeart/2005/8/layout/venn2"/>
    <dgm:cxn modelId="{0930AE32-F423-4E52-B3DB-F7B6216DE41C}" type="presParOf" srcId="{A770BC36-4F7D-47D1-AB15-1DB5EE1E131B}" destId="{EFD52527-6C92-4307-8E0C-5449C71C0F90}" srcOrd="1" destOrd="0" presId="urn:microsoft.com/office/officeart/2005/8/layout/venn2"/>
    <dgm:cxn modelId="{473698CE-5EC9-4E7B-A6A7-598D2830E4E1}" type="presParOf" srcId="{0115C3A4-DC12-40CC-AF3A-99EEA1EA7323}" destId="{3337ACC0-6039-41AB-AE9E-81CB73C9F662}" srcOrd="4" destOrd="0" presId="urn:microsoft.com/office/officeart/2005/8/layout/venn2"/>
    <dgm:cxn modelId="{920B9C27-C974-4FE4-BFA8-23414F5C53ED}" type="presParOf" srcId="{3337ACC0-6039-41AB-AE9E-81CB73C9F662}" destId="{0F31E4AF-DE87-4CD8-8172-7E5CA9A2406F}" srcOrd="0" destOrd="0" presId="urn:microsoft.com/office/officeart/2005/8/layout/venn2"/>
    <dgm:cxn modelId="{A2B2D3E9-FE6A-4760-865B-7794E4FF29B6}" type="presParOf" srcId="{3337ACC0-6039-41AB-AE9E-81CB73C9F662}" destId="{E42A2430-41A0-41F0-B019-5618220EDB1E}"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5CEAC8-C42B-4300-B4BD-D142EC5A52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09165E5-367F-4F5F-A400-BB3D71FFFD2F}">
      <dgm:prSet phldrT="[Text]" custT="1"/>
      <dgm:spPr>
        <a:solidFill>
          <a:schemeClr val="accent2">
            <a:lumMod val="50000"/>
          </a:schemeClr>
        </a:solidFill>
      </dgm:spPr>
      <dgm:t>
        <a:bodyPr/>
        <a:lstStyle/>
        <a:p>
          <a:r>
            <a:rPr lang="en-US" sz="1600" b="1" dirty="0"/>
            <a:t>Government policy - </a:t>
          </a:r>
          <a:r>
            <a:rPr lang="en-US" sz="1600" dirty="0"/>
            <a:t>multiple levels</a:t>
          </a:r>
        </a:p>
      </dgm:t>
    </dgm:pt>
    <dgm:pt modelId="{FCCE98DD-9984-4E4D-8183-A4FBEC14DEF2}" type="parTrans" cxnId="{FA2656FE-6CF2-4BBD-98A8-55821840DEFC}">
      <dgm:prSet/>
      <dgm:spPr/>
      <dgm:t>
        <a:bodyPr/>
        <a:lstStyle/>
        <a:p>
          <a:endParaRPr lang="en-US"/>
        </a:p>
      </dgm:t>
    </dgm:pt>
    <dgm:pt modelId="{C6E35882-BA88-44BB-9451-B760BA5B1C45}" type="sibTrans" cxnId="{FA2656FE-6CF2-4BBD-98A8-55821840DEFC}">
      <dgm:prSet/>
      <dgm:spPr/>
      <dgm:t>
        <a:bodyPr/>
        <a:lstStyle/>
        <a:p>
          <a:endParaRPr lang="en-US"/>
        </a:p>
      </dgm:t>
    </dgm:pt>
    <dgm:pt modelId="{F9585A26-5C11-42E4-85D7-4F5124AF53AB}">
      <dgm:prSet phldrT="[Text]" custT="1"/>
      <dgm:spPr>
        <a:solidFill>
          <a:schemeClr val="accent4">
            <a:lumMod val="75000"/>
          </a:schemeClr>
        </a:solidFill>
      </dgm:spPr>
      <dgm:t>
        <a:bodyPr/>
        <a:lstStyle/>
        <a:p>
          <a:r>
            <a:rPr lang="en-US" sz="1600" b="1" dirty="0"/>
            <a:t>Community</a:t>
          </a:r>
        </a:p>
        <a:p>
          <a:r>
            <a:rPr lang="en-US" sz="1600" dirty="0"/>
            <a:t>Trust, inclusion, </a:t>
          </a:r>
          <a:r>
            <a:rPr lang="en-US" sz="1600"/>
            <a:t>social norms resources</a:t>
          </a:r>
          <a:r>
            <a:rPr lang="en-US" sz="1600" dirty="0"/>
            <a:t>, gender</a:t>
          </a:r>
        </a:p>
      </dgm:t>
    </dgm:pt>
    <dgm:pt modelId="{0B895480-0AD2-45DC-9DE5-414A92F987CC}" type="parTrans" cxnId="{051B6DB4-640D-46CE-935B-0D735B87302D}">
      <dgm:prSet/>
      <dgm:spPr/>
      <dgm:t>
        <a:bodyPr/>
        <a:lstStyle/>
        <a:p>
          <a:endParaRPr lang="en-US"/>
        </a:p>
      </dgm:t>
    </dgm:pt>
    <dgm:pt modelId="{9BAC0209-6E1B-420F-AA3D-285A41CA1A20}" type="sibTrans" cxnId="{051B6DB4-640D-46CE-935B-0D735B87302D}">
      <dgm:prSet/>
      <dgm:spPr/>
      <dgm:t>
        <a:bodyPr/>
        <a:lstStyle/>
        <a:p>
          <a:endParaRPr lang="en-US"/>
        </a:p>
      </dgm:t>
    </dgm:pt>
    <dgm:pt modelId="{452906D6-2090-4744-B6E1-A5877C25CB18}">
      <dgm:prSet phldrT="[Text]" custT="1"/>
      <dgm:spPr>
        <a:solidFill>
          <a:schemeClr val="accent2"/>
        </a:solidFill>
      </dgm:spPr>
      <dgm:t>
        <a:bodyPr/>
        <a:lstStyle/>
        <a:p>
          <a:r>
            <a:rPr lang="en-US" sz="1600" b="1" dirty="0"/>
            <a:t>Parents</a:t>
          </a:r>
        </a:p>
        <a:p>
          <a:r>
            <a:rPr lang="en-US" sz="1600" dirty="0"/>
            <a:t>Trust, inclusion, resources, knowledge gender</a:t>
          </a:r>
        </a:p>
      </dgm:t>
    </dgm:pt>
    <dgm:pt modelId="{FF1907BE-64CB-4468-8B4E-EC54990F834C}" type="parTrans" cxnId="{F61E6105-3A65-43DC-8DC0-EF154C0D5C2C}">
      <dgm:prSet/>
      <dgm:spPr/>
      <dgm:t>
        <a:bodyPr/>
        <a:lstStyle/>
        <a:p>
          <a:endParaRPr lang="en-US"/>
        </a:p>
      </dgm:t>
    </dgm:pt>
    <dgm:pt modelId="{5D5955E2-5F6C-4A05-9695-325DEE7617DB}" type="sibTrans" cxnId="{F61E6105-3A65-43DC-8DC0-EF154C0D5C2C}">
      <dgm:prSet/>
      <dgm:spPr/>
      <dgm:t>
        <a:bodyPr/>
        <a:lstStyle/>
        <a:p>
          <a:endParaRPr lang="en-US"/>
        </a:p>
      </dgm:t>
    </dgm:pt>
    <dgm:pt modelId="{19FE61D0-F77D-4C9D-87B1-E43EE23B152B}">
      <dgm:prSet phldrT="[Text]" custT="1"/>
      <dgm:spPr>
        <a:solidFill>
          <a:srgbClr val="C00000"/>
        </a:solidFill>
      </dgm:spPr>
      <dgm:t>
        <a:bodyPr/>
        <a:lstStyle/>
        <a:p>
          <a:r>
            <a:rPr lang="en-US" sz="2400" b="1" dirty="0"/>
            <a:t>A child dies from measles</a:t>
          </a:r>
        </a:p>
      </dgm:t>
    </dgm:pt>
    <dgm:pt modelId="{576B42C5-A844-40DF-B3B1-BA3791D7C772}" type="parTrans" cxnId="{637BAFCE-CCD1-4596-86F3-6FF8DE700BF2}">
      <dgm:prSet/>
      <dgm:spPr/>
      <dgm:t>
        <a:bodyPr/>
        <a:lstStyle/>
        <a:p>
          <a:endParaRPr lang="en-US"/>
        </a:p>
      </dgm:t>
    </dgm:pt>
    <dgm:pt modelId="{A9D0A7C9-59D5-488B-BDF8-E219228F4BBA}" type="sibTrans" cxnId="{637BAFCE-CCD1-4596-86F3-6FF8DE700BF2}">
      <dgm:prSet/>
      <dgm:spPr/>
      <dgm:t>
        <a:bodyPr/>
        <a:lstStyle/>
        <a:p>
          <a:endParaRPr lang="en-US"/>
        </a:p>
      </dgm:t>
    </dgm:pt>
    <dgm:pt modelId="{64A6A0CD-51DB-40E5-9908-3E8AEAF52A9B}">
      <dgm:prSet custT="1"/>
      <dgm:spPr>
        <a:solidFill>
          <a:schemeClr val="accent4">
            <a:lumMod val="50000"/>
          </a:schemeClr>
        </a:solidFill>
      </dgm:spPr>
      <dgm:t>
        <a:bodyPr/>
        <a:lstStyle/>
        <a:p>
          <a:r>
            <a:rPr lang="en-US" sz="1600" b="1" dirty="0"/>
            <a:t>Health system</a:t>
          </a:r>
        </a:p>
        <a:p>
          <a:r>
            <a:rPr lang="en-US" sz="1600" dirty="0"/>
            <a:t>Accessible, culturally adapted, no financial barriers</a:t>
          </a:r>
        </a:p>
      </dgm:t>
    </dgm:pt>
    <dgm:pt modelId="{1D4E4730-CC13-4D56-B3D8-F1581C5723C1}" type="parTrans" cxnId="{B22B1E44-69AC-445F-A421-BCC959E3E18D}">
      <dgm:prSet/>
      <dgm:spPr/>
      <dgm:t>
        <a:bodyPr/>
        <a:lstStyle/>
        <a:p>
          <a:endParaRPr lang="en-US"/>
        </a:p>
      </dgm:t>
    </dgm:pt>
    <dgm:pt modelId="{914A9FF2-C6D2-4949-B321-9F606F4578C8}" type="sibTrans" cxnId="{B22B1E44-69AC-445F-A421-BCC959E3E18D}">
      <dgm:prSet/>
      <dgm:spPr/>
      <dgm:t>
        <a:bodyPr/>
        <a:lstStyle/>
        <a:p>
          <a:endParaRPr lang="en-US"/>
        </a:p>
      </dgm:t>
    </dgm:pt>
    <dgm:pt modelId="{3C566449-EBE7-451F-89F6-E85014F6CA02}">
      <dgm:prSet/>
      <dgm:spPr>
        <a:solidFill>
          <a:schemeClr val="accent2">
            <a:lumMod val="75000"/>
          </a:schemeClr>
        </a:solidFill>
      </dgm:spPr>
      <dgm:t>
        <a:bodyPr/>
        <a:lstStyle/>
        <a:p>
          <a:r>
            <a:rPr lang="en-US" dirty="0"/>
            <a:t>Global strategic and funding landscape</a:t>
          </a:r>
        </a:p>
      </dgm:t>
    </dgm:pt>
    <dgm:pt modelId="{CB1C7314-DF8D-4A97-A3D2-B6688964339D}" type="parTrans" cxnId="{C701575A-A298-4636-A6FF-F0E185EBFEFE}">
      <dgm:prSet/>
      <dgm:spPr/>
      <dgm:t>
        <a:bodyPr/>
        <a:lstStyle/>
        <a:p>
          <a:endParaRPr lang="en-US"/>
        </a:p>
      </dgm:t>
    </dgm:pt>
    <dgm:pt modelId="{803141DA-7E89-4BBA-A565-A8525C75B898}" type="sibTrans" cxnId="{C701575A-A298-4636-A6FF-F0E185EBFEFE}">
      <dgm:prSet/>
      <dgm:spPr/>
      <dgm:t>
        <a:bodyPr/>
        <a:lstStyle/>
        <a:p>
          <a:endParaRPr lang="en-US"/>
        </a:p>
      </dgm:t>
    </dgm:pt>
    <dgm:pt modelId="{0115C3A4-DC12-40CC-AF3A-99EEA1EA7323}" type="pres">
      <dgm:prSet presAssocID="{0E5CEAC8-C42B-4300-B4BD-D142EC5A5254}" presName="Name0" presStyleCnt="0">
        <dgm:presLayoutVars>
          <dgm:chMax val="7"/>
          <dgm:resizeHandles val="exact"/>
        </dgm:presLayoutVars>
      </dgm:prSet>
      <dgm:spPr/>
    </dgm:pt>
    <dgm:pt modelId="{D909AB3C-810F-4A37-B50A-DD98C02DC4C7}" type="pres">
      <dgm:prSet presAssocID="{0E5CEAC8-C42B-4300-B4BD-D142EC5A5254}" presName="comp1" presStyleCnt="0"/>
      <dgm:spPr/>
    </dgm:pt>
    <dgm:pt modelId="{A1EFE29F-991F-49EB-A8C9-D54888B2D2A3}" type="pres">
      <dgm:prSet presAssocID="{0E5CEAC8-C42B-4300-B4BD-D142EC5A5254}" presName="circle1" presStyleLbl="node1" presStyleIdx="0" presStyleCnt="6" custLinFactNeighborY="-122"/>
      <dgm:spPr/>
    </dgm:pt>
    <dgm:pt modelId="{AB52530C-309A-47A2-9988-0A52B8365B2D}" type="pres">
      <dgm:prSet presAssocID="{0E5CEAC8-C42B-4300-B4BD-D142EC5A5254}" presName="c1text" presStyleLbl="node1" presStyleIdx="0" presStyleCnt="6">
        <dgm:presLayoutVars>
          <dgm:bulletEnabled val="1"/>
        </dgm:presLayoutVars>
      </dgm:prSet>
      <dgm:spPr/>
    </dgm:pt>
    <dgm:pt modelId="{DB345A71-F4CF-4F8B-9CF9-F7B354C60E21}" type="pres">
      <dgm:prSet presAssocID="{0E5CEAC8-C42B-4300-B4BD-D142EC5A5254}" presName="comp2" presStyleCnt="0"/>
      <dgm:spPr/>
    </dgm:pt>
    <dgm:pt modelId="{25042CF3-CDA5-4A47-9C6A-032B8CB4E9B9}" type="pres">
      <dgm:prSet presAssocID="{0E5CEAC8-C42B-4300-B4BD-D142EC5A5254}" presName="circle2" presStyleLbl="node1" presStyleIdx="1" presStyleCnt="6" custScaleX="111483" custScaleY="105280"/>
      <dgm:spPr/>
    </dgm:pt>
    <dgm:pt modelId="{0E580A8B-DDBB-486D-A43D-92E87F285741}" type="pres">
      <dgm:prSet presAssocID="{0E5CEAC8-C42B-4300-B4BD-D142EC5A5254}" presName="c2text" presStyleLbl="node1" presStyleIdx="1" presStyleCnt="6">
        <dgm:presLayoutVars>
          <dgm:bulletEnabled val="1"/>
        </dgm:presLayoutVars>
      </dgm:prSet>
      <dgm:spPr/>
    </dgm:pt>
    <dgm:pt modelId="{C69921D3-E6C7-4705-9624-9E58117B81DE}" type="pres">
      <dgm:prSet presAssocID="{0E5CEAC8-C42B-4300-B4BD-D142EC5A5254}" presName="comp3" presStyleCnt="0"/>
      <dgm:spPr/>
    </dgm:pt>
    <dgm:pt modelId="{CD7196B6-4CBA-4DF0-A200-9867A16BCB30}" type="pres">
      <dgm:prSet presAssocID="{0E5CEAC8-C42B-4300-B4BD-D142EC5A5254}" presName="circle3" presStyleLbl="node1" presStyleIdx="2" presStyleCnt="6" custScaleX="114090" custScaleY="105270" custLinFactNeighborY="-2275"/>
      <dgm:spPr/>
    </dgm:pt>
    <dgm:pt modelId="{C18CCE19-AAEF-48F7-8F05-446AEA5B0251}" type="pres">
      <dgm:prSet presAssocID="{0E5CEAC8-C42B-4300-B4BD-D142EC5A5254}" presName="c3text" presStyleLbl="node1" presStyleIdx="2" presStyleCnt="6">
        <dgm:presLayoutVars>
          <dgm:bulletEnabled val="1"/>
        </dgm:presLayoutVars>
      </dgm:prSet>
      <dgm:spPr/>
    </dgm:pt>
    <dgm:pt modelId="{A770BC36-4F7D-47D1-AB15-1DB5EE1E131B}" type="pres">
      <dgm:prSet presAssocID="{0E5CEAC8-C42B-4300-B4BD-D142EC5A5254}" presName="comp4" presStyleCnt="0"/>
      <dgm:spPr/>
    </dgm:pt>
    <dgm:pt modelId="{8F9C3695-9EB4-4FD3-A0A2-CA14E189F911}" type="pres">
      <dgm:prSet presAssocID="{0E5CEAC8-C42B-4300-B4BD-D142EC5A5254}" presName="circle4" presStyleLbl="node1" presStyleIdx="3" presStyleCnt="6" custScaleX="114021" custScaleY="103871" custLinFactNeighborY="-2886"/>
      <dgm:spPr/>
    </dgm:pt>
    <dgm:pt modelId="{EFD52527-6C92-4307-8E0C-5449C71C0F90}" type="pres">
      <dgm:prSet presAssocID="{0E5CEAC8-C42B-4300-B4BD-D142EC5A5254}" presName="c4text" presStyleLbl="node1" presStyleIdx="3" presStyleCnt="6">
        <dgm:presLayoutVars>
          <dgm:bulletEnabled val="1"/>
        </dgm:presLayoutVars>
      </dgm:prSet>
      <dgm:spPr/>
    </dgm:pt>
    <dgm:pt modelId="{3337ACC0-6039-41AB-AE9E-81CB73C9F662}" type="pres">
      <dgm:prSet presAssocID="{0E5CEAC8-C42B-4300-B4BD-D142EC5A5254}" presName="comp5" presStyleCnt="0"/>
      <dgm:spPr/>
    </dgm:pt>
    <dgm:pt modelId="{0F31E4AF-DE87-4CD8-8172-7E5CA9A2406F}" type="pres">
      <dgm:prSet presAssocID="{0E5CEAC8-C42B-4300-B4BD-D142EC5A5254}" presName="circle5" presStyleLbl="node1" presStyleIdx="4" presStyleCnt="6" custScaleX="126198" custScaleY="106862"/>
      <dgm:spPr/>
    </dgm:pt>
    <dgm:pt modelId="{E42A2430-41A0-41F0-B019-5618220EDB1E}" type="pres">
      <dgm:prSet presAssocID="{0E5CEAC8-C42B-4300-B4BD-D142EC5A5254}" presName="c5text" presStyleLbl="node1" presStyleIdx="4" presStyleCnt="6">
        <dgm:presLayoutVars>
          <dgm:bulletEnabled val="1"/>
        </dgm:presLayoutVars>
      </dgm:prSet>
      <dgm:spPr/>
    </dgm:pt>
    <dgm:pt modelId="{865AD725-3AD4-4E27-A4AF-69001604A67A}" type="pres">
      <dgm:prSet presAssocID="{0E5CEAC8-C42B-4300-B4BD-D142EC5A5254}" presName="comp6" presStyleCnt="0"/>
      <dgm:spPr/>
    </dgm:pt>
    <dgm:pt modelId="{045C654B-39B9-4988-880E-C847553BCF95}" type="pres">
      <dgm:prSet presAssocID="{0E5CEAC8-C42B-4300-B4BD-D142EC5A5254}" presName="circle6" presStyleLbl="node1" presStyleIdx="5" presStyleCnt="6" custScaleX="169175" custScaleY="100460" custLinFactNeighborY="4008"/>
      <dgm:spPr/>
    </dgm:pt>
    <dgm:pt modelId="{D4F64AF6-8028-4CB3-87EE-FC8493AEFA16}" type="pres">
      <dgm:prSet presAssocID="{0E5CEAC8-C42B-4300-B4BD-D142EC5A5254}" presName="c6text" presStyleLbl="node1" presStyleIdx="5" presStyleCnt="6">
        <dgm:presLayoutVars>
          <dgm:bulletEnabled val="1"/>
        </dgm:presLayoutVars>
      </dgm:prSet>
      <dgm:spPr/>
    </dgm:pt>
  </dgm:ptLst>
  <dgm:cxnLst>
    <dgm:cxn modelId="{F61E6105-3A65-43DC-8DC0-EF154C0D5C2C}" srcId="{0E5CEAC8-C42B-4300-B4BD-D142EC5A5254}" destId="{452906D6-2090-4744-B6E1-A5877C25CB18}" srcOrd="4" destOrd="0" parTransId="{FF1907BE-64CB-4468-8B4E-EC54990F834C}" sibTransId="{5D5955E2-5F6C-4A05-9695-325DEE7617DB}"/>
    <dgm:cxn modelId="{1D61E705-EB78-4932-9B07-5EEE320934B7}" type="presOf" srcId="{C09165E5-367F-4F5F-A400-BB3D71FFFD2F}" destId="{25042CF3-CDA5-4A47-9C6A-032B8CB4E9B9}" srcOrd="0" destOrd="0" presId="urn:microsoft.com/office/officeart/2005/8/layout/venn2"/>
    <dgm:cxn modelId="{04FFE53F-9F4C-4448-9464-9618E56F16B2}" type="presOf" srcId="{3C566449-EBE7-451F-89F6-E85014F6CA02}" destId="{AB52530C-309A-47A2-9988-0A52B8365B2D}" srcOrd="1" destOrd="0" presId="urn:microsoft.com/office/officeart/2005/8/layout/venn2"/>
    <dgm:cxn modelId="{B22B1E44-69AC-445F-A421-BCC959E3E18D}" srcId="{0E5CEAC8-C42B-4300-B4BD-D142EC5A5254}" destId="{64A6A0CD-51DB-40E5-9908-3E8AEAF52A9B}" srcOrd="2" destOrd="0" parTransId="{1D4E4730-CC13-4D56-B3D8-F1581C5723C1}" sibTransId="{914A9FF2-C6D2-4949-B321-9F606F4578C8}"/>
    <dgm:cxn modelId="{92D58F64-5FAE-4851-AE3E-E2C87228C4B5}" type="presOf" srcId="{452906D6-2090-4744-B6E1-A5877C25CB18}" destId="{0F31E4AF-DE87-4CD8-8172-7E5CA9A2406F}" srcOrd="0" destOrd="0" presId="urn:microsoft.com/office/officeart/2005/8/layout/venn2"/>
    <dgm:cxn modelId="{51FCDD66-245F-49EF-8382-7E06F6FEC376}" type="presOf" srcId="{64A6A0CD-51DB-40E5-9908-3E8AEAF52A9B}" destId="{CD7196B6-4CBA-4DF0-A200-9867A16BCB30}" srcOrd="0" destOrd="0" presId="urn:microsoft.com/office/officeart/2005/8/layout/venn2"/>
    <dgm:cxn modelId="{5EA7F346-F96B-4EFD-89CE-C537E44F42D6}" type="presOf" srcId="{F9585A26-5C11-42E4-85D7-4F5124AF53AB}" destId="{8F9C3695-9EB4-4FD3-A0A2-CA14E189F911}" srcOrd="0" destOrd="0" presId="urn:microsoft.com/office/officeart/2005/8/layout/venn2"/>
    <dgm:cxn modelId="{FA70CC4A-C6D5-4927-BF1A-214D2F53B273}" type="presOf" srcId="{3C566449-EBE7-451F-89F6-E85014F6CA02}" destId="{A1EFE29F-991F-49EB-A8C9-D54888B2D2A3}" srcOrd="0" destOrd="0" presId="urn:microsoft.com/office/officeart/2005/8/layout/venn2"/>
    <dgm:cxn modelId="{CD2B6576-02A8-4A9F-8B66-EE2F2D198194}" type="presOf" srcId="{452906D6-2090-4744-B6E1-A5877C25CB18}" destId="{E42A2430-41A0-41F0-B019-5618220EDB1E}" srcOrd="1" destOrd="0" presId="urn:microsoft.com/office/officeart/2005/8/layout/venn2"/>
    <dgm:cxn modelId="{C701575A-A298-4636-A6FF-F0E185EBFEFE}" srcId="{0E5CEAC8-C42B-4300-B4BD-D142EC5A5254}" destId="{3C566449-EBE7-451F-89F6-E85014F6CA02}" srcOrd="0" destOrd="0" parTransId="{CB1C7314-DF8D-4A97-A3D2-B6688964339D}" sibTransId="{803141DA-7E89-4BBA-A565-A8525C75B898}"/>
    <dgm:cxn modelId="{051B6DB4-640D-46CE-935B-0D735B87302D}" srcId="{0E5CEAC8-C42B-4300-B4BD-D142EC5A5254}" destId="{F9585A26-5C11-42E4-85D7-4F5124AF53AB}" srcOrd="3" destOrd="0" parTransId="{0B895480-0AD2-45DC-9DE5-414A92F987CC}" sibTransId="{9BAC0209-6E1B-420F-AA3D-285A41CA1A20}"/>
    <dgm:cxn modelId="{18BECCB6-4264-4C01-A654-6C3EF655D561}" type="presOf" srcId="{64A6A0CD-51DB-40E5-9908-3E8AEAF52A9B}" destId="{C18CCE19-AAEF-48F7-8F05-446AEA5B0251}" srcOrd="1" destOrd="0" presId="urn:microsoft.com/office/officeart/2005/8/layout/venn2"/>
    <dgm:cxn modelId="{9C3D61BF-E0FD-44BF-B8C9-302D9120E17C}" type="presOf" srcId="{0E5CEAC8-C42B-4300-B4BD-D142EC5A5254}" destId="{0115C3A4-DC12-40CC-AF3A-99EEA1EA7323}" srcOrd="0" destOrd="0" presId="urn:microsoft.com/office/officeart/2005/8/layout/venn2"/>
    <dgm:cxn modelId="{5FF0E8CA-BC34-4B8C-ADCE-8A2AF21BD061}" type="presOf" srcId="{C09165E5-367F-4F5F-A400-BB3D71FFFD2F}" destId="{0E580A8B-DDBB-486D-A43D-92E87F285741}" srcOrd="1" destOrd="0" presId="urn:microsoft.com/office/officeart/2005/8/layout/venn2"/>
    <dgm:cxn modelId="{F84232CC-D4E8-4272-A210-5B7BCBE59270}" type="presOf" srcId="{19FE61D0-F77D-4C9D-87B1-E43EE23B152B}" destId="{D4F64AF6-8028-4CB3-87EE-FC8493AEFA16}" srcOrd="1" destOrd="0" presId="urn:microsoft.com/office/officeart/2005/8/layout/venn2"/>
    <dgm:cxn modelId="{637BAFCE-CCD1-4596-86F3-6FF8DE700BF2}" srcId="{0E5CEAC8-C42B-4300-B4BD-D142EC5A5254}" destId="{19FE61D0-F77D-4C9D-87B1-E43EE23B152B}" srcOrd="5" destOrd="0" parTransId="{576B42C5-A844-40DF-B3B1-BA3791D7C772}" sibTransId="{A9D0A7C9-59D5-488B-BDF8-E219228F4BBA}"/>
    <dgm:cxn modelId="{59A116DC-F55B-4E53-A75A-2573F9DD9F6E}" type="presOf" srcId="{19FE61D0-F77D-4C9D-87B1-E43EE23B152B}" destId="{045C654B-39B9-4988-880E-C847553BCF95}" srcOrd="0" destOrd="0" presId="urn:microsoft.com/office/officeart/2005/8/layout/venn2"/>
    <dgm:cxn modelId="{557107F2-20B3-44C2-8228-365CC2E5170B}" type="presOf" srcId="{F9585A26-5C11-42E4-85D7-4F5124AF53AB}" destId="{EFD52527-6C92-4307-8E0C-5449C71C0F90}" srcOrd="1" destOrd="0" presId="urn:microsoft.com/office/officeart/2005/8/layout/venn2"/>
    <dgm:cxn modelId="{FA2656FE-6CF2-4BBD-98A8-55821840DEFC}" srcId="{0E5CEAC8-C42B-4300-B4BD-D142EC5A5254}" destId="{C09165E5-367F-4F5F-A400-BB3D71FFFD2F}" srcOrd="1" destOrd="0" parTransId="{FCCE98DD-9984-4E4D-8183-A4FBEC14DEF2}" sibTransId="{C6E35882-BA88-44BB-9451-B760BA5B1C45}"/>
    <dgm:cxn modelId="{A29701DC-50E5-489C-9B18-2EC841814C03}" type="presParOf" srcId="{0115C3A4-DC12-40CC-AF3A-99EEA1EA7323}" destId="{D909AB3C-810F-4A37-B50A-DD98C02DC4C7}" srcOrd="0" destOrd="0" presId="urn:microsoft.com/office/officeart/2005/8/layout/venn2"/>
    <dgm:cxn modelId="{397BBFE6-1D27-4ADC-9AD0-1FCA51A5DA5B}" type="presParOf" srcId="{D909AB3C-810F-4A37-B50A-DD98C02DC4C7}" destId="{A1EFE29F-991F-49EB-A8C9-D54888B2D2A3}" srcOrd="0" destOrd="0" presId="urn:microsoft.com/office/officeart/2005/8/layout/venn2"/>
    <dgm:cxn modelId="{1CC1947C-7033-430F-90E6-DFA249AAB362}" type="presParOf" srcId="{D909AB3C-810F-4A37-B50A-DD98C02DC4C7}" destId="{AB52530C-309A-47A2-9988-0A52B8365B2D}" srcOrd="1" destOrd="0" presId="urn:microsoft.com/office/officeart/2005/8/layout/venn2"/>
    <dgm:cxn modelId="{9724A348-FA8C-46FB-AF64-131C7B4F76D0}" type="presParOf" srcId="{0115C3A4-DC12-40CC-AF3A-99EEA1EA7323}" destId="{DB345A71-F4CF-4F8B-9CF9-F7B354C60E21}" srcOrd="1" destOrd="0" presId="urn:microsoft.com/office/officeart/2005/8/layout/venn2"/>
    <dgm:cxn modelId="{DC705376-AD97-483C-A65C-19A29E9F483D}" type="presParOf" srcId="{DB345A71-F4CF-4F8B-9CF9-F7B354C60E21}" destId="{25042CF3-CDA5-4A47-9C6A-032B8CB4E9B9}" srcOrd="0" destOrd="0" presId="urn:microsoft.com/office/officeart/2005/8/layout/venn2"/>
    <dgm:cxn modelId="{630190A5-8793-4DA4-ACEA-98BC64507B77}" type="presParOf" srcId="{DB345A71-F4CF-4F8B-9CF9-F7B354C60E21}" destId="{0E580A8B-DDBB-486D-A43D-92E87F285741}" srcOrd="1" destOrd="0" presId="urn:microsoft.com/office/officeart/2005/8/layout/venn2"/>
    <dgm:cxn modelId="{2D12510E-4FB1-450A-ADBC-7D8A78E136C9}" type="presParOf" srcId="{0115C3A4-DC12-40CC-AF3A-99EEA1EA7323}" destId="{C69921D3-E6C7-4705-9624-9E58117B81DE}" srcOrd="2" destOrd="0" presId="urn:microsoft.com/office/officeart/2005/8/layout/venn2"/>
    <dgm:cxn modelId="{6C4CB7DF-6DAC-40C0-8475-E51194112A5B}" type="presParOf" srcId="{C69921D3-E6C7-4705-9624-9E58117B81DE}" destId="{CD7196B6-4CBA-4DF0-A200-9867A16BCB30}" srcOrd="0" destOrd="0" presId="urn:microsoft.com/office/officeart/2005/8/layout/venn2"/>
    <dgm:cxn modelId="{0CC91D51-4279-4CC2-8474-DCAC273064AE}" type="presParOf" srcId="{C69921D3-E6C7-4705-9624-9E58117B81DE}" destId="{C18CCE19-AAEF-48F7-8F05-446AEA5B0251}" srcOrd="1" destOrd="0" presId="urn:microsoft.com/office/officeart/2005/8/layout/venn2"/>
    <dgm:cxn modelId="{663FFBC2-23BA-472C-A4D7-AD2C3C8B6DAD}" type="presParOf" srcId="{0115C3A4-DC12-40CC-AF3A-99EEA1EA7323}" destId="{A770BC36-4F7D-47D1-AB15-1DB5EE1E131B}" srcOrd="3" destOrd="0" presId="urn:microsoft.com/office/officeart/2005/8/layout/venn2"/>
    <dgm:cxn modelId="{587A2373-D12F-4D5F-9DD7-44E8CEE6BBEE}" type="presParOf" srcId="{A770BC36-4F7D-47D1-AB15-1DB5EE1E131B}" destId="{8F9C3695-9EB4-4FD3-A0A2-CA14E189F911}" srcOrd="0" destOrd="0" presId="urn:microsoft.com/office/officeart/2005/8/layout/venn2"/>
    <dgm:cxn modelId="{0930AE32-F423-4E52-B3DB-F7B6216DE41C}" type="presParOf" srcId="{A770BC36-4F7D-47D1-AB15-1DB5EE1E131B}" destId="{EFD52527-6C92-4307-8E0C-5449C71C0F90}" srcOrd="1" destOrd="0" presId="urn:microsoft.com/office/officeart/2005/8/layout/venn2"/>
    <dgm:cxn modelId="{473698CE-5EC9-4E7B-A6A7-598D2830E4E1}" type="presParOf" srcId="{0115C3A4-DC12-40CC-AF3A-99EEA1EA7323}" destId="{3337ACC0-6039-41AB-AE9E-81CB73C9F662}" srcOrd="4" destOrd="0" presId="urn:microsoft.com/office/officeart/2005/8/layout/venn2"/>
    <dgm:cxn modelId="{920B9C27-C974-4FE4-BFA8-23414F5C53ED}" type="presParOf" srcId="{3337ACC0-6039-41AB-AE9E-81CB73C9F662}" destId="{0F31E4AF-DE87-4CD8-8172-7E5CA9A2406F}" srcOrd="0" destOrd="0" presId="urn:microsoft.com/office/officeart/2005/8/layout/venn2"/>
    <dgm:cxn modelId="{A2B2D3E9-FE6A-4760-865B-7794E4FF29B6}" type="presParOf" srcId="{3337ACC0-6039-41AB-AE9E-81CB73C9F662}" destId="{E42A2430-41A0-41F0-B019-5618220EDB1E}" srcOrd="1" destOrd="0" presId="urn:microsoft.com/office/officeart/2005/8/layout/venn2"/>
    <dgm:cxn modelId="{998836AF-3724-4508-B2C7-7F91A7D4CAAE}" type="presParOf" srcId="{0115C3A4-DC12-40CC-AF3A-99EEA1EA7323}" destId="{865AD725-3AD4-4E27-A4AF-69001604A67A}" srcOrd="5" destOrd="0" presId="urn:microsoft.com/office/officeart/2005/8/layout/venn2"/>
    <dgm:cxn modelId="{1DB28D9A-9EE3-47B5-9E16-2C4777971B09}" type="presParOf" srcId="{865AD725-3AD4-4E27-A4AF-69001604A67A}" destId="{045C654B-39B9-4988-880E-C847553BCF95}" srcOrd="0" destOrd="0" presId="urn:microsoft.com/office/officeart/2005/8/layout/venn2"/>
    <dgm:cxn modelId="{1B065782-C2B5-43C7-A9EC-F4C506AB8E11}" type="presParOf" srcId="{865AD725-3AD4-4E27-A4AF-69001604A67A}" destId="{D4F64AF6-8028-4CB3-87EE-FC8493AEFA16}"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76946"/>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Global strategic and funding landscape</a:t>
          </a:r>
        </a:p>
      </dsp:txBody>
      <dsp:txXfrm>
        <a:off x="3759600" y="265953"/>
        <a:ext cx="2571750" cy="685800"/>
      </dsp:txXfrm>
    </dsp:sp>
    <dsp:sp modelId="{25042CF3-CDA5-4A47-9C6A-032B8CB4E9B9}">
      <dsp:nvSpPr>
        <dsp:cNvPr id="0" name=""/>
        <dsp:cNvSpPr/>
      </dsp:nvSpPr>
      <dsp:spPr>
        <a:xfrm>
          <a:off x="1796136" y="797859"/>
          <a:ext cx="6498679" cy="6137087"/>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Government policy - </a:t>
          </a:r>
          <a:r>
            <a:rPr lang="en-US" sz="1600" kern="1200" dirty="0"/>
            <a:t>multiple levels</a:t>
          </a:r>
        </a:p>
      </dsp:txBody>
      <dsp:txXfrm>
        <a:off x="3644198" y="1150742"/>
        <a:ext cx="2802555" cy="705765"/>
      </dsp:txXfrm>
    </dsp:sp>
    <dsp:sp modelId="{CD7196B6-4CBA-4DF0-A200-9867A16BCB30}">
      <dsp:nvSpPr>
        <dsp:cNvPr id="0" name=""/>
        <dsp:cNvSpPr/>
      </dsp:nvSpPr>
      <dsp:spPr>
        <a:xfrm>
          <a:off x="2447630" y="1744744"/>
          <a:ext cx="5195690" cy="5053592"/>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Health system</a:t>
          </a:r>
        </a:p>
        <a:p>
          <a:pPr marL="0" lvl="0" indent="0" algn="ctr" defTabSz="711200">
            <a:lnSpc>
              <a:spcPct val="90000"/>
            </a:lnSpc>
            <a:spcBef>
              <a:spcPct val="0"/>
            </a:spcBef>
            <a:spcAft>
              <a:spcPct val="35000"/>
            </a:spcAft>
            <a:buNone/>
          </a:pPr>
          <a:r>
            <a:rPr lang="en-US" sz="1600" kern="1200" dirty="0"/>
            <a:t>Accessible, culturally adapted, no financial barriers</a:t>
          </a:r>
        </a:p>
      </dsp:txBody>
      <dsp:txXfrm>
        <a:off x="3701091" y="2093441"/>
        <a:ext cx="2688769" cy="697395"/>
      </dsp:txXfrm>
    </dsp:sp>
    <dsp:sp modelId="{8F9C3695-9EB4-4FD3-A0A2-CA14E189F911}">
      <dsp:nvSpPr>
        <dsp:cNvPr id="0" name=""/>
        <dsp:cNvSpPr/>
      </dsp:nvSpPr>
      <dsp:spPr>
        <a:xfrm>
          <a:off x="2895096" y="2827291"/>
          <a:ext cx="4300758" cy="3917910"/>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Community</a:t>
          </a:r>
        </a:p>
        <a:p>
          <a:pPr marL="0" lvl="0" indent="0" algn="ctr" defTabSz="711200">
            <a:lnSpc>
              <a:spcPct val="90000"/>
            </a:lnSpc>
            <a:spcBef>
              <a:spcPct val="0"/>
            </a:spcBef>
            <a:spcAft>
              <a:spcPct val="35000"/>
            </a:spcAft>
            <a:buNone/>
          </a:pPr>
          <a:r>
            <a:rPr lang="en-US" sz="1600" kern="1200" dirty="0"/>
            <a:t>Trust, inclusion, </a:t>
          </a:r>
          <a:r>
            <a:rPr lang="en-US" sz="1600" kern="1200"/>
            <a:t>social norms resources</a:t>
          </a:r>
          <a:r>
            <a:rPr lang="en-US" sz="1600" kern="1200" dirty="0"/>
            <a:t>, gender</a:t>
          </a:r>
        </a:p>
      </dsp:txBody>
      <dsp:txXfrm>
        <a:off x="3884271" y="3179903"/>
        <a:ext cx="2322409" cy="705223"/>
      </dsp:txXfrm>
    </dsp:sp>
    <dsp:sp modelId="{0F31E4AF-DE87-4CD8-8172-7E5CA9A2406F}">
      <dsp:nvSpPr>
        <dsp:cNvPr id="0" name=""/>
        <dsp:cNvSpPr/>
      </dsp:nvSpPr>
      <dsp:spPr>
        <a:xfrm>
          <a:off x="3314543" y="3943734"/>
          <a:ext cx="3461864" cy="293143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Parents</a:t>
          </a:r>
        </a:p>
        <a:p>
          <a:pPr marL="0" lvl="0" indent="0" algn="ctr" defTabSz="711200">
            <a:lnSpc>
              <a:spcPct val="90000"/>
            </a:lnSpc>
            <a:spcBef>
              <a:spcPct val="0"/>
            </a:spcBef>
            <a:spcAft>
              <a:spcPct val="35000"/>
            </a:spcAft>
            <a:buNone/>
          </a:pPr>
          <a:r>
            <a:rPr lang="en-US" sz="1600" kern="1200" dirty="0"/>
            <a:t>Trust, inclusion, resources, knowledge gender</a:t>
          </a:r>
        </a:p>
      </dsp:txBody>
      <dsp:txXfrm>
        <a:off x="3920370" y="4310164"/>
        <a:ext cx="2250211" cy="732859"/>
      </dsp:txXfrm>
    </dsp:sp>
    <dsp:sp modelId="{045C654B-39B9-4988-880E-C847553BCF95}">
      <dsp:nvSpPr>
        <dsp:cNvPr id="0" name=""/>
        <dsp:cNvSpPr/>
      </dsp:nvSpPr>
      <dsp:spPr>
        <a:xfrm>
          <a:off x="3595223" y="5131327"/>
          <a:ext cx="2900505" cy="172238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A child dies from measles</a:t>
          </a:r>
        </a:p>
      </dsp:txBody>
      <dsp:txXfrm>
        <a:off x="4019992" y="5561924"/>
        <a:ext cx="2050967" cy="861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0"/>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dirty="0"/>
            <a:t>Global strategic and funding landscape</a:t>
          </a:r>
        </a:p>
      </dsp:txBody>
      <dsp:txXfrm>
        <a:off x="2620806" y="1714500"/>
        <a:ext cx="4849339" cy="342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67894"/>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Global strategic and funding landscape</a:t>
          </a:r>
        </a:p>
      </dsp:txBody>
      <dsp:txXfrm>
        <a:off x="3245250" y="446455"/>
        <a:ext cx="3600450" cy="1165860"/>
      </dsp:txXfrm>
    </dsp:sp>
    <dsp:sp modelId="{25042CF3-CDA5-4A47-9C6A-032B8CB4E9B9}">
      <dsp:nvSpPr>
        <dsp:cNvPr id="0" name=""/>
        <dsp:cNvSpPr/>
      </dsp:nvSpPr>
      <dsp:spPr>
        <a:xfrm>
          <a:off x="2178411" y="1510817"/>
          <a:ext cx="5734128" cy="5415077"/>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0" kern="1200" dirty="0"/>
            <a:t>Government policy - multiple levels</a:t>
          </a:r>
        </a:p>
      </dsp:txBody>
      <dsp:txXfrm>
        <a:off x="3018155" y="2864587"/>
        <a:ext cx="4054641" cy="2707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67894"/>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Global strategic and funding landscape</a:t>
          </a:r>
        </a:p>
      </dsp:txBody>
      <dsp:txXfrm>
        <a:off x="3847040" y="275005"/>
        <a:ext cx="2396871" cy="1028700"/>
      </dsp:txXfrm>
    </dsp:sp>
    <dsp:sp modelId="{25042CF3-CDA5-4A47-9C6A-032B8CB4E9B9}">
      <dsp:nvSpPr>
        <dsp:cNvPr id="0" name=""/>
        <dsp:cNvSpPr/>
      </dsp:nvSpPr>
      <dsp:spPr>
        <a:xfrm>
          <a:off x="2178411" y="1510817"/>
          <a:ext cx="5734128" cy="5415077"/>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Government policy - </a:t>
          </a:r>
          <a:r>
            <a:rPr lang="en-US" sz="1600" kern="1200" dirty="0"/>
            <a:t>multiple levels</a:t>
          </a:r>
        </a:p>
      </dsp:txBody>
      <dsp:txXfrm>
        <a:off x="3709423" y="1849259"/>
        <a:ext cx="2672104" cy="1015327"/>
      </dsp:txXfrm>
    </dsp:sp>
    <dsp:sp modelId="{CD7196B6-4CBA-4DF0-A200-9867A16BCB30}">
      <dsp:nvSpPr>
        <dsp:cNvPr id="0" name=""/>
        <dsp:cNvSpPr/>
      </dsp:nvSpPr>
      <dsp:spPr>
        <a:xfrm>
          <a:off x="3263818" y="3192742"/>
          <a:ext cx="3563314" cy="3609708"/>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Health system</a:t>
          </a:r>
        </a:p>
        <a:p>
          <a:pPr marL="0" lvl="0" indent="0" algn="ctr" defTabSz="1244600">
            <a:lnSpc>
              <a:spcPct val="90000"/>
            </a:lnSpc>
            <a:spcBef>
              <a:spcPct val="0"/>
            </a:spcBef>
            <a:spcAft>
              <a:spcPct val="35000"/>
            </a:spcAft>
            <a:buNone/>
          </a:pPr>
          <a:r>
            <a:rPr lang="en-US" sz="2800" kern="1200" dirty="0"/>
            <a:t>Accessible, culturally adapted, no financial barriers</a:t>
          </a:r>
        </a:p>
      </dsp:txBody>
      <dsp:txXfrm>
        <a:off x="3785654" y="4095169"/>
        <a:ext cx="2519643" cy="18048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72420"/>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Global strategic and funding landscape</a:t>
          </a:r>
        </a:p>
      </dsp:txBody>
      <dsp:txXfrm>
        <a:off x="4086727" y="270479"/>
        <a:ext cx="1917497" cy="1028700"/>
      </dsp:txXfrm>
    </dsp:sp>
    <dsp:sp modelId="{25042CF3-CDA5-4A47-9C6A-032B8CB4E9B9}">
      <dsp:nvSpPr>
        <dsp:cNvPr id="0" name=""/>
        <dsp:cNvSpPr/>
      </dsp:nvSpPr>
      <dsp:spPr>
        <a:xfrm>
          <a:off x="1987273" y="1154338"/>
          <a:ext cx="6116404" cy="5776082"/>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Government policy - </a:t>
          </a:r>
          <a:r>
            <a:rPr lang="en-US" sz="1600" kern="1200" dirty="0"/>
            <a:t>multiple levels</a:t>
          </a:r>
        </a:p>
      </dsp:txBody>
      <dsp:txXfrm>
        <a:off x="3976634" y="1500903"/>
        <a:ext cx="2137683" cy="1039694"/>
      </dsp:txXfrm>
    </dsp:sp>
    <dsp:sp modelId="{CD7196B6-4CBA-4DF0-A200-9867A16BCB30}">
      <dsp:nvSpPr>
        <dsp:cNvPr id="0" name=""/>
        <dsp:cNvSpPr/>
      </dsp:nvSpPr>
      <dsp:spPr>
        <a:xfrm>
          <a:off x="2907487" y="2468743"/>
          <a:ext cx="4275977" cy="4331650"/>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Health system</a:t>
          </a:r>
        </a:p>
        <a:p>
          <a:pPr marL="0" lvl="0" indent="0" algn="ctr" defTabSz="711200">
            <a:lnSpc>
              <a:spcPct val="90000"/>
            </a:lnSpc>
            <a:spcBef>
              <a:spcPct val="0"/>
            </a:spcBef>
            <a:spcAft>
              <a:spcPct val="35000"/>
            </a:spcAft>
            <a:buNone/>
          </a:pPr>
          <a:r>
            <a:rPr lang="en-US" sz="1600" kern="1200" dirty="0"/>
            <a:t>Accessible, culturally adapted, no financial barriers</a:t>
          </a:r>
        </a:p>
      </dsp:txBody>
      <dsp:txXfrm>
        <a:off x="4049173" y="2793616"/>
        <a:ext cx="1992605" cy="974621"/>
      </dsp:txXfrm>
    </dsp:sp>
    <dsp:sp modelId="{8F9C3695-9EB4-4FD3-A0A2-CA14E189F911}">
      <dsp:nvSpPr>
        <dsp:cNvPr id="0" name=""/>
        <dsp:cNvSpPr/>
      </dsp:nvSpPr>
      <dsp:spPr>
        <a:xfrm>
          <a:off x="3481563" y="3910116"/>
          <a:ext cx="3127824" cy="2849389"/>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Community</a:t>
          </a:r>
        </a:p>
        <a:p>
          <a:pPr marL="0" lvl="0" indent="0" algn="ctr" defTabSz="1066800">
            <a:lnSpc>
              <a:spcPct val="90000"/>
            </a:lnSpc>
            <a:spcBef>
              <a:spcPct val="0"/>
            </a:spcBef>
            <a:spcAft>
              <a:spcPct val="35000"/>
            </a:spcAft>
            <a:buNone/>
          </a:pPr>
          <a:r>
            <a:rPr lang="en-US" sz="2400" kern="1200" dirty="0"/>
            <a:t>Trust, inclusion, social norms resources, gender</a:t>
          </a:r>
        </a:p>
      </dsp:txBody>
      <dsp:txXfrm>
        <a:off x="3939623" y="4622464"/>
        <a:ext cx="2211705" cy="1424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76946"/>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Global strategic and funding landscape</a:t>
          </a:r>
        </a:p>
      </dsp:txBody>
      <dsp:txXfrm>
        <a:off x="3759600" y="265953"/>
        <a:ext cx="2571750" cy="685800"/>
      </dsp:txXfrm>
    </dsp:sp>
    <dsp:sp modelId="{25042CF3-CDA5-4A47-9C6A-032B8CB4E9B9}">
      <dsp:nvSpPr>
        <dsp:cNvPr id="0" name=""/>
        <dsp:cNvSpPr/>
      </dsp:nvSpPr>
      <dsp:spPr>
        <a:xfrm>
          <a:off x="1796136" y="797859"/>
          <a:ext cx="6498679" cy="6137087"/>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Government policy - </a:t>
          </a:r>
          <a:r>
            <a:rPr lang="en-US" sz="1600" kern="1200" dirty="0"/>
            <a:t>multiple levels</a:t>
          </a:r>
        </a:p>
      </dsp:txBody>
      <dsp:txXfrm>
        <a:off x="3644198" y="1150742"/>
        <a:ext cx="2802555" cy="705765"/>
      </dsp:txXfrm>
    </dsp:sp>
    <dsp:sp modelId="{CD7196B6-4CBA-4DF0-A200-9867A16BCB30}">
      <dsp:nvSpPr>
        <dsp:cNvPr id="0" name=""/>
        <dsp:cNvSpPr/>
      </dsp:nvSpPr>
      <dsp:spPr>
        <a:xfrm>
          <a:off x="2391367" y="1744744"/>
          <a:ext cx="5308216" cy="5053592"/>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Health system</a:t>
          </a:r>
        </a:p>
        <a:p>
          <a:pPr marL="0" lvl="0" indent="0" algn="ctr" defTabSz="711200">
            <a:lnSpc>
              <a:spcPct val="90000"/>
            </a:lnSpc>
            <a:spcBef>
              <a:spcPct val="0"/>
            </a:spcBef>
            <a:spcAft>
              <a:spcPct val="35000"/>
            </a:spcAft>
            <a:buNone/>
          </a:pPr>
          <a:r>
            <a:rPr lang="en-US" sz="1600" kern="1200" dirty="0"/>
            <a:t>Accessible, culturally adapted, no financial barriers</a:t>
          </a:r>
        </a:p>
      </dsp:txBody>
      <dsp:txXfrm>
        <a:off x="3671975" y="2093441"/>
        <a:ext cx="2747001" cy="697395"/>
      </dsp:txXfrm>
    </dsp:sp>
    <dsp:sp modelId="{8F9C3695-9EB4-4FD3-A0A2-CA14E189F911}">
      <dsp:nvSpPr>
        <dsp:cNvPr id="0" name=""/>
        <dsp:cNvSpPr/>
      </dsp:nvSpPr>
      <dsp:spPr>
        <a:xfrm>
          <a:off x="2895096" y="2827291"/>
          <a:ext cx="4300758" cy="3917910"/>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Community</a:t>
          </a:r>
        </a:p>
        <a:p>
          <a:pPr marL="0" lvl="0" indent="0" algn="ctr" defTabSz="711200">
            <a:lnSpc>
              <a:spcPct val="90000"/>
            </a:lnSpc>
            <a:spcBef>
              <a:spcPct val="0"/>
            </a:spcBef>
            <a:spcAft>
              <a:spcPct val="35000"/>
            </a:spcAft>
            <a:buNone/>
          </a:pPr>
          <a:r>
            <a:rPr lang="en-US" sz="1600" kern="1200" dirty="0"/>
            <a:t>Trust, inclusion, </a:t>
          </a:r>
          <a:r>
            <a:rPr lang="en-US" sz="1600" kern="1200"/>
            <a:t>social norms resources</a:t>
          </a:r>
          <a:r>
            <a:rPr lang="en-US" sz="1600" kern="1200" dirty="0"/>
            <a:t>, gender</a:t>
          </a:r>
        </a:p>
      </dsp:txBody>
      <dsp:txXfrm>
        <a:off x="3884271" y="3179903"/>
        <a:ext cx="2322409" cy="705223"/>
      </dsp:txXfrm>
    </dsp:sp>
    <dsp:sp modelId="{0F31E4AF-DE87-4CD8-8172-7E5CA9A2406F}">
      <dsp:nvSpPr>
        <dsp:cNvPr id="0" name=""/>
        <dsp:cNvSpPr/>
      </dsp:nvSpPr>
      <dsp:spPr>
        <a:xfrm>
          <a:off x="3314543" y="3943734"/>
          <a:ext cx="3461864" cy="293143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Parents</a:t>
          </a:r>
        </a:p>
        <a:p>
          <a:pPr marL="0" lvl="0" indent="0" algn="ctr" defTabSz="1244600">
            <a:lnSpc>
              <a:spcPct val="90000"/>
            </a:lnSpc>
            <a:spcBef>
              <a:spcPct val="0"/>
            </a:spcBef>
            <a:spcAft>
              <a:spcPct val="35000"/>
            </a:spcAft>
            <a:buNone/>
          </a:pPr>
          <a:r>
            <a:rPr lang="en-US" sz="2800" kern="1200" dirty="0"/>
            <a:t>Trust, inclusion, resources, knowledge gender</a:t>
          </a:r>
        </a:p>
      </dsp:txBody>
      <dsp:txXfrm>
        <a:off x="3821522" y="4676594"/>
        <a:ext cx="2447907" cy="14657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FE29F-991F-49EB-A8C9-D54888B2D2A3}">
      <dsp:nvSpPr>
        <dsp:cNvPr id="0" name=""/>
        <dsp:cNvSpPr/>
      </dsp:nvSpPr>
      <dsp:spPr>
        <a:xfrm>
          <a:off x="1616475" y="-76946"/>
          <a:ext cx="6858001" cy="6858001"/>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Global strategic and funding landscape</a:t>
          </a:r>
        </a:p>
      </dsp:txBody>
      <dsp:txXfrm>
        <a:off x="3759600" y="265953"/>
        <a:ext cx="2571750" cy="685800"/>
      </dsp:txXfrm>
    </dsp:sp>
    <dsp:sp modelId="{25042CF3-CDA5-4A47-9C6A-032B8CB4E9B9}">
      <dsp:nvSpPr>
        <dsp:cNvPr id="0" name=""/>
        <dsp:cNvSpPr/>
      </dsp:nvSpPr>
      <dsp:spPr>
        <a:xfrm>
          <a:off x="1796136" y="797859"/>
          <a:ext cx="6498679" cy="6137087"/>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Government policy - </a:t>
          </a:r>
          <a:r>
            <a:rPr lang="en-US" sz="1600" kern="1200" dirty="0"/>
            <a:t>multiple levels</a:t>
          </a:r>
        </a:p>
      </dsp:txBody>
      <dsp:txXfrm>
        <a:off x="3644198" y="1150742"/>
        <a:ext cx="2802555" cy="705765"/>
      </dsp:txXfrm>
    </dsp:sp>
    <dsp:sp modelId="{CD7196B6-4CBA-4DF0-A200-9867A16BCB30}">
      <dsp:nvSpPr>
        <dsp:cNvPr id="0" name=""/>
        <dsp:cNvSpPr/>
      </dsp:nvSpPr>
      <dsp:spPr>
        <a:xfrm>
          <a:off x="2306973" y="1744744"/>
          <a:ext cx="5477005" cy="5053592"/>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Health system</a:t>
          </a:r>
        </a:p>
        <a:p>
          <a:pPr marL="0" lvl="0" indent="0" algn="ctr" defTabSz="711200">
            <a:lnSpc>
              <a:spcPct val="90000"/>
            </a:lnSpc>
            <a:spcBef>
              <a:spcPct val="0"/>
            </a:spcBef>
            <a:spcAft>
              <a:spcPct val="35000"/>
            </a:spcAft>
            <a:buNone/>
          </a:pPr>
          <a:r>
            <a:rPr lang="en-US" sz="1600" kern="1200" dirty="0"/>
            <a:t>Accessible, culturally adapted, no financial barriers</a:t>
          </a:r>
        </a:p>
      </dsp:txBody>
      <dsp:txXfrm>
        <a:off x="3628300" y="2093441"/>
        <a:ext cx="2834350" cy="697395"/>
      </dsp:txXfrm>
    </dsp:sp>
    <dsp:sp modelId="{8F9C3695-9EB4-4FD3-A0A2-CA14E189F911}">
      <dsp:nvSpPr>
        <dsp:cNvPr id="0" name=""/>
        <dsp:cNvSpPr/>
      </dsp:nvSpPr>
      <dsp:spPr>
        <a:xfrm>
          <a:off x="2895096" y="2827291"/>
          <a:ext cx="4300758" cy="3917910"/>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Community</a:t>
          </a:r>
        </a:p>
        <a:p>
          <a:pPr marL="0" lvl="0" indent="0" algn="ctr" defTabSz="711200">
            <a:lnSpc>
              <a:spcPct val="90000"/>
            </a:lnSpc>
            <a:spcBef>
              <a:spcPct val="0"/>
            </a:spcBef>
            <a:spcAft>
              <a:spcPct val="35000"/>
            </a:spcAft>
            <a:buNone/>
          </a:pPr>
          <a:r>
            <a:rPr lang="en-US" sz="1600" kern="1200" dirty="0"/>
            <a:t>Trust, inclusion, </a:t>
          </a:r>
          <a:r>
            <a:rPr lang="en-US" sz="1600" kern="1200"/>
            <a:t>social norms resources</a:t>
          </a:r>
          <a:r>
            <a:rPr lang="en-US" sz="1600" kern="1200" dirty="0"/>
            <a:t>, gender</a:t>
          </a:r>
        </a:p>
      </dsp:txBody>
      <dsp:txXfrm>
        <a:off x="3884271" y="3179903"/>
        <a:ext cx="2322409" cy="705223"/>
      </dsp:txXfrm>
    </dsp:sp>
    <dsp:sp modelId="{0F31E4AF-DE87-4CD8-8172-7E5CA9A2406F}">
      <dsp:nvSpPr>
        <dsp:cNvPr id="0" name=""/>
        <dsp:cNvSpPr/>
      </dsp:nvSpPr>
      <dsp:spPr>
        <a:xfrm>
          <a:off x="3314543" y="3943734"/>
          <a:ext cx="3461864" cy="293143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Parents</a:t>
          </a:r>
        </a:p>
        <a:p>
          <a:pPr marL="0" lvl="0" indent="0" algn="ctr" defTabSz="711200">
            <a:lnSpc>
              <a:spcPct val="90000"/>
            </a:lnSpc>
            <a:spcBef>
              <a:spcPct val="0"/>
            </a:spcBef>
            <a:spcAft>
              <a:spcPct val="35000"/>
            </a:spcAft>
            <a:buNone/>
          </a:pPr>
          <a:r>
            <a:rPr lang="en-US" sz="1600" kern="1200" dirty="0"/>
            <a:t>Trust, inclusion, resources, knowledge gender</a:t>
          </a:r>
        </a:p>
      </dsp:txBody>
      <dsp:txXfrm>
        <a:off x="3920370" y="4310164"/>
        <a:ext cx="2250211" cy="732859"/>
      </dsp:txXfrm>
    </dsp:sp>
    <dsp:sp modelId="{045C654B-39B9-4988-880E-C847553BCF95}">
      <dsp:nvSpPr>
        <dsp:cNvPr id="0" name=""/>
        <dsp:cNvSpPr/>
      </dsp:nvSpPr>
      <dsp:spPr>
        <a:xfrm>
          <a:off x="3595223" y="5131327"/>
          <a:ext cx="2900505" cy="172238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A child dies from measles</a:t>
          </a:r>
        </a:p>
      </dsp:txBody>
      <dsp:txXfrm>
        <a:off x="4019992" y="5561924"/>
        <a:ext cx="2050967" cy="86119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66777EC-ED75-43C3-8EA7-C513EA19B1FF}" type="datetimeFigureOut">
              <a:rPr lang="en-US" smtClean="0"/>
              <a:t>3/6/2024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602C9DA-D511-4605-B0E6-480118DED74F}" type="slidenum">
              <a:rPr lang="en-US" smtClean="0"/>
              <a:t>‹#›</a:t>
            </a:fld>
            <a:endParaRPr lang="en-US"/>
          </a:p>
        </p:txBody>
      </p:sp>
    </p:spTree>
    <p:extLst>
      <p:ext uri="{BB962C8B-B14F-4D97-AF65-F5344CB8AC3E}">
        <p14:creationId xmlns:p14="http://schemas.microsoft.com/office/powerpoint/2010/main" val="3210825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tats.un.org/sdgs/metadata/files/Metadata-03-0b-01.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s.els-cdn.com/content/image/1-s2.0-S0264410X2300854X-mmc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FA5D79-EA1D-4435-9FEC-3E58AE126F8C}" type="slidenum">
              <a:rPr lang="en-GB" smtClean="0"/>
              <a:t>2</a:t>
            </a:fld>
            <a:endParaRPr lang="en-GB"/>
          </a:p>
        </p:txBody>
      </p:sp>
    </p:spTree>
    <p:extLst>
      <p:ext uri="{BB962C8B-B14F-4D97-AF65-F5344CB8AC3E}">
        <p14:creationId xmlns:p14="http://schemas.microsoft.com/office/powerpoint/2010/main" val="406009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defTabSz="933237">
              <a:defRPr/>
            </a:pPr>
            <a:fld id="{32104A74-82BA-402E-9268-585387E7E727}" type="slidenum">
              <a:rPr lang="en-GB">
                <a:solidFill>
                  <a:prstClr val="black"/>
                </a:solidFill>
                <a:latin typeface="Century Gothic" panose="020B0502020202020204" pitchFamily="34" charset="0"/>
              </a:rPr>
              <a:pPr defTabSz="933237">
                <a:defRPr/>
              </a:pPr>
              <a:t>12</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24380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latin typeface="Arial" panose="020B0604020202020204" pitchFamily="34" charset="0"/>
                <a:ea typeface="Times New Roman" panose="02020603050405020304" pitchFamily="18" charset="0"/>
              </a:rPr>
              <a:t>68 million children per year, half of the annual birth cohort, are born in non-Gavi-eligible MICs</a:t>
            </a:r>
          </a:p>
          <a:p>
            <a:r>
              <a:rPr lang="en-US" sz="1800" i="1" dirty="0">
                <a:solidFill>
                  <a:srgbClr val="000000"/>
                </a:solidFill>
                <a:latin typeface="Arial" panose="020B0604020202020204" pitchFamily="34" charset="0"/>
                <a:ea typeface="Times New Roman" panose="02020603050405020304" pitchFamily="18" charset="0"/>
              </a:rPr>
              <a:t>73% susceptible children live in low- and low-middle income countries.</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i="1" dirty="0">
                <a:solidFill>
                  <a:srgbClr val="000000"/>
                </a:solidFill>
                <a:latin typeface="Arial" panose="020B0604020202020204" pitchFamily="34" charset="0"/>
                <a:ea typeface="Times New Roman" panose="02020603050405020304" pitchFamily="18" charset="0"/>
              </a:rPr>
              <a:t>We need to make a correction to the 62% figure. By the end of 2024 there will be 105 countries at risk of measles outbreaks. Of these 105 countries, 50 are low- and low-middle income (as categorized by the world bank). So, nearly 48% of countries that are at risk of measles outbreaks are low- and low-middle income.</a:t>
            </a:r>
            <a:endParaRPr lang="en-US" sz="1800" dirty="0">
              <a:latin typeface="Calibri" panose="020F0502020204030204" pitchFamily="34" charset="0"/>
              <a:ea typeface="Calibri" panose="020F0502020204030204" pitchFamily="34" charset="0"/>
            </a:endParaRPr>
          </a:p>
          <a:p>
            <a:endParaRPr lang="en-US" b="1" dirty="0">
              <a:cs typeface="Calibri"/>
            </a:endParaRPr>
          </a:p>
          <a:p>
            <a:endParaRPr lang="en-US" b="1" dirty="0">
              <a:cs typeface="Calibri"/>
            </a:endParaRPr>
          </a:p>
          <a:p>
            <a:r>
              <a:rPr lang="en-US" b="1" dirty="0">
                <a:cs typeface="Calibri"/>
              </a:rPr>
              <a:t>Global total number of children under 5 years of age = 666 million.  142 million of children under 5 years of age are naïve (susceptible) to measles.  15+74 = 89 million children under 5 years of age 89/142 = 62% are living in settings at high/highest risk of an outbreak by the end of 2024. </a:t>
            </a:r>
          </a:p>
          <a:p>
            <a:endParaRPr lang="en-US" b="1" dirty="0"/>
          </a:p>
          <a:p>
            <a:endParaRPr lang="en-US" b="1" dirty="0"/>
          </a:p>
          <a:p>
            <a:r>
              <a:rPr lang="en-US" b="1" dirty="0"/>
              <a:t>&gt;2 birth cohort susceptible in under 5 years of age = highest risk = 15 million/34 million and represents 44% of children under 5 years of age are susceptible to measles </a:t>
            </a:r>
            <a:endParaRPr lang="en-US" dirty="0"/>
          </a:p>
          <a:p>
            <a:r>
              <a:rPr lang="en-US" b="1" dirty="0"/>
              <a:t>1-2 birth cohort susceptible in under 5 years of age = high risk = 74 million/258 million and represents 28% of children under 5 years of age are susceptible to measles </a:t>
            </a:r>
            <a:endParaRPr lang="en-US" b="1" dirty="0">
              <a:cs typeface="Calibri"/>
            </a:endParaRPr>
          </a:p>
          <a:p>
            <a:r>
              <a:rPr lang="en-US" b="1" dirty="0"/>
              <a:t>&lt;1 birth cohort susceptible in under 5 years of age = lower risk = 53 million/374 million and represents 14% of children under 5 years of age are susceptible to measles </a:t>
            </a:r>
            <a:endParaRPr lang="en-US" b="1" dirty="0">
              <a:cs typeface="Calibri" panose="020F0502020204030204"/>
            </a:endParaRPr>
          </a:p>
          <a:p>
            <a:endParaRPr lang="en-US" b="1" dirty="0">
              <a:cs typeface="Calibri" panose="020F0502020204030204"/>
            </a:endParaRPr>
          </a:p>
          <a:p>
            <a:endParaRPr lang="en-US" b="1" dirty="0">
              <a:cs typeface="Calibri" panose="020F0502020204030204"/>
            </a:endParaRPr>
          </a:p>
          <a:p>
            <a:endParaRPr lang="en-US" b="1" dirty="0"/>
          </a:p>
          <a:p>
            <a:r>
              <a:rPr lang="en-US" b="1" dirty="0"/>
              <a:t>Number of susceptible children under 5 years of age, as of December 31, 2024 (assuming MCV2 and SIA doses first reach children who have been previously vaccinated)</a:t>
            </a:r>
            <a:endParaRPr lang="en-US" b="0" dirty="0"/>
          </a:p>
          <a:p>
            <a:endParaRPr lang="en-US" b="0" dirty="0"/>
          </a:p>
          <a:p>
            <a:pPr defTabSz="933237">
              <a:defRPr/>
            </a:pPr>
            <a:r>
              <a:rPr lang="en-US" sz="2400" b="1" dirty="0"/>
              <a:t>Methodology:</a:t>
            </a:r>
            <a:endParaRPr lang="en-US" sz="2400" b="1" dirty="0">
              <a:cs typeface="Calibri"/>
            </a:endParaRPr>
          </a:p>
          <a:p>
            <a:pPr marL="349964" indent="-349964">
              <a:buFont typeface="Arial" panose="020B0604020202020204" pitchFamily="34" charset="0"/>
              <a:buChar char="•"/>
            </a:pPr>
            <a:r>
              <a:rPr lang="en-US" sz="2400" dirty="0">
                <a:latin typeface="Arial"/>
                <a:cs typeface="Arial"/>
              </a:rPr>
              <a:t>Used to estimate the accumulated number of measles-susceptible people by year of age</a:t>
            </a:r>
          </a:p>
          <a:p>
            <a:pPr marL="349964" indent="-349964">
              <a:buFont typeface="Arial" panose="020B0604020202020204" pitchFamily="34" charset="0"/>
              <a:buChar char="•"/>
            </a:pPr>
            <a:r>
              <a:rPr lang="en-US" sz="2400" dirty="0">
                <a:latin typeface="Arial"/>
                <a:cs typeface="Arial"/>
              </a:rPr>
              <a:t>WHO recommends SIAs before that number of susceptible under-5 children reaches the equivalent of one birth cohort</a:t>
            </a:r>
          </a:p>
          <a:p>
            <a:pPr marL="349964" indent="-349964">
              <a:buFont typeface="Arial" panose="020B0604020202020204" pitchFamily="34" charset="0"/>
              <a:buChar char="•"/>
            </a:pPr>
            <a:r>
              <a:rPr lang="en-US" sz="2400" dirty="0">
                <a:solidFill>
                  <a:srgbClr val="0070C0"/>
                </a:solidFill>
                <a:latin typeface="Arial"/>
                <a:cs typeface="Arial"/>
              </a:rPr>
              <a:t>Outputs:</a:t>
            </a:r>
          </a:p>
          <a:p>
            <a:pPr marL="758255" lvl="1" indent="-291636">
              <a:buFont typeface="Arial" panose="020B0604020202020204" pitchFamily="34" charset="0"/>
              <a:buChar char="•"/>
            </a:pPr>
            <a:r>
              <a:rPr lang="en-US" sz="1600" dirty="0">
                <a:solidFill>
                  <a:srgbClr val="0070C0"/>
                </a:solidFill>
                <a:latin typeface="Arial"/>
                <a:cs typeface="Arial"/>
              </a:rPr>
              <a:t>Immunity by vaccination opportunity</a:t>
            </a:r>
          </a:p>
          <a:p>
            <a:pPr marL="758255" lvl="1" indent="-291636">
              <a:buFont typeface="Arial" panose="020B0604020202020204" pitchFamily="34" charset="0"/>
              <a:buChar char="•"/>
            </a:pPr>
            <a:r>
              <a:rPr lang="en-US" sz="1600" u="sng" dirty="0">
                <a:solidFill>
                  <a:srgbClr val="0070C0"/>
                </a:solidFill>
                <a:latin typeface="Arial"/>
                <a:cs typeface="Arial"/>
              </a:rPr>
              <a:t>Accumulation of measles-susceptible children under 5</a:t>
            </a:r>
          </a:p>
          <a:p>
            <a:pPr marL="758255" lvl="1" indent="-291636">
              <a:buFont typeface="Arial" panose="020B0604020202020204" pitchFamily="34" charset="0"/>
              <a:buChar char="•"/>
            </a:pPr>
            <a:r>
              <a:rPr lang="en-US" sz="1600" dirty="0">
                <a:solidFill>
                  <a:srgbClr val="0070C0"/>
                </a:solidFill>
                <a:latin typeface="Arial"/>
                <a:cs typeface="Arial"/>
              </a:rPr>
              <a:t>Outbreak risk ratio </a:t>
            </a:r>
            <a:endParaRPr lang="en-US" sz="2400" dirty="0">
              <a:solidFill>
                <a:srgbClr val="000000"/>
              </a:solidFill>
              <a:latin typeface="Arial" panose="020B0604020202020204" pitchFamily="34" charset="0"/>
              <a:cs typeface="Arial" panose="020B0604020202020204" pitchFamily="34" charset="0"/>
            </a:endParaRPr>
          </a:p>
          <a:p>
            <a:pPr marL="758255" lvl="1" indent="-291636">
              <a:buFont typeface="Arial" panose="020B0604020202020204" pitchFamily="34" charset="0"/>
              <a:buChar char="•"/>
            </a:pPr>
            <a:r>
              <a:rPr lang="en-US" sz="2400" dirty="0">
                <a:latin typeface="Arial"/>
                <a:cs typeface="Arial"/>
              </a:rPr>
              <a:t>Data:</a:t>
            </a:r>
          </a:p>
          <a:p>
            <a:pPr marL="758255" lvl="1" indent="-291636">
              <a:buFont typeface="Arial" panose="020B0604020202020204" pitchFamily="34" charset="0"/>
              <a:buChar char="•"/>
            </a:pPr>
            <a:r>
              <a:rPr lang="en-US" sz="1700" dirty="0">
                <a:latin typeface="Arial"/>
                <a:cs typeface="Arial"/>
              </a:rPr>
              <a:t>WUENIC MCV1 &amp; MCV2</a:t>
            </a:r>
          </a:p>
          <a:p>
            <a:pPr marL="758255" lvl="1" indent="-291636">
              <a:buFont typeface="Arial" panose="020B0604020202020204" pitchFamily="34" charset="0"/>
              <a:buChar char="•"/>
            </a:pPr>
            <a:r>
              <a:rPr lang="en-US" sz="1700" dirty="0">
                <a:latin typeface="Arial"/>
                <a:cs typeface="Arial"/>
              </a:rPr>
              <a:t>National vaccination schedules</a:t>
            </a:r>
          </a:p>
          <a:p>
            <a:pPr marL="758255" lvl="1" indent="-291636">
              <a:buFont typeface="Arial" panose="020B0604020202020204" pitchFamily="34" charset="0"/>
              <a:buChar char="•"/>
            </a:pPr>
            <a:r>
              <a:rPr lang="en-US" sz="1700" dirty="0">
                <a:latin typeface="Arial"/>
                <a:cs typeface="Arial"/>
              </a:rPr>
              <a:t>WHO SIA database </a:t>
            </a:r>
            <a:endParaRPr lang="en-US" sz="1700" dirty="0">
              <a:latin typeface="Arial" panose="020B0604020202020204" pitchFamily="34" charset="0"/>
              <a:cs typeface="Arial" panose="020B0604020202020204" pitchFamily="34" charset="0"/>
            </a:endParaRPr>
          </a:p>
          <a:p>
            <a:pPr marL="758255" lvl="1" indent="-291636">
              <a:buFont typeface="Arial" panose="020B0604020202020204" pitchFamily="34" charset="0"/>
              <a:buChar char="•"/>
            </a:pPr>
            <a:r>
              <a:rPr lang="en-US" sz="1700" dirty="0">
                <a:latin typeface="Arial"/>
                <a:cs typeface="Arial"/>
              </a:rPr>
              <a:t>UNPD World Population Projections</a:t>
            </a:r>
          </a:p>
          <a:p>
            <a:pPr marL="758255" lvl="1" indent="-291636">
              <a:buFont typeface="Arial" panose="020B0604020202020204" pitchFamily="34" charset="0"/>
              <a:buChar char="•"/>
            </a:pPr>
            <a:r>
              <a:rPr lang="en-US" sz="1700" dirty="0">
                <a:latin typeface="Arial"/>
                <a:cs typeface="Arial"/>
              </a:rPr>
              <a:t>Vaccine effectiveness estimates from systematic reviews</a:t>
            </a:r>
            <a:endParaRPr lang="en-US" dirty="0">
              <a:latin typeface="Arial"/>
              <a:cs typeface="Arial"/>
            </a:endParaRPr>
          </a:p>
          <a:p>
            <a:endParaRPr lang="en-US" dirty="0"/>
          </a:p>
          <a:p>
            <a:r>
              <a:rPr lang="en-US" b="1" dirty="0"/>
              <a:t>Programmatic Use:</a:t>
            </a:r>
            <a:endParaRPr lang="en-US" b="1" dirty="0">
              <a:cs typeface="Calibri"/>
            </a:endParaRPr>
          </a:p>
          <a:p>
            <a:pPr marL="174982" indent="-174982">
              <a:buFont typeface="Arial" panose="020B0604020202020204" pitchFamily="34" charset="0"/>
              <a:buChar char="•"/>
            </a:pPr>
            <a:r>
              <a:rPr lang="en-US" dirty="0"/>
              <a:t>Identifying age-groups with immunity gaps that may require additional vaccination strategies and / or policies</a:t>
            </a:r>
            <a:endParaRPr lang="en-US" dirty="0">
              <a:cs typeface="Calibri"/>
            </a:endParaRPr>
          </a:p>
          <a:p>
            <a:pPr marL="641600" lvl="1" indent="-174982">
              <a:buFont typeface="Arial" panose="020B0604020202020204" pitchFamily="34" charset="0"/>
              <a:buChar char="•"/>
            </a:pPr>
            <a:r>
              <a:rPr lang="en-US" dirty="0"/>
              <a:t>Second dose introduction</a:t>
            </a:r>
            <a:endParaRPr lang="en-US" dirty="0">
              <a:cs typeface="Calibri"/>
            </a:endParaRPr>
          </a:p>
          <a:p>
            <a:pPr marL="641600" lvl="1" indent="-174982">
              <a:buFont typeface="Arial" panose="020B0604020202020204" pitchFamily="34" charset="0"/>
              <a:buChar char="•"/>
            </a:pPr>
            <a:r>
              <a:rPr lang="en-US" b="0" dirty="0">
                <a:solidFill>
                  <a:schemeClr val="tx1"/>
                </a:solidFill>
              </a:rPr>
              <a:t>Changes in age of second dose</a:t>
            </a:r>
            <a:endParaRPr lang="en-US" b="0" dirty="0">
              <a:solidFill>
                <a:schemeClr val="tx1"/>
              </a:solidFill>
              <a:cs typeface="Calibri"/>
            </a:endParaRPr>
          </a:p>
          <a:p>
            <a:pPr marL="641600" lvl="1" indent="-174982">
              <a:buFont typeface="Arial" panose="020B0604020202020204" pitchFamily="34" charset="0"/>
              <a:buChar char="•"/>
            </a:pPr>
            <a:r>
              <a:rPr lang="en-US" b="0" dirty="0">
                <a:solidFill>
                  <a:schemeClr val="tx1"/>
                </a:solidFill>
              </a:rPr>
              <a:t>PIRIs</a:t>
            </a:r>
            <a:endParaRPr lang="en-US" b="0" dirty="0">
              <a:solidFill>
                <a:schemeClr val="tx1"/>
              </a:solidFill>
              <a:cs typeface="Calibri"/>
            </a:endParaRPr>
          </a:p>
          <a:p>
            <a:pPr marL="641600" lvl="1" indent="-174982">
              <a:buFont typeface="Arial" panose="020B0604020202020204" pitchFamily="34" charset="0"/>
              <a:buChar char="•"/>
            </a:pPr>
            <a:r>
              <a:rPr lang="en-US" b="0" dirty="0">
                <a:solidFill>
                  <a:schemeClr val="tx1"/>
                </a:solidFill>
              </a:rPr>
              <a:t>School entry checks</a:t>
            </a:r>
            <a:endParaRPr lang="en-US" b="0" dirty="0">
              <a:solidFill>
                <a:schemeClr val="tx1"/>
              </a:solidFill>
              <a:cs typeface="Calibri"/>
            </a:endParaRPr>
          </a:p>
          <a:p>
            <a:pPr marL="641600" lvl="1" indent="-174982">
              <a:buFont typeface="Arial" panose="020B0604020202020204" pitchFamily="34" charset="0"/>
              <a:buChar char="•"/>
            </a:pPr>
            <a:r>
              <a:rPr lang="en-US" b="0" dirty="0">
                <a:solidFill>
                  <a:schemeClr val="tx1"/>
                </a:solidFill>
              </a:rPr>
              <a:t>School vaccination activities</a:t>
            </a:r>
            <a:endParaRPr lang="en-US" b="0" dirty="0">
              <a:solidFill>
                <a:schemeClr val="tx1"/>
              </a:solidFill>
              <a:cs typeface="Calibri"/>
            </a:endParaRPr>
          </a:p>
          <a:p>
            <a:pPr marL="174982" indent="-174982">
              <a:buFont typeface="Arial" panose="020B0604020202020204" pitchFamily="34" charset="0"/>
              <a:buChar char="•"/>
            </a:pPr>
            <a:r>
              <a:rPr lang="en-US" dirty="0"/>
              <a:t>Guiding program managers and partners to plan when SIAs should be done</a:t>
            </a:r>
            <a:endParaRPr lang="en-US" dirty="0">
              <a:cs typeface="Calibri"/>
            </a:endParaRPr>
          </a:p>
          <a:p>
            <a:pPr marL="174982" indent="-174982">
              <a:buFont typeface="Arial" panose="020B0604020202020204" pitchFamily="34" charset="0"/>
              <a:buChar char="•"/>
            </a:pPr>
            <a:r>
              <a:rPr lang="en-US" dirty="0"/>
              <a:t>Supporting the need and timing of SIAs when country programs apply to Gavi</a:t>
            </a:r>
            <a:endParaRPr lang="en-US" dirty="0">
              <a:cs typeface="Calibri"/>
            </a:endParaRPr>
          </a:p>
          <a:p>
            <a:pPr marL="174982" indent="-174982">
              <a:buFont typeface="Arial" panose="020B0604020202020204" pitchFamily="34" charset="0"/>
              <a:buChar char="•"/>
            </a:pPr>
            <a:r>
              <a:rPr lang="en-US" dirty="0"/>
              <a:t>Providing key component of country prioritization for the Global Measles Outbreak Strategic Response Plan</a:t>
            </a:r>
            <a:endParaRPr lang="en-US" b="0" dirty="0">
              <a:solidFill>
                <a:schemeClr val="tx1"/>
              </a:solidFill>
              <a:cs typeface="Calibri"/>
            </a:endParaRPr>
          </a:p>
          <a:p>
            <a:endParaRPr lang="en-US" dirty="0"/>
          </a:p>
          <a:p>
            <a:r>
              <a:rPr lang="en-US" b="1" dirty="0"/>
              <a:t>Limitations:</a:t>
            </a:r>
            <a:endParaRPr lang="en-US" b="1" dirty="0">
              <a:cs typeface="Calibri"/>
            </a:endParaRPr>
          </a:p>
          <a:p>
            <a:pPr marL="174982" indent="-174982">
              <a:buFont typeface="Arial" panose="020B0604020202020204" pitchFamily="34" charset="0"/>
              <a:buChar char="•"/>
            </a:pPr>
            <a:r>
              <a:rPr lang="en-US" dirty="0"/>
              <a:t>Does not assess impact of subnational heterogeneity in vaccination coverage</a:t>
            </a:r>
            <a:endParaRPr lang="en-US" dirty="0">
              <a:cs typeface="Calibri"/>
            </a:endParaRPr>
          </a:p>
          <a:p>
            <a:pPr marL="174982" indent="-174982">
              <a:buFont typeface="Arial" panose="020B0604020202020204" pitchFamily="34" charset="0"/>
              <a:buChar char="•"/>
            </a:pPr>
            <a:r>
              <a:rPr lang="en-US" dirty="0"/>
              <a:t>Relies on administrative data when no post-campaign coverage survey done</a:t>
            </a:r>
            <a:endParaRPr lang="en-US" dirty="0">
              <a:cs typeface="Calibri"/>
            </a:endParaRPr>
          </a:p>
          <a:p>
            <a:pPr marL="174982" indent="-174982">
              <a:buFont typeface="Arial" panose="020B0604020202020204" pitchFamily="34" charset="0"/>
              <a:buChar char="•"/>
            </a:pPr>
            <a:r>
              <a:rPr lang="en-US" dirty="0"/>
              <a:t>No accounting for immunity from natural infection</a:t>
            </a:r>
            <a:endParaRPr lang="en-US" dirty="0">
              <a:cs typeface="Calibri"/>
            </a:endParaRPr>
          </a:p>
        </p:txBody>
      </p:sp>
      <p:sp>
        <p:nvSpPr>
          <p:cNvPr id="4" name="Slide Number Placeholder 3"/>
          <p:cNvSpPr>
            <a:spLocks noGrp="1"/>
          </p:cNvSpPr>
          <p:nvPr>
            <p:ph type="sldNum" sz="quarter" idx="5"/>
          </p:nvPr>
        </p:nvSpPr>
        <p:spPr/>
        <p:txBody>
          <a:bodyPr/>
          <a:lstStyle/>
          <a:p>
            <a:pPr defTabSz="933237">
              <a:defRPr/>
            </a:pPr>
            <a:fld id="{32104A74-82BA-402E-9268-585387E7E727}" type="slidenum">
              <a:rPr lang="en-GB" sz="600">
                <a:solidFill>
                  <a:prstClr val="black"/>
                </a:solidFill>
                <a:latin typeface="Century Gothic" panose="020B0502020202020204" pitchFamily="34" charset="0"/>
              </a:rPr>
              <a:pPr defTabSz="933237">
                <a:defRPr/>
              </a:pPr>
              <a:t>14</a:t>
            </a:fld>
            <a:endParaRPr lang="en-GB" sz="60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844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SDG </a:t>
            </a:r>
            <a:r>
              <a:rPr lang="en-US">
                <a:hlinkClick r:id="rId3"/>
              </a:rPr>
              <a:t>Metadata-03-0b-01.pdf (un.org)</a:t>
            </a:r>
            <a:endParaRPr lang="en-US"/>
          </a:p>
        </p:txBody>
      </p:sp>
      <p:sp>
        <p:nvSpPr>
          <p:cNvPr id="4" name="Slide Number Placeholder 3"/>
          <p:cNvSpPr>
            <a:spLocks noGrp="1"/>
          </p:cNvSpPr>
          <p:nvPr>
            <p:ph type="sldNum" sz="quarter" idx="5"/>
          </p:nvPr>
        </p:nvSpPr>
        <p:spPr/>
        <p:txBody>
          <a:bodyPr/>
          <a:lstStyle/>
          <a:p>
            <a:fld id="{E602C9DA-D511-4605-B0E6-480118DED74F}" type="slidenum">
              <a:rPr lang="en-US" smtClean="0"/>
              <a:t>16</a:t>
            </a:fld>
            <a:endParaRPr lang="en-US"/>
          </a:p>
        </p:txBody>
      </p:sp>
    </p:spTree>
    <p:extLst>
      <p:ext uri="{BB962C8B-B14F-4D97-AF65-F5344CB8AC3E}">
        <p14:creationId xmlns:p14="http://schemas.microsoft.com/office/powerpoint/2010/main" val="43688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FA5D79-EA1D-4435-9FEC-3E58AE126F8C}" type="slidenum">
              <a:rPr lang="en-GB" smtClean="0"/>
              <a:t>17</a:t>
            </a:fld>
            <a:endParaRPr lang="en-GB"/>
          </a:p>
        </p:txBody>
      </p:sp>
    </p:spTree>
    <p:extLst>
      <p:ext uri="{BB962C8B-B14F-4D97-AF65-F5344CB8AC3E}">
        <p14:creationId xmlns:p14="http://schemas.microsoft.com/office/powerpoint/2010/main" val="338412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A8FA5D79-EA1D-4435-9FEC-3E58AE126F8C}" type="slidenum">
              <a:rPr lang="en-GB">
                <a:solidFill>
                  <a:prstClr val="black"/>
                </a:solidFill>
                <a:latin typeface="Calibri" panose="020F0502020204030204"/>
              </a:rPr>
              <a:pPr defTabSz="933237">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1527032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Rubella elimination is a pathway to measles elimination</a:t>
            </a:r>
          </a:p>
          <a:p>
            <a:endParaRPr lang="en-US" dirty="0"/>
          </a:p>
          <a:p>
            <a:r>
              <a:rPr lang="en-US" dirty="0"/>
              <a:t>Gavi eligible countries verified eliminated / number of Gavi eligible countries in the WHO Region</a:t>
            </a:r>
          </a:p>
          <a:p>
            <a:endParaRPr lang="en-US" dirty="0"/>
          </a:p>
          <a:p>
            <a:r>
              <a:rPr lang="en-US" dirty="0"/>
              <a:t>Rubella verified eliminated</a:t>
            </a:r>
            <a:endParaRPr lang="en-US" dirty="0">
              <a:cs typeface="Calibri" panose="020F0502020204030204"/>
            </a:endParaRPr>
          </a:p>
          <a:p>
            <a:r>
              <a:rPr lang="en-US" dirty="0">
                <a:cs typeface="Calibri" panose="020F0502020204030204"/>
              </a:rPr>
              <a:t>AFR = (0/37) </a:t>
            </a:r>
            <a:endParaRPr lang="en-US" dirty="0"/>
          </a:p>
          <a:p>
            <a:r>
              <a:rPr lang="en-US" dirty="0"/>
              <a:t>AMR = Haiti (1/1) </a:t>
            </a:r>
            <a:endParaRPr lang="en-US" dirty="0">
              <a:cs typeface="Calibri" panose="020F0502020204030204"/>
            </a:endParaRPr>
          </a:p>
          <a:p>
            <a:r>
              <a:rPr lang="en-US" dirty="0"/>
              <a:t>EMR = (0/6) </a:t>
            </a:r>
            <a:endParaRPr lang="en-US" dirty="0">
              <a:cs typeface="Calibri" panose="020F0502020204030204"/>
            </a:endParaRPr>
          </a:p>
          <a:p>
            <a:r>
              <a:rPr lang="en-US" dirty="0"/>
              <a:t>EUR = Kyrgyzstan, Tajikistan (2/2) </a:t>
            </a:r>
            <a:endParaRPr lang="en-US" dirty="0">
              <a:cs typeface="Calibri" panose="020F0502020204030204"/>
            </a:endParaRPr>
          </a:p>
          <a:p>
            <a:r>
              <a:rPr lang="en-US" dirty="0"/>
              <a:t>SEAR = DPR Korea (1/4)</a:t>
            </a:r>
            <a:endParaRPr lang="en-US" dirty="0">
              <a:cs typeface="Calibri"/>
            </a:endParaRPr>
          </a:p>
          <a:p>
            <a:r>
              <a:rPr lang="en-US" dirty="0">
                <a:cs typeface="Calibri"/>
              </a:rPr>
              <a:t>WPR = (0/4) </a:t>
            </a:r>
            <a:endParaRPr lang="en-US" dirty="0"/>
          </a:p>
          <a:p>
            <a:endParaRPr lang="en-US" dirty="0">
              <a:cs typeface="Calibri"/>
            </a:endParaRPr>
          </a:p>
          <a:p>
            <a:r>
              <a:rPr lang="en-US" dirty="0"/>
              <a:t>Measles verified eliminated</a:t>
            </a:r>
            <a:endParaRPr lang="en-US" dirty="0">
              <a:cs typeface="Calibri" panose="020F0502020204030204"/>
            </a:endParaRPr>
          </a:p>
          <a:p>
            <a:r>
              <a:rPr lang="en-US" dirty="0">
                <a:cs typeface="Calibri" panose="020F0502020204030204"/>
              </a:rPr>
              <a:t>AFR = (0/37)</a:t>
            </a:r>
            <a:endParaRPr lang="en-US" dirty="0"/>
          </a:p>
          <a:p>
            <a:r>
              <a:rPr lang="en-US" dirty="0"/>
              <a:t>AMR  = Haiti (1/1)</a:t>
            </a:r>
            <a:endParaRPr lang="en-US" dirty="0">
              <a:cs typeface="Calibri" panose="020F0502020204030204"/>
            </a:endParaRPr>
          </a:p>
          <a:p>
            <a:r>
              <a:rPr lang="en-US" dirty="0">
                <a:cs typeface="Calibri" panose="020F0502020204030204"/>
              </a:rPr>
              <a:t>EMR = (0/6)</a:t>
            </a:r>
            <a:endParaRPr lang="en-US" dirty="0"/>
          </a:p>
          <a:p>
            <a:r>
              <a:rPr lang="en-US" dirty="0"/>
              <a:t>EUR = Tajikistan (1/2)</a:t>
            </a:r>
            <a:endParaRPr lang="en-US" dirty="0">
              <a:cs typeface="Calibri"/>
            </a:endParaRPr>
          </a:p>
          <a:p>
            <a:r>
              <a:rPr lang="en-US" dirty="0"/>
              <a:t>SEAR = DPR Korea (1/4)</a:t>
            </a:r>
            <a:endParaRPr lang="en-US" dirty="0">
              <a:cs typeface="Calibri"/>
            </a:endParaRPr>
          </a:p>
          <a:p>
            <a:r>
              <a:rPr lang="en-US" dirty="0">
                <a:cs typeface="Calibri"/>
              </a:rPr>
              <a:t>WPR = (0/4)</a:t>
            </a:r>
          </a:p>
          <a:p>
            <a:endParaRPr lang="en-US" dirty="0"/>
          </a:p>
          <a:p>
            <a:r>
              <a:rPr lang="en-US" dirty="0"/>
              <a:t>Note: </a:t>
            </a:r>
            <a:endParaRPr lang="en-US" dirty="0">
              <a:cs typeface="Calibri"/>
            </a:endParaRPr>
          </a:p>
          <a:p>
            <a:r>
              <a:rPr lang="en-US" dirty="0"/>
              <a:t>WPR = Cambodia – reestablished transmission of measles in 2020 after large measles outbreak lasting more than 12 months</a:t>
            </a:r>
            <a:endParaRPr lang="en-US" dirty="0">
              <a:cs typeface="Calibri"/>
            </a:endParaRPr>
          </a:p>
          <a:p>
            <a:endParaRPr lang="en-US" dirty="0"/>
          </a:p>
          <a:p>
            <a:r>
              <a:rPr lang="en-US" dirty="0">
                <a:cs typeface="Calibri" panose="020F0502020204030204"/>
              </a:rPr>
              <a:t>WHO Member States by Regions </a:t>
            </a:r>
            <a:endParaRPr lang="en-US" dirty="0"/>
          </a:p>
          <a:p>
            <a:r>
              <a:rPr lang="en-US" dirty="0"/>
              <a:t>AFR = 47 Member States</a:t>
            </a:r>
            <a:endParaRPr lang="en-US" dirty="0">
              <a:cs typeface="Calibri"/>
            </a:endParaRPr>
          </a:p>
          <a:p>
            <a:r>
              <a:rPr lang="en-US" dirty="0"/>
              <a:t>AMR = 35 Member States</a:t>
            </a:r>
            <a:endParaRPr lang="en-US" dirty="0">
              <a:cs typeface="Calibri"/>
            </a:endParaRPr>
          </a:p>
          <a:p>
            <a:r>
              <a:rPr lang="en-US" dirty="0"/>
              <a:t>EMR = 21 Member States</a:t>
            </a:r>
            <a:endParaRPr lang="en-US" dirty="0">
              <a:cs typeface="Calibri"/>
            </a:endParaRPr>
          </a:p>
          <a:p>
            <a:r>
              <a:rPr lang="en-US" dirty="0"/>
              <a:t>EUR =  53 Member States</a:t>
            </a:r>
            <a:endParaRPr lang="en-US" dirty="0">
              <a:cs typeface="Calibri"/>
            </a:endParaRPr>
          </a:p>
          <a:p>
            <a:r>
              <a:rPr lang="en-US" dirty="0"/>
              <a:t>SEAR = 11 Member States</a:t>
            </a:r>
            <a:endParaRPr lang="en-US" dirty="0">
              <a:cs typeface="Calibri"/>
            </a:endParaRPr>
          </a:p>
          <a:p>
            <a:r>
              <a:rPr lang="en-US" dirty="0"/>
              <a:t>WPR = 27 Member States</a:t>
            </a:r>
            <a:endParaRPr lang="en-US" dirty="0">
              <a:cs typeface="Calibri"/>
            </a:endParaRPr>
          </a:p>
          <a:p>
            <a:r>
              <a:rPr lang="en-US" dirty="0">
                <a:cs typeface="Calibri"/>
              </a:rPr>
              <a:t>Total = 194 Member States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933237">
              <a:defRPr/>
            </a:pPr>
            <a:fld id="{32104A74-82BA-402E-9268-585387E7E727}" type="slidenum">
              <a:rPr lang="en-GB" sz="600">
                <a:solidFill>
                  <a:prstClr val="black"/>
                </a:solidFill>
                <a:latin typeface="Century Gothic" panose="020B0502020202020204" pitchFamily="34" charset="0"/>
              </a:rPr>
              <a:pPr defTabSz="933237">
                <a:defRPr/>
              </a:pPr>
              <a:t>19</a:t>
            </a:fld>
            <a:endParaRPr lang="en-GB" sz="60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24986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FA5D79-EA1D-4435-9FEC-3E58AE126F8C}" type="slidenum">
              <a:rPr lang="en-GB" smtClean="0"/>
              <a:t>20</a:t>
            </a:fld>
            <a:endParaRPr lang="en-GB"/>
          </a:p>
        </p:txBody>
      </p:sp>
    </p:spTree>
    <p:extLst>
      <p:ext uri="{BB962C8B-B14F-4D97-AF65-F5344CB8AC3E}">
        <p14:creationId xmlns:p14="http://schemas.microsoft.com/office/powerpoint/2010/main" val="323785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a lot from other programs about the ingredients for success.</a:t>
            </a:r>
          </a:p>
          <a:p>
            <a:r>
              <a:rPr lang="en-US" dirty="0"/>
              <a:t>We need to elevate the priority of measles and rubella at every level, from civil society up to the level of global partners</a:t>
            </a:r>
          </a:p>
          <a:p>
            <a:r>
              <a:rPr lang="en-US" dirty="0"/>
              <a:t>We need to reach out widely to partners and other initiatives including polio</a:t>
            </a:r>
          </a:p>
        </p:txBody>
      </p:sp>
      <p:sp>
        <p:nvSpPr>
          <p:cNvPr id="4" name="Slide Number Placeholder 3"/>
          <p:cNvSpPr>
            <a:spLocks noGrp="1"/>
          </p:cNvSpPr>
          <p:nvPr>
            <p:ph type="sldNum" sz="quarter" idx="5"/>
          </p:nvPr>
        </p:nvSpPr>
        <p:spPr/>
        <p:txBody>
          <a:bodyPr/>
          <a:lstStyle/>
          <a:p>
            <a:fld id="{E602C9DA-D511-4605-B0E6-480118DED74F}" type="slidenum">
              <a:rPr lang="en-US" smtClean="0"/>
              <a:t>21</a:t>
            </a:fld>
            <a:endParaRPr lang="en-US"/>
          </a:p>
        </p:txBody>
      </p:sp>
    </p:spTree>
    <p:extLst>
      <p:ext uri="{BB962C8B-B14F-4D97-AF65-F5344CB8AC3E}">
        <p14:creationId xmlns:p14="http://schemas.microsoft.com/office/powerpoint/2010/main" val="72720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Making the anticipation more challenging</a:t>
            </a:r>
          </a:p>
        </p:txBody>
      </p:sp>
      <p:sp>
        <p:nvSpPr>
          <p:cNvPr id="4" name="Slide Number Placeholder 3"/>
          <p:cNvSpPr>
            <a:spLocks noGrp="1"/>
          </p:cNvSpPr>
          <p:nvPr>
            <p:ph type="sldNum" sz="quarter" idx="5"/>
          </p:nvPr>
        </p:nvSpPr>
        <p:spPr/>
        <p:txBody>
          <a:bodyPr/>
          <a:lstStyle/>
          <a:p>
            <a:pPr defTabSz="933237">
              <a:defRPr/>
            </a:pPr>
            <a:fld id="{A8FA5D79-EA1D-4435-9FEC-3E58AE126F8C}" type="slidenum">
              <a:rPr lang="en-GB">
                <a:solidFill>
                  <a:prstClr val="black"/>
                </a:solidFill>
                <a:latin typeface="Calibri" panose="020F0502020204030204"/>
              </a:rPr>
              <a:pPr defTabSz="933237">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2662636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A5D79-EA1D-4435-9FEC-3E58AE126F8C}" type="slidenum">
              <a:rPr lang="en-GB" smtClean="0"/>
              <a:t>32</a:t>
            </a:fld>
            <a:endParaRPr lang="en-GB"/>
          </a:p>
        </p:txBody>
      </p:sp>
    </p:spTree>
    <p:extLst>
      <p:ext uri="{BB962C8B-B14F-4D97-AF65-F5344CB8AC3E}">
        <p14:creationId xmlns:p14="http://schemas.microsoft.com/office/powerpoint/2010/main" val="325869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FA5D79-EA1D-4435-9FEC-3E58AE126F8C}" type="slidenum">
              <a:rPr lang="en-GB" smtClean="0"/>
              <a:t>3</a:t>
            </a:fld>
            <a:endParaRPr lang="en-GB"/>
          </a:p>
        </p:txBody>
      </p:sp>
    </p:spTree>
    <p:extLst>
      <p:ext uri="{BB962C8B-B14F-4D97-AF65-F5344CB8AC3E}">
        <p14:creationId xmlns:p14="http://schemas.microsoft.com/office/powerpoint/2010/main" val="172292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02C9DA-D511-4605-B0E6-480118DED74F}" type="slidenum">
              <a:rPr lang="en-US" smtClean="0"/>
              <a:t>33</a:t>
            </a:fld>
            <a:endParaRPr lang="en-US"/>
          </a:p>
        </p:txBody>
      </p:sp>
    </p:spTree>
    <p:extLst>
      <p:ext uri="{BB962C8B-B14F-4D97-AF65-F5344CB8AC3E}">
        <p14:creationId xmlns:p14="http://schemas.microsoft.com/office/powerpoint/2010/main" val="198987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600"/>
              </a:spcBef>
              <a:spcAft>
                <a:spcPts val="600"/>
              </a:spcAft>
              <a:buNone/>
            </a:pPr>
            <a:r>
              <a:rPr lang="en-US" dirty="0">
                <a:effectLst/>
                <a:latin typeface="+mn-lt"/>
                <a:ea typeface="Calibri" panose="020F0502020204030204" pitchFamily="34" charset="0"/>
                <a:cs typeface="Times New Roman"/>
              </a:rPr>
              <a:t>Measles is one of the most infectious viruses known</a:t>
            </a:r>
          </a:p>
          <a:p>
            <a:pPr marL="0" indent="0">
              <a:lnSpc>
                <a:spcPct val="100000"/>
              </a:lnSpc>
              <a:spcBef>
                <a:spcPts val="600"/>
              </a:spcBef>
              <a:spcAft>
                <a:spcPts val="600"/>
              </a:spcAft>
              <a:buNone/>
            </a:pPr>
            <a:r>
              <a:rPr lang="en-US" dirty="0">
                <a:latin typeface="+mn-lt"/>
                <a:ea typeface="Calibri" panose="020F0502020204030204" pitchFamily="34" charset="0"/>
                <a:cs typeface="Times New Roman"/>
              </a:rPr>
              <a:t>Measles</a:t>
            </a:r>
            <a:r>
              <a:rPr lang="en-US" dirty="0">
                <a:effectLst/>
                <a:latin typeface="+mn-lt"/>
                <a:ea typeface="Calibri" panose="020F0502020204030204" pitchFamily="34" charset="0"/>
                <a:cs typeface="Times New Roman"/>
              </a:rPr>
              <a:t> </a:t>
            </a:r>
            <a:r>
              <a:rPr lang="en-US" dirty="0">
                <a:latin typeface="+mn-lt"/>
                <a:ea typeface="Calibri" panose="020F0502020204030204" pitchFamily="34" charset="0"/>
                <a:cs typeface="Times New Roman"/>
              </a:rPr>
              <a:t>prevention </a:t>
            </a:r>
            <a:r>
              <a:rPr lang="en-US" dirty="0">
                <a:effectLst/>
                <a:latin typeface="+mn-lt"/>
                <a:ea typeface="Calibri" panose="020F0502020204030204" pitchFamily="34" charset="0"/>
                <a:cs typeface="Times New Roman"/>
              </a:rPr>
              <a:t>requires at least 95% of children to have two doses of vaccine.</a:t>
            </a:r>
          </a:p>
          <a:p>
            <a:pPr marL="0" indent="0">
              <a:lnSpc>
                <a:spcPct val="100000"/>
              </a:lnSpc>
              <a:spcBef>
                <a:spcPts val="600"/>
              </a:spcBef>
              <a:spcAft>
                <a:spcPts val="600"/>
              </a:spcAft>
              <a:buNone/>
            </a:pPr>
            <a:endParaRPr lang="en-US" dirty="0">
              <a:effectLst/>
              <a:latin typeface="+mn-lt"/>
              <a:ea typeface="Calibri" panose="020F0502020204030204" pitchFamily="34" charset="0"/>
              <a:cs typeface="Times New Roman"/>
            </a:endParaRPr>
          </a:p>
          <a:p>
            <a:pPr marL="0" indent="0">
              <a:lnSpc>
                <a:spcPct val="100000"/>
              </a:lnSpc>
              <a:spcBef>
                <a:spcPts val="600"/>
              </a:spcBef>
              <a:spcAft>
                <a:spcPts val="600"/>
              </a:spcAft>
              <a:buNone/>
            </a:pPr>
            <a:r>
              <a:rPr lang="en-US" dirty="0">
                <a:effectLst/>
                <a:latin typeface="+mn-lt"/>
                <a:ea typeface="Calibri" panose="020F0502020204030204" pitchFamily="34" charset="0"/>
                <a:cs typeface="Times New Roman"/>
              </a:rPr>
              <a:t>Rubella now down to 32,000 cases and 19 countries left to complete introduction of the vaccine</a:t>
            </a:r>
          </a:p>
        </p:txBody>
      </p:sp>
      <p:sp>
        <p:nvSpPr>
          <p:cNvPr id="4" name="Slide Number Placeholder 3"/>
          <p:cNvSpPr>
            <a:spLocks noGrp="1"/>
          </p:cNvSpPr>
          <p:nvPr>
            <p:ph type="sldNum" sz="quarter" idx="5"/>
          </p:nvPr>
        </p:nvSpPr>
        <p:spPr/>
        <p:txBody>
          <a:bodyPr/>
          <a:lstStyle/>
          <a:p>
            <a:fld id="{32104A74-82BA-402E-9268-585387E7E727}" type="slidenum">
              <a:rPr lang="en-GB" smtClean="0"/>
              <a:pPr/>
              <a:t>4</a:t>
            </a:fld>
            <a:endParaRPr lang="en-GB" dirty="0"/>
          </a:p>
        </p:txBody>
      </p:sp>
    </p:spTree>
    <p:extLst>
      <p:ext uri="{BB962C8B-B14F-4D97-AF65-F5344CB8AC3E}">
        <p14:creationId xmlns:p14="http://schemas.microsoft.com/office/powerpoint/2010/main" val="265670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solidFill>
                  <a:srgbClr val="212121"/>
                </a:solidFill>
                <a:latin typeface="Poppins" panose="00000500000000000000" pitchFamily="2" charset="0"/>
                <a:ea typeface="Calibri" panose="020F0502020204030204" pitchFamily="34" charset="0"/>
                <a:cs typeface="Poppins" panose="00000500000000000000" pitchFamily="2" charset="0"/>
              </a:rPr>
              <a:t>Immune amnesia: </a:t>
            </a:r>
            <a:r>
              <a:rPr lang="en-US" dirty="0">
                <a:solidFill>
                  <a:srgbClr val="212121"/>
                </a:solidFill>
                <a:latin typeface="Poppins" panose="00000500000000000000" pitchFamily="2" charset="0"/>
                <a:ea typeface="Calibri" panose="020F0502020204030204" pitchFamily="34" charset="0"/>
                <a:cs typeface="Poppins" panose="00000500000000000000" pitchFamily="2" charset="0"/>
              </a:rPr>
              <a:t>This is consistent with experimental work that attributes the immunosuppressive effects of measles to depletion of B and T lymphocytes. </a:t>
            </a:r>
          </a:p>
          <a:p>
            <a:pPr defTabSz="933237">
              <a:defRPr/>
            </a:pPr>
            <a:endParaRPr lang="en-US" dirty="0">
              <a:solidFill>
                <a:srgbClr val="212121"/>
              </a:solidFill>
              <a:latin typeface="Poppins" panose="00000500000000000000" pitchFamily="2" charset="0"/>
              <a:cs typeface="Poppins" panose="00000500000000000000" pitchFamily="2" charset="0"/>
            </a:endParaRPr>
          </a:p>
          <a:p>
            <a:pPr defTabSz="933237">
              <a:defRPr/>
            </a:pPr>
            <a:r>
              <a:rPr lang="en-US" dirty="0"/>
              <a:t>These all-cause mortality gains mortality appear to derive in part from both:</a:t>
            </a:r>
          </a:p>
          <a:p>
            <a:pPr marL="233309" indent="-233309" defTabSz="933237">
              <a:buFontTx/>
              <a:buAutoNum type="arabicPeriod"/>
              <a:defRPr/>
            </a:pPr>
            <a:r>
              <a:rPr lang="en-US" dirty="0"/>
              <a:t>by preventing measles infections, vaccination prevents measles-associated short- and long-term immunomodulating effects.</a:t>
            </a:r>
          </a:p>
          <a:p>
            <a:pPr marL="233309" indent="-233309" defTabSz="933237">
              <a:buFontTx/>
              <a:buAutoNum type="arabicPeriod"/>
              <a:defRPr/>
            </a:pPr>
            <a:r>
              <a:rPr lang="en-US" dirty="0"/>
              <a:t>Secondly, a direct heterologous benefits of measles vaccines that </a:t>
            </a:r>
            <a:r>
              <a:rPr lang="en-US" u="sng" dirty="0"/>
              <a:t>enhance innate and adaptive immune responses non-specifically</a:t>
            </a:r>
            <a:r>
              <a:rPr lang="en-US" dirty="0"/>
              <a:t> </a:t>
            </a:r>
          </a:p>
          <a:p>
            <a:endParaRPr lang="en-US" dirty="0"/>
          </a:p>
        </p:txBody>
      </p:sp>
      <p:sp>
        <p:nvSpPr>
          <p:cNvPr id="4" name="Slide Number Placeholder 3"/>
          <p:cNvSpPr>
            <a:spLocks noGrp="1"/>
          </p:cNvSpPr>
          <p:nvPr>
            <p:ph type="sldNum" sz="quarter" idx="5"/>
          </p:nvPr>
        </p:nvSpPr>
        <p:spPr/>
        <p:txBody>
          <a:bodyPr/>
          <a:lstStyle/>
          <a:p>
            <a:fld id="{32104A74-82BA-402E-9268-585387E7E727}" type="slidenum">
              <a:rPr lang="en-GB" smtClean="0"/>
              <a:pPr/>
              <a:t>5</a:t>
            </a:fld>
            <a:endParaRPr lang="en-GB" dirty="0"/>
          </a:p>
        </p:txBody>
      </p:sp>
    </p:spTree>
    <p:extLst>
      <p:ext uri="{BB962C8B-B14F-4D97-AF65-F5344CB8AC3E}">
        <p14:creationId xmlns:p14="http://schemas.microsoft.com/office/powerpoint/2010/main" val="256488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effectLst/>
                <a:latin typeface="Calibri" panose="020F0502020204030204" pitchFamily="34" charset="0"/>
                <a:ea typeface="Calibri" panose="020F0502020204030204" pitchFamily="34" charset="0"/>
                <a:cs typeface="Times New Roman" panose="02020603050405020304" pitchFamily="18" charset="0"/>
              </a:rPr>
              <a:t>“Measles as a tracer” is not defined in Immunization Agenda 2030 (IA2030) but the strategy refers to it with regards to both </a:t>
            </a:r>
            <a:r>
              <a:rPr lang="en-US" b="1">
                <a:effectLst/>
                <a:latin typeface="Calibri" panose="020F0502020204030204" pitchFamily="34" charset="0"/>
                <a:ea typeface="Calibri" panose="020F0502020204030204" pitchFamily="34" charset="0"/>
                <a:cs typeface="Times New Roman" panose="02020603050405020304" pitchFamily="18" charset="0"/>
              </a:rPr>
              <a:t>coverage</a:t>
            </a:r>
            <a:r>
              <a:rPr lang="en-US">
                <a:effectLst/>
                <a:latin typeface="Calibri" panose="020F0502020204030204" pitchFamily="34" charset="0"/>
                <a:ea typeface="Calibri" panose="020F0502020204030204" pitchFamily="34" charset="0"/>
                <a:cs typeface="Times New Roman" panose="02020603050405020304" pitchFamily="18" charset="0"/>
              </a:rPr>
              <a:t> and </a:t>
            </a:r>
            <a:r>
              <a:rPr lang="en-US" b="1">
                <a:effectLst/>
                <a:latin typeface="Calibri" panose="020F0502020204030204" pitchFamily="34" charset="0"/>
                <a:ea typeface="Calibri" panose="020F0502020204030204" pitchFamily="34" charset="0"/>
                <a:cs typeface="Times New Roman" panose="02020603050405020304" pitchFamily="18" charset="0"/>
              </a:rPr>
              <a:t>disease</a:t>
            </a:r>
            <a:r>
              <a:rPr lang="en-US">
                <a:effectLst/>
                <a:latin typeface="Calibri" panose="020F0502020204030204" pitchFamily="34" charset="0"/>
                <a:ea typeface="Calibri" panose="020F0502020204030204" pitchFamily="34" charset="0"/>
                <a:cs typeface="Times New Roman" panose="02020603050405020304" pitchFamily="18" charset="0"/>
              </a:rPr>
              <a:t>, largely as indicators of system strengths and weaknesses</a:t>
            </a:r>
          </a:p>
          <a:p>
            <a:r>
              <a:rPr lang="en-US" b="1">
                <a:solidFill>
                  <a:srgbClr val="FFFFFF"/>
                </a:solidFill>
                <a:ea typeface="Calibri" panose="020F0502020204030204" pitchFamily="34" charset="0"/>
                <a:cs typeface="Times New Roman" panose="02020603050405020304" pitchFamily="18" charset="0"/>
              </a:rPr>
              <a:t>Several definitions of “tracer”</a:t>
            </a:r>
          </a:p>
          <a:p>
            <a:r>
              <a:rPr lang="en-US">
                <a:solidFill>
                  <a:srgbClr val="FFFFFF"/>
                </a:solidFill>
                <a:ea typeface="Calibri" panose="020F0502020204030204" pitchFamily="34" charset="0"/>
                <a:cs typeface="Times New Roman" panose="02020603050405020304" pitchFamily="18" charset="0"/>
              </a:rPr>
              <a:t>All refer to something that makes other things </a:t>
            </a:r>
            <a:r>
              <a:rPr lang="en-US" b="1">
                <a:solidFill>
                  <a:srgbClr val="FFFFFF"/>
                </a:solidFill>
                <a:ea typeface="Calibri" panose="020F0502020204030204" pitchFamily="34" charset="0"/>
                <a:cs typeface="Times New Roman" panose="02020603050405020304" pitchFamily="18" charset="0"/>
              </a:rPr>
              <a:t>visible</a:t>
            </a:r>
            <a:r>
              <a:rPr lang="en-US">
                <a:solidFill>
                  <a:srgbClr val="FFFFFF"/>
                </a:solidFill>
                <a:ea typeface="Calibri" panose="020F0502020204030204" pitchFamily="34" charset="0"/>
                <a:cs typeface="Times New Roman" panose="02020603050405020304" pitchFamily="18" charset="0"/>
              </a:rPr>
              <a:t>, lighting them up literally (as in a military flare) or figuratively (as in the substance used in a medical investigation to show the location of a problem).</a:t>
            </a: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sz="2400">
                <a:cs typeface="Times New Roman" panose="02020603050405020304" pitchFamily="18" charset="0"/>
              </a:rPr>
              <a:t>“Measles could be called the equity virus: without vaccination, everyone gets measles, and without equitable health-care systems to deliver vaccination, measles will continue to present a threat to the most vulnerable.” </a:t>
            </a:r>
            <a:r>
              <a:rPr lang="en-US" sz="2400" baseline="30000">
                <a:cs typeface="Times New Roman" panose="02020603050405020304" pitchFamily="18" charset="0"/>
              </a:rPr>
              <a:t>1</a:t>
            </a:r>
          </a:p>
          <a:p>
            <a:pPr marL="466618" lvl="1"/>
            <a:r>
              <a:rPr lang="en-US">
                <a:latin typeface="+mn-lt"/>
              </a:rPr>
              <a:t>Health inequities are differences in health outcomes that are avoidable, unfair and systematically related to social inequality and disadvantage</a:t>
            </a:r>
            <a:r>
              <a:rPr lang="en-US" baseline="30000">
                <a:latin typeface="+mn-lt"/>
              </a:rPr>
              <a:t>2</a:t>
            </a:r>
            <a:endParaRPr lang="en-US" baseline="30000">
              <a:latin typeface="+mn-lt"/>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602C9DA-D511-4605-B0E6-480118DED74F}" type="slidenum">
              <a:rPr lang="en-US" smtClean="0"/>
              <a:t>6</a:t>
            </a:fld>
            <a:endParaRPr lang="en-US"/>
          </a:p>
        </p:txBody>
      </p:sp>
    </p:spTree>
    <p:extLst>
      <p:ext uri="{BB962C8B-B14F-4D97-AF65-F5344CB8AC3E}">
        <p14:creationId xmlns:p14="http://schemas.microsoft.com/office/powerpoint/2010/main" val="332604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 = pertussis T= Tetanus D= Diphtheria</a:t>
            </a:r>
          </a:p>
          <a:p>
            <a:r>
              <a:rPr lang="en-US" b="0" i="0">
                <a:solidFill>
                  <a:srgbClr val="1F1F1F"/>
                </a:solidFill>
                <a:effectLst/>
                <a:latin typeface="ElsevierGulliver"/>
              </a:rPr>
              <a:t>To estimate the potential impact of the aspirational coverage targets for IA2030,  an analytical framework was developed to estimate the number of deaths averted due to an ambitious vaccination coverage scenario from 2021 to 2030 in 194 countries. A demographic model was used to determine annual age-specific mortality estimates associated with vaccine coverage rates.</a:t>
            </a:r>
            <a:endParaRPr lang="en-GB"/>
          </a:p>
          <a:p>
            <a:endParaRPr lang="en-GB"/>
          </a:p>
          <a:p>
            <a:pPr defTabSz="933237">
              <a:defRPr/>
            </a:pPr>
            <a:r>
              <a:rPr lang="en-US" sz="1800">
                <a:latin typeface="Calibri" panose="020F0502020204030204" pitchFamily="34" charset="0"/>
                <a:ea typeface="Calibri" panose="020F0502020204030204" pitchFamily="34" charset="0"/>
              </a:rPr>
              <a:t>It is important to note that one dose won’t get you to the coverage level to stop measles transmission – uniform coverage with two doses of MCV is needed/required.</a:t>
            </a:r>
          </a:p>
          <a:p>
            <a:pPr defTabSz="933237">
              <a:defRPr/>
            </a:pPr>
            <a:endParaRPr lang="en-US" sz="1800">
              <a:latin typeface="Calibri" panose="020F0502020204030204" pitchFamily="34" charset="0"/>
              <a:ea typeface="Calibri" panose="020F0502020204030204" pitchFamily="34" charset="0"/>
            </a:endParaRPr>
          </a:p>
          <a:p>
            <a:pPr defTabSz="933237">
              <a:defRPr/>
            </a:pPr>
            <a:r>
              <a:rPr lang="en-US" sz="1800">
                <a:latin typeface="Calibri" panose="020F0502020204030204" pitchFamily="34" charset="0"/>
                <a:ea typeface="Calibri" panose="020F0502020204030204" pitchFamily="34" charset="0"/>
              </a:rPr>
              <a:t>The analysis is based on a 50% reduction in zero dose children by 2030</a:t>
            </a:r>
          </a:p>
          <a:p>
            <a:pPr defTabSz="933237">
              <a:defRPr/>
            </a:pPr>
            <a:endParaRPr lang="en-US" sz="1800">
              <a:latin typeface="Calibri" panose="020F0502020204030204" pitchFamily="34" charset="0"/>
              <a:ea typeface="Calibri" panose="020F0502020204030204" pitchFamily="34" charset="0"/>
            </a:endParaRPr>
          </a:p>
          <a:p>
            <a:pPr defTabSz="933237">
              <a:defRPr/>
            </a:pPr>
            <a:r>
              <a:rPr lang="en-US" sz="2900">
                <a:hlinkClick r:id="rId3"/>
              </a:rPr>
              <a:t>1-s2.0-S0264410X2300854X-mmc1.pdf (els-cdn.com)</a:t>
            </a:r>
            <a:endParaRPr lang="en-US" sz="1800">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defTabSz="933237">
              <a:defRPr/>
            </a:pPr>
            <a:fld id="{A8FA5D79-EA1D-4435-9FEC-3E58AE126F8C}" type="slidenum">
              <a:rPr lang="en-GB">
                <a:solidFill>
                  <a:prstClr val="black"/>
                </a:solidFill>
                <a:latin typeface="Calibri" panose="020F0502020204030204"/>
              </a:rPr>
              <a:pPr defTabSz="933237">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66245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02C9DA-D511-4605-B0E6-480118DED74F}" type="slidenum">
              <a:rPr lang="en-US" smtClean="0"/>
              <a:t>9</a:t>
            </a:fld>
            <a:endParaRPr lang="en-US"/>
          </a:p>
        </p:txBody>
      </p:sp>
    </p:spTree>
    <p:extLst>
      <p:ext uri="{BB962C8B-B14F-4D97-AF65-F5344CB8AC3E}">
        <p14:creationId xmlns:p14="http://schemas.microsoft.com/office/powerpoint/2010/main" val="63586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dies from measles?</a:t>
            </a:r>
          </a:p>
          <a:p>
            <a:endParaRPr lang="en-US" dirty="0"/>
          </a:p>
          <a:p>
            <a:r>
              <a:rPr lang="en-US" dirty="0"/>
              <a:t>Infants, immune compromised,</a:t>
            </a:r>
          </a:p>
          <a:p>
            <a:r>
              <a:rPr lang="en-US" dirty="0"/>
              <a:t>miscarriages</a:t>
            </a:r>
          </a:p>
        </p:txBody>
      </p:sp>
      <p:sp>
        <p:nvSpPr>
          <p:cNvPr id="4" name="Slide Number Placeholder 3"/>
          <p:cNvSpPr>
            <a:spLocks noGrp="1"/>
          </p:cNvSpPr>
          <p:nvPr>
            <p:ph type="sldNum" sz="quarter" idx="5"/>
          </p:nvPr>
        </p:nvSpPr>
        <p:spPr/>
        <p:txBody>
          <a:bodyPr/>
          <a:lstStyle/>
          <a:p>
            <a:fld id="{E602C9DA-D511-4605-B0E6-480118DED74F}" type="slidenum">
              <a:rPr lang="en-US" smtClean="0"/>
              <a:t>10</a:t>
            </a:fld>
            <a:endParaRPr lang="en-US"/>
          </a:p>
        </p:txBody>
      </p:sp>
    </p:spTree>
    <p:extLst>
      <p:ext uri="{BB962C8B-B14F-4D97-AF65-F5344CB8AC3E}">
        <p14:creationId xmlns:p14="http://schemas.microsoft.com/office/powerpoint/2010/main" val="199908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MCV1 83%</a:t>
            </a:r>
          </a:p>
          <a:p>
            <a:r>
              <a:rPr lang="en-US">
                <a:latin typeface="Calibri"/>
                <a:cs typeface="Calibri"/>
              </a:rPr>
              <a:t>MCV2 74%</a:t>
            </a:r>
          </a:p>
        </p:txBody>
      </p:sp>
      <p:sp>
        <p:nvSpPr>
          <p:cNvPr id="4" name="Slide Number Placeholder 3"/>
          <p:cNvSpPr>
            <a:spLocks noGrp="1"/>
          </p:cNvSpPr>
          <p:nvPr>
            <p:ph type="sldNum" sz="quarter" idx="5"/>
          </p:nvPr>
        </p:nvSpPr>
        <p:spPr/>
        <p:txBody>
          <a:bodyPr/>
          <a:lstStyle/>
          <a:p>
            <a:pPr defTabSz="933237">
              <a:defRPr/>
            </a:pPr>
            <a:fld id="{32104A74-82BA-402E-9268-585387E7E727}" type="slidenum">
              <a:rPr lang="en-GB">
                <a:solidFill>
                  <a:prstClr val="black"/>
                </a:solidFill>
                <a:latin typeface="Century Gothic" panose="020B0502020202020204" pitchFamily="34" charset="0"/>
              </a:rPr>
              <a:pPr defTabSz="933237">
                <a:defRPr/>
              </a:pPr>
              <a:t>11</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0657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ed and blue background with circles and text&#10;&#10;Description automatically generated">
            <a:extLst>
              <a:ext uri="{FF2B5EF4-FFF2-40B4-BE49-F238E27FC236}">
                <a16:creationId xmlns:a16="http://schemas.microsoft.com/office/drawing/2014/main" id="{F3741947-1E19-FA58-002C-4B8EBCFA96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BBDD31-641F-22C9-663D-B0ECACD4D29F}"/>
              </a:ext>
            </a:extLst>
          </p:cNvPr>
          <p:cNvSpPr>
            <a:spLocks noGrp="1"/>
          </p:cNvSpPr>
          <p:nvPr>
            <p:ph type="ctrTitle"/>
          </p:nvPr>
        </p:nvSpPr>
        <p:spPr>
          <a:xfrm>
            <a:off x="922750" y="3428999"/>
            <a:ext cx="10814138" cy="1468677"/>
          </a:xfrm>
        </p:spPr>
        <p:txBody>
          <a:bodyPr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D9E6E9E-C3EF-308D-4517-0896908037EE}"/>
              </a:ext>
            </a:extLst>
          </p:cNvPr>
          <p:cNvSpPr>
            <a:spLocks noGrp="1"/>
          </p:cNvSpPr>
          <p:nvPr>
            <p:ph type="subTitle" idx="1"/>
          </p:nvPr>
        </p:nvSpPr>
        <p:spPr>
          <a:xfrm>
            <a:off x="922750" y="4899644"/>
            <a:ext cx="10814137" cy="661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8D6021B8-A947-7B41-8C2D-D5D0F185C64F}"/>
              </a:ext>
            </a:extLst>
          </p:cNvPr>
          <p:cNvSpPr>
            <a:spLocks noGrp="1"/>
          </p:cNvSpPr>
          <p:nvPr>
            <p:ph sz="quarter" idx="10"/>
          </p:nvPr>
        </p:nvSpPr>
        <p:spPr>
          <a:xfrm>
            <a:off x="922338" y="5937250"/>
            <a:ext cx="10814050" cy="538163"/>
          </a:xfrm>
        </p:spPr>
        <p:txBody>
          <a:bodyPr>
            <a:normAutofit/>
          </a:bodyPr>
          <a:lstStyle>
            <a:lvl1pPr marL="0" indent="0">
              <a:buNone/>
              <a:defRPr sz="1600">
                <a:solidFill>
                  <a:schemeClr val="bg1"/>
                </a:solidFill>
              </a:defRPr>
            </a:lvl1pPr>
          </a:lstStyle>
          <a:p>
            <a:pPr lvl="0"/>
            <a:r>
              <a:rPr lang="en-US"/>
              <a:t>Click to edit Master text style</a:t>
            </a:r>
          </a:p>
        </p:txBody>
      </p:sp>
    </p:spTree>
    <p:extLst>
      <p:ext uri="{BB962C8B-B14F-4D97-AF65-F5344CB8AC3E}">
        <p14:creationId xmlns:p14="http://schemas.microsoft.com/office/powerpoint/2010/main" val="125657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ADB25-2688-7671-1907-D0586D57500C}"/>
              </a:ext>
            </a:extLst>
          </p:cNvPr>
          <p:cNvSpPr>
            <a:spLocks noGrp="1"/>
          </p:cNvSpPr>
          <p:nvPr>
            <p:ph type="dt" sz="half" idx="10"/>
          </p:nvPr>
        </p:nvSpPr>
        <p:spPr/>
        <p:txBody>
          <a:bodyPr/>
          <a:lstStyle/>
          <a:p>
            <a:fld id="{275A99DC-4109-458B-86BD-4E57AC56BE98}" type="datetime1">
              <a:rPr lang="en-US" smtClean="0"/>
              <a:t>3/6/2024</a:t>
            </a:fld>
            <a:endParaRPr lang="en-US"/>
          </a:p>
        </p:txBody>
      </p:sp>
      <p:sp>
        <p:nvSpPr>
          <p:cNvPr id="3" name="Footer Placeholder 2">
            <a:extLst>
              <a:ext uri="{FF2B5EF4-FFF2-40B4-BE49-F238E27FC236}">
                <a16:creationId xmlns:a16="http://schemas.microsoft.com/office/drawing/2014/main" id="{D1A52A3D-0D55-38B2-3D21-5E6AB6975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DFFB1-C765-7495-E5EA-30DFAEDF6A12}"/>
              </a:ext>
            </a:extLst>
          </p:cNvPr>
          <p:cNvSpPr>
            <a:spLocks noGrp="1"/>
          </p:cNvSpPr>
          <p:nvPr>
            <p:ph type="sldNum" sz="quarter" idx="12"/>
          </p:nvPr>
        </p:nvSpPr>
        <p:spPr/>
        <p:txBody>
          <a:bodyPr/>
          <a:lstStyle/>
          <a:p>
            <a:fld id="{AF7ACAE0-7C01-2448-A237-998CF5FB6254}" type="slidenum">
              <a:rPr lang="en-US" smtClean="0"/>
              <a:t>‹#›</a:t>
            </a:fld>
            <a:endParaRPr lang="en-US"/>
          </a:p>
        </p:txBody>
      </p:sp>
    </p:spTree>
    <p:extLst>
      <p:ext uri="{BB962C8B-B14F-4D97-AF65-F5344CB8AC3E}">
        <p14:creationId xmlns:p14="http://schemas.microsoft.com/office/powerpoint/2010/main" val="841137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224803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06396" y="6482886"/>
            <a:ext cx="2112197" cy="111982"/>
          </a:xfrm>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2854743" y="6482886"/>
            <a:ext cx="897196" cy="111982"/>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06396" y="459732"/>
            <a:ext cx="7246760" cy="403133"/>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15061" y="1996560"/>
            <a:ext cx="3165635"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15061" y="1529131"/>
            <a:ext cx="3165635" cy="609719"/>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41113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06396" y="6482886"/>
            <a:ext cx="7575715" cy="111982"/>
          </a:xfrm>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0788408" y="6482886"/>
            <a:ext cx="897196" cy="111982"/>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06396" y="459732"/>
            <a:ext cx="7789138" cy="403133"/>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199265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42267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9073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0263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7387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68430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111825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219909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1A44E313-35D7-4B5C-893C-46A2915FD2CB}" type="datetime1">
              <a:rPr lang="en-US" noProof="0" smtClean="0"/>
              <a:t>3/6/2024</a:t>
            </a:fld>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9994362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93898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264199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9631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430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1120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5749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422169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999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34162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212192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133475"/>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238123"/>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8" y="537198"/>
            <a:ext cx="10776161" cy="817403"/>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369053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8624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6934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25579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07123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235912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4333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4660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21913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376768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1271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A417E366-02EA-47BD-BF57-2E25E016818F}" type="datetime1">
              <a:rPr lang="en-US" noProof="0" smtClean="0"/>
              <a:t>3/6/2024</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656205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4459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01469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158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7950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79436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4527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3"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20694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28"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1673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33281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9620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Outbreak control, elimination and eradication strategies for Measles and Rubella</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403133"/>
          </a:xfrm>
        </p:spPr>
        <p:txBody>
          <a:bodyPr lIns="0" tIns="0" rIns="0" bIns="0" anchor="t" anchorCtr="0"/>
          <a:lstStyle/>
          <a:p>
            <a:r>
              <a:rPr lang="en-GB"/>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4560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137156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12681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16238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5606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78043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94950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4782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99330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7059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287552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Outbreak control, elimination and eradication strategies for Measles and Rubella</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403133"/>
          </a:xfrm>
        </p:spPr>
        <p:txBody>
          <a:bodyPr lIns="0" tIns="0" rIns="0" bIns="0" anchor="t" anchorCtr="0"/>
          <a:lstStyle/>
          <a:p>
            <a:r>
              <a:rPr lang="en-GB"/>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3723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35447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203158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85191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93103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70215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334273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54924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84608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90423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274142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06396" y="6482886"/>
            <a:ext cx="7575715" cy="111982"/>
          </a:xfrm>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0788408" y="6482886"/>
            <a:ext cx="897196" cy="111982"/>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06396" y="459732"/>
            <a:ext cx="7789138" cy="403133"/>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11471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09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35601705"/>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402098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490889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60166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7095575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784185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692458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0607515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46174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11282640" cy="40313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0788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3846779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5031500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662533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418234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7538047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900752"/>
            <a:ext cx="11232001" cy="5136448"/>
          </a:xfrm>
        </p:spPr>
        <p:txBody>
          <a:bodyPr/>
          <a:lstStyle>
            <a:lvl2pPr>
              <a:defRPr sz="1800"/>
            </a:lvl2pPr>
            <a:lvl3pPr>
              <a:defRPr sz="1600"/>
            </a:lvl3pPr>
            <a:lvl4pPr>
              <a:defRPr sz="14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a:xfrm>
            <a:off x="479999" y="118753"/>
            <a:ext cx="8160000" cy="463139"/>
          </a:xfrm>
        </p:spPr>
        <p:txBody>
          <a:bodyPr/>
          <a:lstStyle>
            <a:lvl1pPr>
              <a:defRPr sz="2400"/>
            </a:lvl1pPr>
          </a:lstStyle>
          <a:p>
            <a:r>
              <a:rPr lang="en-GB" noProof="0"/>
              <a:t>Click to edit Master title style</a:t>
            </a:r>
          </a:p>
        </p:txBody>
      </p:sp>
      <p:cxnSp>
        <p:nvCxnSpPr>
          <p:cNvPr id="9" name="Straight Connector 8"/>
          <p:cNvCxnSpPr/>
          <p:nvPr userDrawn="1"/>
        </p:nvCxnSpPr>
        <p:spPr>
          <a:xfrm>
            <a:off x="0" y="736268"/>
            <a:ext cx="12192000"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284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4310DE-4E85-452D-9EA0-C5FF3C1565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57742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85B09-1549-4D9C-8A43-B54E3801293C}"/>
              </a:ext>
            </a:extLst>
          </p:cNvPr>
          <p:cNvSpPr>
            <a:spLocks noGrp="1"/>
          </p:cNvSpPr>
          <p:nvPr>
            <p:ph type="dt" sz="half" idx="10"/>
          </p:nvPr>
        </p:nvSpPr>
        <p:spPr/>
        <p:txBody>
          <a:bodyPr/>
          <a:lstStyle/>
          <a:p>
            <a:fld id="{A4B5DC05-C8F5-47C5-BEB1-556A9CA8DA59}" type="datetimeFigureOut">
              <a:rPr lang="en-US" smtClean="0"/>
              <a:t>3/6/2024</a:t>
            </a:fld>
            <a:endParaRPr lang="en-US"/>
          </a:p>
        </p:txBody>
      </p:sp>
      <p:sp>
        <p:nvSpPr>
          <p:cNvPr id="3" name="Footer Placeholder 2">
            <a:extLst>
              <a:ext uri="{FF2B5EF4-FFF2-40B4-BE49-F238E27FC236}">
                <a16:creationId xmlns:a16="http://schemas.microsoft.com/office/drawing/2014/main" id="{5527B104-8F31-4913-B8DB-6878C2FCE4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BC8F98-D470-4BD4-A990-4001DE3539EB}"/>
              </a:ext>
            </a:extLst>
          </p:cNvPr>
          <p:cNvSpPr>
            <a:spLocks noGrp="1"/>
          </p:cNvSpPr>
          <p:nvPr>
            <p:ph type="sldNum" sz="quarter" idx="12"/>
          </p:nvPr>
        </p:nvSpPr>
        <p:spPr/>
        <p:txBody>
          <a:bodyPr/>
          <a:lstStyle/>
          <a:p>
            <a:fld id="{20A464B1-2A66-4863-8191-0C4912AF5637}" type="slidenum">
              <a:rPr lang="en-US" smtClean="0"/>
              <a:t>‹#›</a:t>
            </a:fld>
            <a:endParaRPr lang="en-US"/>
          </a:p>
        </p:txBody>
      </p:sp>
    </p:spTree>
    <p:extLst>
      <p:ext uri="{BB962C8B-B14F-4D97-AF65-F5344CB8AC3E}">
        <p14:creationId xmlns:p14="http://schemas.microsoft.com/office/powerpoint/2010/main" val="2766255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p:cNvSpPr>
            <a:spLocks noGrp="1"/>
          </p:cNvSpPr>
          <p:nvPr>
            <p:ph type="title"/>
          </p:nvPr>
        </p:nvSpPr>
        <p:spPr/>
        <p:txBody>
          <a:bodyPr/>
          <a:lstStyle/>
          <a:p>
            <a:r>
              <a:rPr lang="fr-FR"/>
              <a:t>Cliquez pour modifier le style du titre</a:t>
            </a:r>
            <a:endParaRPr lang="fr-BE"/>
          </a:p>
        </p:txBody>
      </p:sp>
    </p:spTree>
    <p:extLst>
      <p:ext uri="{BB962C8B-B14F-4D97-AF65-F5344CB8AC3E}">
        <p14:creationId xmlns:p14="http://schemas.microsoft.com/office/powerpoint/2010/main" val="12115202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9189-40E4-9790-EAB6-E4452808C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D6E35-C755-6FD9-F738-5E6A7CFF7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19DB-19A1-2968-83A5-2AFA4CB6613A}"/>
              </a:ext>
            </a:extLst>
          </p:cNvPr>
          <p:cNvSpPr>
            <a:spLocks noGrp="1"/>
          </p:cNvSpPr>
          <p:nvPr>
            <p:ph type="dt" sz="half" idx="10"/>
          </p:nvPr>
        </p:nvSpPr>
        <p:spPr/>
        <p:txBody>
          <a:bodyPr/>
          <a:lstStyle/>
          <a:p>
            <a:fld id="{77404FFB-B809-4496-9EE9-9462762A584A}" type="datetime1">
              <a:rPr lang="en-US" smtClean="0"/>
              <a:t>3/6/2024</a:t>
            </a:fld>
            <a:endParaRPr lang="en-US"/>
          </a:p>
        </p:txBody>
      </p:sp>
      <p:sp>
        <p:nvSpPr>
          <p:cNvPr id="5" name="Footer Placeholder 4">
            <a:extLst>
              <a:ext uri="{FF2B5EF4-FFF2-40B4-BE49-F238E27FC236}">
                <a16:creationId xmlns:a16="http://schemas.microsoft.com/office/drawing/2014/main" id="{02BCD47F-DA63-ED27-549B-13AA8EB1C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2649-EEB8-5973-F5C2-405CCB0061E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7" name="Straight Connector 6">
            <a:extLst>
              <a:ext uri="{FF2B5EF4-FFF2-40B4-BE49-F238E27FC236}">
                <a16:creationId xmlns:a16="http://schemas.microsoft.com/office/drawing/2014/main" id="{8D2DED6D-E98B-FB69-67E2-F4EDE8063D03}"/>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07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133476"/>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238122"/>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438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C7BB4-0641-F251-8A49-067858DDAD37}"/>
              </a:ext>
            </a:extLst>
          </p:cNvPr>
          <p:cNvPicPr>
            <a:picLocks noChangeAspect="1"/>
          </p:cNvPicPr>
          <p:nvPr userDrawn="1"/>
        </p:nvPicPr>
        <p:blipFill>
          <a:blip r:embed="rId2"/>
          <a:srcRect/>
          <a:stretch/>
        </p:blipFill>
        <p:spPr>
          <a:xfrm>
            <a:off x="0" y="0"/>
            <a:ext cx="3492500" cy="6858000"/>
          </a:xfrm>
          <a:prstGeom prst="rect">
            <a:avLst/>
          </a:prstGeom>
        </p:spPr>
      </p:pic>
      <p:sp>
        <p:nvSpPr>
          <p:cNvPr id="2" name="Title 1">
            <a:extLst>
              <a:ext uri="{FF2B5EF4-FFF2-40B4-BE49-F238E27FC236}">
                <a16:creationId xmlns:a16="http://schemas.microsoft.com/office/drawing/2014/main" id="{A1F3A70F-BE8C-3C91-9CBB-0550D202607F}"/>
              </a:ext>
            </a:extLst>
          </p:cNvPr>
          <p:cNvSpPr>
            <a:spLocks noGrp="1"/>
          </p:cNvSpPr>
          <p:nvPr>
            <p:ph type="title"/>
          </p:nvPr>
        </p:nvSpPr>
        <p:spPr>
          <a:xfrm>
            <a:off x="4421688" y="1133541"/>
            <a:ext cx="6925762" cy="2852737"/>
          </a:xfrm>
        </p:spPr>
        <p:txBody>
          <a:bodyPr anchor="b"/>
          <a:lstStyle>
            <a:lvl1pPr>
              <a:defRPr sz="60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2808D0-4DE0-21DF-14B3-EFD8A4D48660}"/>
              </a:ext>
            </a:extLst>
          </p:cNvPr>
          <p:cNvSpPr>
            <a:spLocks noGrp="1"/>
          </p:cNvSpPr>
          <p:nvPr>
            <p:ph type="body" idx="1"/>
          </p:nvPr>
        </p:nvSpPr>
        <p:spPr>
          <a:xfrm>
            <a:off x="4421688" y="4224272"/>
            <a:ext cx="6925762"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864758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60F0-440C-9E17-EF0E-A41607DC7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2C3C7-32DF-BE4C-1D64-47D5A2E82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0A18E-987B-8F69-3CE5-4D8FDE1B3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395D8-4DB5-0874-BAA7-D854AC22CE6C}"/>
              </a:ext>
            </a:extLst>
          </p:cNvPr>
          <p:cNvSpPr>
            <a:spLocks noGrp="1"/>
          </p:cNvSpPr>
          <p:nvPr>
            <p:ph type="dt" sz="half" idx="10"/>
          </p:nvPr>
        </p:nvSpPr>
        <p:spPr/>
        <p:txBody>
          <a:bodyPr/>
          <a:lstStyle/>
          <a:p>
            <a:fld id="{7693277A-25D9-4A12-8910-53F92085C933}" type="datetime1">
              <a:rPr lang="en-US" smtClean="0"/>
              <a:t>3/6/2024</a:t>
            </a:fld>
            <a:endParaRPr lang="en-US"/>
          </a:p>
        </p:txBody>
      </p:sp>
      <p:sp>
        <p:nvSpPr>
          <p:cNvPr id="6" name="Footer Placeholder 5">
            <a:extLst>
              <a:ext uri="{FF2B5EF4-FFF2-40B4-BE49-F238E27FC236}">
                <a16:creationId xmlns:a16="http://schemas.microsoft.com/office/drawing/2014/main" id="{057E2490-5F1D-1C79-E2F0-34ED6C868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AF40-DC0D-2538-D588-3FBC16105701}"/>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22E35945-6BA0-5788-339D-C97299AF6379}"/>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2219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4FFD4740-A4A2-4F66-8910-AB3926E05100}"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5046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7286177F-6A12-45A2-8C22-51A901E5DFCA}"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680C2210-B8BD-77BA-ABDD-B2D73483E524}"/>
              </a:ext>
            </a:extLst>
          </p:cNvPr>
          <p:cNvSpPr>
            <a:spLocks noGrp="1"/>
          </p:cNvSpPr>
          <p:nvPr>
            <p:ph type="chart" sz="quarter" idx="13"/>
          </p:nvPr>
        </p:nvSpPr>
        <p:spPr>
          <a:xfrm>
            <a:off x="638175" y="1614488"/>
            <a:ext cx="11123613" cy="4465637"/>
          </a:xfrm>
        </p:spPr>
        <p:txBody>
          <a:bodyPr/>
          <a:lstStyle/>
          <a:p>
            <a:endParaRPr lang="en-US"/>
          </a:p>
        </p:txBody>
      </p:sp>
    </p:spTree>
    <p:extLst>
      <p:ext uri="{BB962C8B-B14F-4D97-AF65-F5344CB8AC3E}">
        <p14:creationId xmlns:p14="http://schemas.microsoft.com/office/powerpoint/2010/main" val="27405407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7C8ECFF8-895E-43B3-BCED-E263AFF6C4DC}"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able Placeholder 8">
            <a:extLst>
              <a:ext uri="{FF2B5EF4-FFF2-40B4-BE49-F238E27FC236}">
                <a16:creationId xmlns:a16="http://schemas.microsoft.com/office/drawing/2014/main" id="{4C82BA4F-9A61-A52F-54F1-FEA73DCB83DE}"/>
              </a:ext>
            </a:extLst>
          </p:cNvPr>
          <p:cNvSpPr>
            <a:spLocks noGrp="1"/>
          </p:cNvSpPr>
          <p:nvPr>
            <p:ph type="tbl" sz="quarter" idx="13"/>
          </p:nvPr>
        </p:nvSpPr>
        <p:spPr>
          <a:xfrm>
            <a:off x="638175" y="1709738"/>
            <a:ext cx="11123613" cy="4429125"/>
          </a:xfrm>
        </p:spPr>
        <p:txBody>
          <a:bodyPr/>
          <a:lstStyle/>
          <a:p>
            <a:endParaRPr lang="en-US"/>
          </a:p>
        </p:txBody>
      </p:sp>
    </p:spTree>
    <p:extLst>
      <p:ext uri="{BB962C8B-B14F-4D97-AF65-F5344CB8AC3E}">
        <p14:creationId xmlns:p14="http://schemas.microsoft.com/office/powerpoint/2010/main" val="22162583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776-1E06-BAD0-2263-12518EB3D61B}"/>
              </a:ext>
            </a:extLst>
          </p:cNvPr>
          <p:cNvSpPr>
            <a:spLocks noGrp="1"/>
          </p:cNvSpPr>
          <p:nvPr>
            <p:ph type="title"/>
          </p:nvPr>
        </p:nvSpPr>
        <p:spPr>
          <a:xfrm>
            <a:off x="638826" y="136525"/>
            <a:ext cx="55866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6F8CF-8D27-1EB1-1A24-1F0FFC087C13}"/>
              </a:ext>
            </a:extLst>
          </p:cNvPr>
          <p:cNvSpPr>
            <a:spLocks noGrp="1"/>
          </p:cNvSpPr>
          <p:nvPr>
            <p:ph type="pic" idx="1"/>
          </p:nvPr>
        </p:nvSpPr>
        <p:spPr>
          <a:xfrm>
            <a:off x="6576163" y="457201"/>
            <a:ext cx="5292791" cy="5404104"/>
          </a:xfrm>
          <a:prstGeom prst="diamond">
            <a:avLst/>
          </a:prstGeom>
          <a:ln w="101600">
            <a:solidFill>
              <a:schemeClr val="bg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8F3E521-9574-EAB7-FC28-D2684C0BA126}"/>
              </a:ext>
            </a:extLst>
          </p:cNvPr>
          <p:cNvSpPr>
            <a:spLocks noGrp="1"/>
          </p:cNvSpPr>
          <p:nvPr>
            <p:ph type="dt" sz="half" idx="10"/>
          </p:nvPr>
        </p:nvSpPr>
        <p:spPr/>
        <p:txBody>
          <a:bodyPr/>
          <a:lstStyle/>
          <a:p>
            <a:fld id="{A425BCD5-9A70-4E42-97D4-C87176404532}" type="datetime1">
              <a:rPr lang="en-US" smtClean="0"/>
              <a:t>3/6/2024</a:t>
            </a:fld>
            <a:endParaRPr lang="en-US"/>
          </a:p>
        </p:txBody>
      </p:sp>
      <p:sp>
        <p:nvSpPr>
          <p:cNvPr id="6" name="Footer Placeholder 5">
            <a:extLst>
              <a:ext uri="{FF2B5EF4-FFF2-40B4-BE49-F238E27FC236}">
                <a16:creationId xmlns:a16="http://schemas.microsoft.com/office/drawing/2014/main" id="{6F2A513F-0109-E995-091A-E612EE2F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0F0C9-C362-39C2-210A-2A8B80CBE87D}"/>
              </a:ext>
            </a:extLst>
          </p:cNvPr>
          <p:cNvSpPr>
            <a:spLocks noGrp="1"/>
          </p:cNvSpPr>
          <p:nvPr>
            <p:ph type="sldNum" sz="quarter" idx="12"/>
          </p:nvPr>
        </p:nvSpPr>
        <p:spPr>
          <a:xfrm>
            <a:off x="8610599" y="6356350"/>
            <a:ext cx="3163889" cy="365125"/>
          </a:xfrm>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4EFF2544-676C-1529-29DA-1176A71826BD}"/>
              </a:ext>
            </a:extLst>
          </p:cNvPr>
          <p:cNvCxnSpPr>
            <a:cxnSpLocks/>
          </p:cNvCxnSpPr>
          <p:nvPr userDrawn="1"/>
        </p:nvCxnSpPr>
        <p:spPr>
          <a:xfrm>
            <a:off x="638827" y="1749251"/>
            <a:ext cx="55866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6840EDF-6468-7DE9-234A-7D5CAAF805B6}"/>
              </a:ext>
            </a:extLst>
          </p:cNvPr>
          <p:cNvSpPr>
            <a:spLocks noGrp="1"/>
          </p:cNvSpPr>
          <p:nvPr>
            <p:ph type="body" sz="quarter" idx="13"/>
          </p:nvPr>
        </p:nvSpPr>
        <p:spPr>
          <a:xfrm>
            <a:off x="651351" y="2124161"/>
            <a:ext cx="5588000" cy="383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8B8B3F2-9CE9-4E66-D29D-01BB41D7EE54}"/>
              </a:ext>
            </a:extLst>
          </p:cNvPr>
          <p:cNvSpPr>
            <a:spLocks noGrp="1"/>
          </p:cNvSpPr>
          <p:nvPr>
            <p:ph type="body" sz="quarter" idx="14"/>
          </p:nvPr>
        </p:nvSpPr>
        <p:spPr>
          <a:xfrm>
            <a:off x="10402888" y="4797425"/>
            <a:ext cx="1371600" cy="1295400"/>
          </a:xfrm>
        </p:spPr>
        <p:txBody>
          <a:bodyPr anchor="b" anchorCtr="0">
            <a:noAutofit/>
          </a:bodyPr>
          <a:lstStyle>
            <a:lvl1pPr marL="36513" indent="0" algn="r">
              <a:spcBef>
                <a:spcPts val="0"/>
              </a:spcBef>
              <a:buFontTx/>
              <a:buNone/>
              <a:tabLst/>
              <a:defRPr sz="1000">
                <a:solidFill>
                  <a:schemeClr val="tx2"/>
                </a:solidFill>
              </a:defRPr>
            </a:lvl1pPr>
            <a:lvl2pPr marL="36513" indent="0" algn="r">
              <a:spcBef>
                <a:spcPts val="0"/>
              </a:spcBef>
              <a:buFontTx/>
              <a:buNone/>
              <a:tabLst/>
              <a:defRPr sz="1000">
                <a:solidFill>
                  <a:schemeClr val="tx2"/>
                </a:solidFill>
              </a:defRPr>
            </a:lvl2pPr>
            <a:lvl3pPr marL="36513" indent="0" algn="r">
              <a:spcBef>
                <a:spcPts val="0"/>
              </a:spcBef>
              <a:buFontTx/>
              <a:buNone/>
              <a:tabLst/>
              <a:defRPr sz="1000">
                <a:solidFill>
                  <a:schemeClr val="tx2"/>
                </a:solidFill>
              </a:defRPr>
            </a:lvl3pPr>
            <a:lvl4pPr marL="36513" indent="0" algn="r">
              <a:spcBef>
                <a:spcPts val="0"/>
              </a:spcBef>
              <a:buFontTx/>
              <a:buNone/>
              <a:tabLst/>
              <a:defRPr sz="1000">
                <a:solidFill>
                  <a:schemeClr val="tx2"/>
                </a:solidFill>
              </a:defRPr>
            </a:lvl4pPr>
            <a:lvl5pPr marL="36513" indent="0" algn="r">
              <a:spcBef>
                <a:spcPts val="0"/>
              </a:spcBef>
              <a:buFontTx/>
              <a:buNone/>
              <a:tabLst/>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831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ADB25-2688-7671-1907-D0586D57500C}"/>
              </a:ext>
            </a:extLst>
          </p:cNvPr>
          <p:cNvSpPr>
            <a:spLocks noGrp="1"/>
          </p:cNvSpPr>
          <p:nvPr>
            <p:ph type="dt" sz="half" idx="10"/>
          </p:nvPr>
        </p:nvSpPr>
        <p:spPr/>
        <p:txBody>
          <a:bodyPr/>
          <a:lstStyle/>
          <a:p>
            <a:fld id="{028A1C58-451B-4306-AFAB-19E97EE6B87D}" type="datetime1">
              <a:rPr lang="en-US" smtClean="0"/>
              <a:t>3/6/2024</a:t>
            </a:fld>
            <a:endParaRPr lang="en-US"/>
          </a:p>
        </p:txBody>
      </p:sp>
      <p:sp>
        <p:nvSpPr>
          <p:cNvPr id="3" name="Footer Placeholder 2">
            <a:extLst>
              <a:ext uri="{FF2B5EF4-FFF2-40B4-BE49-F238E27FC236}">
                <a16:creationId xmlns:a16="http://schemas.microsoft.com/office/drawing/2014/main" id="{D1A52A3D-0D55-38B2-3D21-5E6AB6975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DFFB1-C765-7495-E5EA-30DFAEDF6A12}"/>
              </a:ext>
            </a:extLst>
          </p:cNvPr>
          <p:cNvSpPr>
            <a:spLocks noGrp="1"/>
          </p:cNvSpPr>
          <p:nvPr>
            <p:ph type="sldNum" sz="quarter" idx="12"/>
          </p:nvPr>
        </p:nvSpPr>
        <p:spPr/>
        <p:txBody>
          <a:bodyPr/>
          <a:lstStyle/>
          <a:p>
            <a:fld id="{AF7ACAE0-7C01-2448-A237-998CF5FB6254}" type="slidenum">
              <a:rPr lang="en-US" smtClean="0"/>
              <a:t>‹#›</a:t>
            </a:fld>
            <a:endParaRPr lang="en-US"/>
          </a:p>
        </p:txBody>
      </p:sp>
    </p:spTree>
    <p:extLst>
      <p:ext uri="{BB962C8B-B14F-4D97-AF65-F5344CB8AC3E}">
        <p14:creationId xmlns:p14="http://schemas.microsoft.com/office/powerpoint/2010/main" val="4000610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11282640" cy="403133"/>
          </a:xfrm>
        </p:spPr>
        <p:txBody>
          <a:bodyPr lIns="0" tIns="0" rIns="0" bIns="0" anchor="t" anchorCtr="0"/>
          <a:lstStyle/>
          <a:p>
            <a:r>
              <a:rPr lang="en-US"/>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4553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9189-40E4-9790-EAB6-E4452808C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D6E35-C755-6FD9-F738-5E6A7CFF7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19DB-19A1-2968-83A5-2AFA4CB6613A}"/>
              </a:ext>
            </a:extLst>
          </p:cNvPr>
          <p:cNvSpPr>
            <a:spLocks noGrp="1"/>
          </p:cNvSpPr>
          <p:nvPr>
            <p:ph type="dt" sz="half" idx="10"/>
          </p:nvPr>
        </p:nvSpPr>
        <p:spPr/>
        <p:txBody>
          <a:bodyPr/>
          <a:lstStyle/>
          <a:p>
            <a:fld id="{77404FFB-B809-4496-9EE9-9462762A584A}" type="datetime1">
              <a:rPr lang="en-US" smtClean="0"/>
              <a:t>3/6/2024</a:t>
            </a:fld>
            <a:endParaRPr lang="en-US"/>
          </a:p>
        </p:txBody>
      </p:sp>
      <p:sp>
        <p:nvSpPr>
          <p:cNvPr id="5" name="Footer Placeholder 4">
            <a:extLst>
              <a:ext uri="{FF2B5EF4-FFF2-40B4-BE49-F238E27FC236}">
                <a16:creationId xmlns:a16="http://schemas.microsoft.com/office/drawing/2014/main" id="{02BCD47F-DA63-ED27-549B-13AA8EB1C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2649-EEB8-5973-F5C2-405CCB0061E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7" name="Straight Connector 6">
            <a:extLst>
              <a:ext uri="{FF2B5EF4-FFF2-40B4-BE49-F238E27FC236}">
                <a16:creationId xmlns:a16="http://schemas.microsoft.com/office/drawing/2014/main" id="{8D2DED6D-E98B-FB69-67E2-F4EDE8063D03}"/>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18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9189-40E4-9790-EAB6-E4452808C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D6E35-C755-6FD9-F738-5E6A7CFF7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19DB-19A1-2968-83A5-2AFA4CB6613A}"/>
              </a:ext>
            </a:extLst>
          </p:cNvPr>
          <p:cNvSpPr>
            <a:spLocks noGrp="1"/>
          </p:cNvSpPr>
          <p:nvPr>
            <p:ph type="dt" sz="half" idx="10"/>
          </p:nvPr>
        </p:nvSpPr>
        <p:spPr/>
        <p:txBody>
          <a:bodyPr/>
          <a:lstStyle/>
          <a:p>
            <a:fld id="{50B3FD9D-848A-453F-BF20-AF430B6D3DB0}" type="datetime1">
              <a:rPr lang="en-US" smtClean="0"/>
              <a:t>3/6/2024</a:t>
            </a:fld>
            <a:endParaRPr lang="en-US"/>
          </a:p>
        </p:txBody>
      </p:sp>
      <p:sp>
        <p:nvSpPr>
          <p:cNvPr id="5" name="Footer Placeholder 4">
            <a:extLst>
              <a:ext uri="{FF2B5EF4-FFF2-40B4-BE49-F238E27FC236}">
                <a16:creationId xmlns:a16="http://schemas.microsoft.com/office/drawing/2014/main" id="{02BCD47F-DA63-ED27-549B-13AA8EB1C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2649-EEB8-5973-F5C2-405CCB0061E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7" name="Straight Connector 6">
            <a:extLst>
              <a:ext uri="{FF2B5EF4-FFF2-40B4-BE49-F238E27FC236}">
                <a16:creationId xmlns:a16="http://schemas.microsoft.com/office/drawing/2014/main" id="{8D2DED6D-E98B-FB69-67E2-F4EDE8063D03}"/>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21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C7BB4-0641-F251-8A49-067858DDAD37}"/>
              </a:ext>
            </a:extLst>
          </p:cNvPr>
          <p:cNvPicPr>
            <a:picLocks noChangeAspect="1"/>
          </p:cNvPicPr>
          <p:nvPr userDrawn="1"/>
        </p:nvPicPr>
        <p:blipFill>
          <a:blip r:embed="rId2"/>
          <a:srcRect/>
          <a:stretch/>
        </p:blipFill>
        <p:spPr>
          <a:xfrm>
            <a:off x="0" y="0"/>
            <a:ext cx="3492500" cy="6858000"/>
          </a:xfrm>
          <a:prstGeom prst="rect">
            <a:avLst/>
          </a:prstGeom>
        </p:spPr>
      </p:pic>
      <p:sp>
        <p:nvSpPr>
          <p:cNvPr id="2" name="Title 1">
            <a:extLst>
              <a:ext uri="{FF2B5EF4-FFF2-40B4-BE49-F238E27FC236}">
                <a16:creationId xmlns:a16="http://schemas.microsoft.com/office/drawing/2014/main" id="{A1F3A70F-BE8C-3C91-9CBB-0550D202607F}"/>
              </a:ext>
            </a:extLst>
          </p:cNvPr>
          <p:cNvSpPr>
            <a:spLocks noGrp="1"/>
          </p:cNvSpPr>
          <p:nvPr>
            <p:ph type="title"/>
          </p:nvPr>
        </p:nvSpPr>
        <p:spPr>
          <a:xfrm>
            <a:off x="4421688" y="1133541"/>
            <a:ext cx="6925762" cy="2852737"/>
          </a:xfrm>
        </p:spPr>
        <p:txBody>
          <a:bodyPr anchor="b"/>
          <a:lstStyle>
            <a:lvl1pPr>
              <a:defRPr sz="60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2808D0-4DE0-21DF-14B3-EFD8A4D48660}"/>
              </a:ext>
            </a:extLst>
          </p:cNvPr>
          <p:cNvSpPr>
            <a:spLocks noGrp="1"/>
          </p:cNvSpPr>
          <p:nvPr>
            <p:ph type="body" idx="1"/>
          </p:nvPr>
        </p:nvSpPr>
        <p:spPr>
          <a:xfrm>
            <a:off x="4421688" y="4224272"/>
            <a:ext cx="6925762"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1360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60F0-440C-9E17-EF0E-A41607DC7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2C3C7-32DF-BE4C-1D64-47D5A2E82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0A18E-987B-8F69-3CE5-4D8FDE1B3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395D8-4DB5-0874-BAA7-D854AC22CE6C}"/>
              </a:ext>
            </a:extLst>
          </p:cNvPr>
          <p:cNvSpPr>
            <a:spLocks noGrp="1"/>
          </p:cNvSpPr>
          <p:nvPr>
            <p:ph type="dt" sz="half" idx="10"/>
          </p:nvPr>
        </p:nvSpPr>
        <p:spPr/>
        <p:txBody>
          <a:bodyPr/>
          <a:lstStyle/>
          <a:p>
            <a:fld id="{7693277A-25D9-4A12-8910-53F92085C933}" type="datetime1">
              <a:rPr lang="en-US" smtClean="0"/>
              <a:t>3/6/2024</a:t>
            </a:fld>
            <a:endParaRPr lang="en-US"/>
          </a:p>
        </p:txBody>
      </p:sp>
      <p:sp>
        <p:nvSpPr>
          <p:cNvPr id="6" name="Footer Placeholder 5">
            <a:extLst>
              <a:ext uri="{FF2B5EF4-FFF2-40B4-BE49-F238E27FC236}">
                <a16:creationId xmlns:a16="http://schemas.microsoft.com/office/drawing/2014/main" id="{057E2490-5F1D-1C79-E2F0-34ED6C868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AF40-DC0D-2538-D588-3FBC16105701}"/>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22E35945-6BA0-5788-339D-C97299AF6379}"/>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681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4FFD4740-A4A2-4F66-8910-AB3926E05100}"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244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7286177F-6A12-45A2-8C22-51A901E5DFCA}"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680C2210-B8BD-77BA-ABDD-B2D73483E524}"/>
              </a:ext>
            </a:extLst>
          </p:cNvPr>
          <p:cNvSpPr>
            <a:spLocks noGrp="1"/>
          </p:cNvSpPr>
          <p:nvPr>
            <p:ph type="chart" sz="quarter" idx="13"/>
          </p:nvPr>
        </p:nvSpPr>
        <p:spPr>
          <a:xfrm>
            <a:off x="638175" y="1614488"/>
            <a:ext cx="11123613" cy="4465637"/>
          </a:xfrm>
        </p:spPr>
        <p:txBody>
          <a:bodyPr/>
          <a:lstStyle/>
          <a:p>
            <a:endParaRPr lang="en-US"/>
          </a:p>
        </p:txBody>
      </p:sp>
    </p:spTree>
    <p:extLst>
      <p:ext uri="{BB962C8B-B14F-4D97-AF65-F5344CB8AC3E}">
        <p14:creationId xmlns:p14="http://schemas.microsoft.com/office/powerpoint/2010/main" val="2139479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7C8ECFF8-895E-43B3-BCED-E263AFF6C4DC}"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able Placeholder 8">
            <a:extLst>
              <a:ext uri="{FF2B5EF4-FFF2-40B4-BE49-F238E27FC236}">
                <a16:creationId xmlns:a16="http://schemas.microsoft.com/office/drawing/2014/main" id="{4C82BA4F-9A61-A52F-54F1-FEA73DCB83DE}"/>
              </a:ext>
            </a:extLst>
          </p:cNvPr>
          <p:cNvSpPr>
            <a:spLocks noGrp="1"/>
          </p:cNvSpPr>
          <p:nvPr>
            <p:ph type="tbl" sz="quarter" idx="13"/>
          </p:nvPr>
        </p:nvSpPr>
        <p:spPr>
          <a:xfrm>
            <a:off x="638175" y="1709738"/>
            <a:ext cx="11123613" cy="4429125"/>
          </a:xfrm>
        </p:spPr>
        <p:txBody>
          <a:bodyPr/>
          <a:lstStyle/>
          <a:p>
            <a:endParaRPr lang="en-US"/>
          </a:p>
        </p:txBody>
      </p:sp>
    </p:spTree>
    <p:extLst>
      <p:ext uri="{BB962C8B-B14F-4D97-AF65-F5344CB8AC3E}">
        <p14:creationId xmlns:p14="http://schemas.microsoft.com/office/powerpoint/2010/main" val="293722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776-1E06-BAD0-2263-12518EB3D61B}"/>
              </a:ext>
            </a:extLst>
          </p:cNvPr>
          <p:cNvSpPr>
            <a:spLocks noGrp="1"/>
          </p:cNvSpPr>
          <p:nvPr>
            <p:ph type="title"/>
          </p:nvPr>
        </p:nvSpPr>
        <p:spPr>
          <a:xfrm>
            <a:off x="638826" y="136525"/>
            <a:ext cx="55866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6F8CF-8D27-1EB1-1A24-1F0FFC087C13}"/>
              </a:ext>
            </a:extLst>
          </p:cNvPr>
          <p:cNvSpPr>
            <a:spLocks noGrp="1"/>
          </p:cNvSpPr>
          <p:nvPr>
            <p:ph type="pic" idx="1"/>
          </p:nvPr>
        </p:nvSpPr>
        <p:spPr>
          <a:xfrm>
            <a:off x="6576163" y="457201"/>
            <a:ext cx="5292791" cy="5404104"/>
          </a:xfrm>
          <a:prstGeom prst="diamond">
            <a:avLst/>
          </a:prstGeom>
          <a:ln w="101600">
            <a:solidFill>
              <a:schemeClr val="bg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8F3E521-9574-EAB7-FC28-D2684C0BA126}"/>
              </a:ext>
            </a:extLst>
          </p:cNvPr>
          <p:cNvSpPr>
            <a:spLocks noGrp="1"/>
          </p:cNvSpPr>
          <p:nvPr>
            <p:ph type="dt" sz="half" idx="10"/>
          </p:nvPr>
        </p:nvSpPr>
        <p:spPr/>
        <p:txBody>
          <a:bodyPr/>
          <a:lstStyle/>
          <a:p>
            <a:fld id="{A425BCD5-9A70-4E42-97D4-C87176404532}" type="datetime1">
              <a:rPr lang="en-US" smtClean="0"/>
              <a:t>3/6/2024</a:t>
            </a:fld>
            <a:endParaRPr lang="en-US"/>
          </a:p>
        </p:txBody>
      </p:sp>
      <p:sp>
        <p:nvSpPr>
          <p:cNvPr id="6" name="Footer Placeholder 5">
            <a:extLst>
              <a:ext uri="{FF2B5EF4-FFF2-40B4-BE49-F238E27FC236}">
                <a16:creationId xmlns:a16="http://schemas.microsoft.com/office/drawing/2014/main" id="{6F2A513F-0109-E995-091A-E612EE2F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0F0C9-C362-39C2-210A-2A8B80CBE87D}"/>
              </a:ext>
            </a:extLst>
          </p:cNvPr>
          <p:cNvSpPr>
            <a:spLocks noGrp="1"/>
          </p:cNvSpPr>
          <p:nvPr>
            <p:ph type="sldNum" sz="quarter" idx="12"/>
          </p:nvPr>
        </p:nvSpPr>
        <p:spPr>
          <a:xfrm>
            <a:off x="8610599" y="6356350"/>
            <a:ext cx="3163889" cy="365125"/>
          </a:xfrm>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4EFF2544-676C-1529-29DA-1176A71826BD}"/>
              </a:ext>
            </a:extLst>
          </p:cNvPr>
          <p:cNvCxnSpPr>
            <a:cxnSpLocks/>
          </p:cNvCxnSpPr>
          <p:nvPr userDrawn="1"/>
        </p:nvCxnSpPr>
        <p:spPr>
          <a:xfrm>
            <a:off x="638827" y="1749251"/>
            <a:ext cx="55866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6840EDF-6468-7DE9-234A-7D5CAAF805B6}"/>
              </a:ext>
            </a:extLst>
          </p:cNvPr>
          <p:cNvSpPr>
            <a:spLocks noGrp="1"/>
          </p:cNvSpPr>
          <p:nvPr>
            <p:ph type="body" sz="quarter" idx="13"/>
          </p:nvPr>
        </p:nvSpPr>
        <p:spPr>
          <a:xfrm>
            <a:off x="651351" y="2124161"/>
            <a:ext cx="5588000" cy="383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8B8B3F2-9CE9-4E66-D29D-01BB41D7EE54}"/>
              </a:ext>
            </a:extLst>
          </p:cNvPr>
          <p:cNvSpPr>
            <a:spLocks noGrp="1"/>
          </p:cNvSpPr>
          <p:nvPr>
            <p:ph type="body" sz="quarter" idx="14"/>
          </p:nvPr>
        </p:nvSpPr>
        <p:spPr>
          <a:xfrm>
            <a:off x="10402888" y="4797425"/>
            <a:ext cx="1371600" cy="1295400"/>
          </a:xfrm>
        </p:spPr>
        <p:txBody>
          <a:bodyPr anchor="b" anchorCtr="0">
            <a:noAutofit/>
          </a:bodyPr>
          <a:lstStyle>
            <a:lvl1pPr marL="36513" indent="0" algn="r">
              <a:spcBef>
                <a:spcPts val="0"/>
              </a:spcBef>
              <a:buFontTx/>
              <a:buNone/>
              <a:tabLst/>
              <a:defRPr sz="1000">
                <a:solidFill>
                  <a:schemeClr val="tx2"/>
                </a:solidFill>
              </a:defRPr>
            </a:lvl1pPr>
            <a:lvl2pPr marL="36513" indent="0" algn="r">
              <a:spcBef>
                <a:spcPts val="0"/>
              </a:spcBef>
              <a:buFontTx/>
              <a:buNone/>
              <a:tabLst/>
              <a:defRPr sz="1000">
                <a:solidFill>
                  <a:schemeClr val="tx2"/>
                </a:solidFill>
              </a:defRPr>
            </a:lvl2pPr>
            <a:lvl3pPr marL="36513" indent="0" algn="r">
              <a:spcBef>
                <a:spcPts val="0"/>
              </a:spcBef>
              <a:buFontTx/>
              <a:buNone/>
              <a:tabLst/>
              <a:defRPr sz="1000">
                <a:solidFill>
                  <a:schemeClr val="tx2"/>
                </a:solidFill>
              </a:defRPr>
            </a:lvl3pPr>
            <a:lvl4pPr marL="36513" indent="0" algn="r">
              <a:spcBef>
                <a:spcPts val="0"/>
              </a:spcBef>
              <a:buFontTx/>
              <a:buNone/>
              <a:tabLst/>
              <a:defRPr sz="1000">
                <a:solidFill>
                  <a:schemeClr val="tx2"/>
                </a:solidFill>
              </a:defRPr>
            </a:lvl4pPr>
            <a:lvl5pPr marL="36513" indent="0" algn="r">
              <a:spcBef>
                <a:spcPts val="0"/>
              </a:spcBef>
              <a:buFontTx/>
              <a:buNone/>
              <a:tabLst/>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595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ADB25-2688-7671-1907-D0586D57500C}"/>
              </a:ext>
            </a:extLst>
          </p:cNvPr>
          <p:cNvSpPr>
            <a:spLocks noGrp="1"/>
          </p:cNvSpPr>
          <p:nvPr>
            <p:ph type="dt" sz="half" idx="10"/>
          </p:nvPr>
        </p:nvSpPr>
        <p:spPr/>
        <p:txBody>
          <a:bodyPr/>
          <a:lstStyle/>
          <a:p>
            <a:fld id="{028A1C58-451B-4306-AFAB-19E97EE6B87D}" type="datetime1">
              <a:rPr lang="en-US" smtClean="0"/>
              <a:t>3/6/2024</a:t>
            </a:fld>
            <a:endParaRPr lang="en-US"/>
          </a:p>
        </p:txBody>
      </p:sp>
      <p:sp>
        <p:nvSpPr>
          <p:cNvPr id="3" name="Footer Placeholder 2">
            <a:extLst>
              <a:ext uri="{FF2B5EF4-FFF2-40B4-BE49-F238E27FC236}">
                <a16:creationId xmlns:a16="http://schemas.microsoft.com/office/drawing/2014/main" id="{D1A52A3D-0D55-38B2-3D21-5E6AB6975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DFFB1-C765-7495-E5EA-30DFAEDF6A12}"/>
              </a:ext>
            </a:extLst>
          </p:cNvPr>
          <p:cNvSpPr>
            <a:spLocks noGrp="1"/>
          </p:cNvSpPr>
          <p:nvPr>
            <p:ph type="sldNum" sz="quarter" idx="12"/>
          </p:nvPr>
        </p:nvSpPr>
        <p:spPr/>
        <p:txBody>
          <a:bodyPr/>
          <a:lstStyle/>
          <a:p>
            <a:fld id="{AF7ACAE0-7C01-2448-A237-998CF5FB6254}" type="slidenum">
              <a:rPr lang="en-US" smtClean="0"/>
              <a:t>‹#›</a:t>
            </a:fld>
            <a:endParaRPr lang="en-US"/>
          </a:p>
        </p:txBody>
      </p:sp>
    </p:spTree>
    <p:extLst>
      <p:ext uri="{BB962C8B-B14F-4D97-AF65-F5344CB8AC3E}">
        <p14:creationId xmlns:p14="http://schemas.microsoft.com/office/powerpoint/2010/main" val="3343250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9189-40E4-9790-EAB6-E4452808C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D6E35-C755-6FD9-F738-5E6A7CFF7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19DB-19A1-2968-83A5-2AFA4CB6613A}"/>
              </a:ext>
            </a:extLst>
          </p:cNvPr>
          <p:cNvSpPr>
            <a:spLocks noGrp="1"/>
          </p:cNvSpPr>
          <p:nvPr>
            <p:ph type="dt" sz="half" idx="10"/>
          </p:nvPr>
        </p:nvSpPr>
        <p:spPr/>
        <p:txBody>
          <a:bodyPr/>
          <a:lstStyle/>
          <a:p>
            <a:fld id="{908A7375-33B9-4674-BF80-9476A4EF7BB1}" type="datetime1">
              <a:rPr lang="en-US" smtClean="0"/>
              <a:t>3/6/2024</a:t>
            </a:fld>
            <a:endParaRPr lang="en-US"/>
          </a:p>
        </p:txBody>
      </p:sp>
      <p:sp>
        <p:nvSpPr>
          <p:cNvPr id="5" name="Footer Placeholder 4">
            <a:extLst>
              <a:ext uri="{FF2B5EF4-FFF2-40B4-BE49-F238E27FC236}">
                <a16:creationId xmlns:a16="http://schemas.microsoft.com/office/drawing/2014/main" id="{02BCD47F-DA63-ED27-549B-13AA8EB1C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2649-EEB8-5973-F5C2-405CCB0061E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7" name="Straight Connector 6">
            <a:extLst>
              <a:ext uri="{FF2B5EF4-FFF2-40B4-BE49-F238E27FC236}">
                <a16:creationId xmlns:a16="http://schemas.microsoft.com/office/drawing/2014/main" id="{8D2DED6D-E98B-FB69-67E2-F4EDE8063D03}"/>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25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C7BB4-0641-F251-8A49-067858DDAD37}"/>
              </a:ext>
            </a:extLst>
          </p:cNvPr>
          <p:cNvPicPr>
            <a:picLocks noChangeAspect="1"/>
          </p:cNvPicPr>
          <p:nvPr userDrawn="1"/>
        </p:nvPicPr>
        <p:blipFill>
          <a:blip r:embed="rId2"/>
          <a:srcRect/>
          <a:stretch/>
        </p:blipFill>
        <p:spPr>
          <a:xfrm>
            <a:off x="0" y="0"/>
            <a:ext cx="3492500" cy="6858000"/>
          </a:xfrm>
          <a:prstGeom prst="rect">
            <a:avLst/>
          </a:prstGeom>
        </p:spPr>
      </p:pic>
      <p:sp>
        <p:nvSpPr>
          <p:cNvPr id="2" name="Title 1">
            <a:extLst>
              <a:ext uri="{FF2B5EF4-FFF2-40B4-BE49-F238E27FC236}">
                <a16:creationId xmlns:a16="http://schemas.microsoft.com/office/drawing/2014/main" id="{A1F3A70F-BE8C-3C91-9CBB-0550D202607F}"/>
              </a:ext>
            </a:extLst>
          </p:cNvPr>
          <p:cNvSpPr>
            <a:spLocks noGrp="1"/>
          </p:cNvSpPr>
          <p:nvPr>
            <p:ph type="title"/>
          </p:nvPr>
        </p:nvSpPr>
        <p:spPr>
          <a:xfrm>
            <a:off x="4421688" y="1133541"/>
            <a:ext cx="6925762" cy="2852737"/>
          </a:xfrm>
        </p:spPr>
        <p:txBody>
          <a:bodyPr anchor="b"/>
          <a:lstStyle>
            <a:lvl1pPr>
              <a:defRPr sz="6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2808D0-4DE0-21DF-14B3-EFD8A4D48660}"/>
              </a:ext>
            </a:extLst>
          </p:cNvPr>
          <p:cNvSpPr>
            <a:spLocks noGrp="1"/>
          </p:cNvSpPr>
          <p:nvPr>
            <p:ph type="body" idx="1"/>
          </p:nvPr>
        </p:nvSpPr>
        <p:spPr>
          <a:xfrm>
            <a:off x="4421688" y="4224272"/>
            <a:ext cx="6925762"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934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60F0-440C-9E17-EF0E-A41607DC7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2C3C7-32DF-BE4C-1D64-47D5A2E82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0A18E-987B-8F69-3CE5-4D8FDE1B3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395D8-4DB5-0874-BAA7-D854AC22CE6C}"/>
              </a:ext>
            </a:extLst>
          </p:cNvPr>
          <p:cNvSpPr>
            <a:spLocks noGrp="1"/>
          </p:cNvSpPr>
          <p:nvPr>
            <p:ph type="dt" sz="half" idx="10"/>
          </p:nvPr>
        </p:nvSpPr>
        <p:spPr/>
        <p:txBody>
          <a:bodyPr/>
          <a:lstStyle/>
          <a:p>
            <a:fld id="{3B30CA16-EE58-4309-BD99-DB4C428C0E75}" type="datetime1">
              <a:rPr lang="en-US" smtClean="0"/>
              <a:t>3/6/2024</a:t>
            </a:fld>
            <a:endParaRPr lang="en-US"/>
          </a:p>
        </p:txBody>
      </p:sp>
      <p:sp>
        <p:nvSpPr>
          <p:cNvPr id="6" name="Footer Placeholder 5">
            <a:extLst>
              <a:ext uri="{FF2B5EF4-FFF2-40B4-BE49-F238E27FC236}">
                <a16:creationId xmlns:a16="http://schemas.microsoft.com/office/drawing/2014/main" id="{057E2490-5F1D-1C79-E2F0-34ED6C868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AF40-DC0D-2538-D588-3FBC16105701}"/>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22E35945-6BA0-5788-339D-C97299AF6379}"/>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334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red background with white circles and lines&#10;&#10;Description automatically generated">
            <a:extLst>
              <a:ext uri="{FF2B5EF4-FFF2-40B4-BE49-F238E27FC236}">
                <a16:creationId xmlns:a16="http://schemas.microsoft.com/office/drawing/2014/main" id="{8C4C7BB4-0641-F251-8A49-067858DDAD37}"/>
              </a:ext>
            </a:extLst>
          </p:cNvPr>
          <p:cNvPicPr>
            <a:picLocks noChangeAspect="1"/>
          </p:cNvPicPr>
          <p:nvPr userDrawn="1"/>
        </p:nvPicPr>
        <p:blipFill>
          <a:blip r:embed="rId2"/>
          <a:stretch>
            <a:fillRect/>
          </a:stretch>
        </p:blipFill>
        <p:spPr>
          <a:xfrm>
            <a:off x="0" y="0"/>
            <a:ext cx="3492500" cy="6858000"/>
          </a:xfrm>
          <a:prstGeom prst="rect">
            <a:avLst/>
          </a:prstGeom>
        </p:spPr>
      </p:pic>
      <p:sp>
        <p:nvSpPr>
          <p:cNvPr id="2" name="Title 1">
            <a:extLst>
              <a:ext uri="{FF2B5EF4-FFF2-40B4-BE49-F238E27FC236}">
                <a16:creationId xmlns:a16="http://schemas.microsoft.com/office/drawing/2014/main" id="{A1F3A70F-BE8C-3C91-9CBB-0550D202607F}"/>
              </a:ext>
            </a:extLst>
          </p:cNvPr>
          <p:cNvSpPr>
            <a:spLocks noGrp="1"/>
          </p:cNvSpPr>
          <p:nvPr>
            <p:ph type="title"/>
          </p:nvPr>
        </p:nvSpPr>
        <p:spPr>
          <a:xfrm>
            <a:off x="4421688" y="1133541"/>
            <a:ext cx="6925762" cy="2852737"/>
          </a:xfrm>
        </p:spPr>
        <p:txBody>
          <a:bodyPr anchor="b"/>
          <a:lstStyle>
            <a:lvl1pPr>
              <a:defRPr sz="6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2808D0-4DE0-21DF-14B3-EFD8A4D48660}"/>
              </a:ext>
            </a:extLst>
          </p:cNvPr>
          <p:cNvSpPr>
            <a:spLocks noGrp="1"/>
          </p:cNvSpPr>
          <p:nvPr>
            <p:ph type="body" idx="1"/>
          </p:nvPr>
        </p:nvSpPr>
        <p:spPr>
          <a:xfrm>
            <a:off x="4421688" y="4224272"/>
            <a:ext cx="6925762"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338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46A4D325-9519-4DFB-8465-D5A4E4BE0E0B}"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8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174186E0-A0FB-4816-98C8-F474A1C6579E}"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680C2210-B8BD-77BA-ABDD-B2D73483E524}"/>
              </a:ext>
            </a:extLst>
          </p:cNvPr>
          <p:cNvSpPr>
            <a:spLocks noGrp="1"/>
          </p:cNvSpPr>
          <p:nvPr>
            <p:ph type="chart" sz="quarter" idx="13"/>
          </p:nvPr>
        </p:nvSpPr>
        <p:spPr>
          <a:xfrm>
            <a:off x="638175" y="1614488"/>
            <a:ext cx="11123613" cy="4465637"/>
          </a:xfrm>
        </p:spPr>
        <p:txBody>
          <a:bodyPr/>
          <a:lstStyle/>
          <a:p>
            <a:endParaRPr lang="en-US"/>
          </a:p>
        </p:txBody>
      </p:sp>
    </p:spTree>
    <p:extLst>
      <p:ext uri="{BB962C8B-B14F-4D97-AF65-F5344CB8AC3E}">
        <p14:creationId xmlns:p14="http://schemas.microsoft.com/office/powerpoint/2010/main" val="1621029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41AB4B6A-0885-4F97-B1F3-78E8B6EED531}"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able Placeholder 8">
            <a:extLst>
              <a:ext uri="{FF2B5EF4-FFF2-40B4-BE49-F238E27FC236}">
                <a16:creationId xmlns:a16="http://schemas.microsoft.com/office/drawing/2014/main" id="{4C82BA4F-9A61-A52F-54F1-FEA73DCB83DE}"/>
              </a:ext>
            </a:extLst>
          </p:cNvPr>
          <p:cNvSpPr>
            <a:spLocks noGrp="1"/>
          </p:cNvSpPr>
          <p:nvPr>
            <p:ph type="tbl" sz="quarter" idx="13"/>
          </p:nvPr>
        </p:nvSpPr>
        <p:spPr>
          <a:xfrm>
            <a:off x="638175" y="1709738"/>
            <a:ext cx="11123613" cy="4429125"/>
          </a:xfrm>
        </p:spPr>
        <p:txBody>
          <a:bodyPr/>
          <a:lstStyle/>
          <a:p>
            <a:endParaRPr lang="en-US"/>
          </a:p>
        </p:txBody>
      </p:sp>
    </p:spTree>
    <p:extLst>
      <p:ext uri="{BB962C8B-B14F-4D97-AF65-F5344CB8AC3E}">
        <p14:creationId xmlns:p14="http://schemas.microsoft.com/office/powerpoint/2010/main" val="2096599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776-1E06-BAD0-2263-12518EB3D61B}"/>
              </a:ext>
            </a:extLst>
          </p:cNvPr>
          <p:cNvSpPr>
            <a:spLocks noGrp="1"/>
          </p:cNvSpPr>
          <p:nvPr>
            <p:ph type="title"/>
          </p:nvPr>
        </p:nvSpPr>
        <p:spPr>
          <a:xfrm>
            <a:off x="638826" y="136525"/>
            <a:ext cx="55866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6F8CF-8D27-1EB1-1A24-1F0FFC087C13}"/>
              </a:ext>
            </a:extLst>
          </p:cNvPr>
          <p:cNvSpPr>
            <a:spLocks noGrp="1"/>
          </p:cNvSpPr>
          <p:nvPr>
            <p:ph type="pic" idx="1"/>
          </p:nvPr>
        </p:nvSpPr>
        <p:spPr>
          <a:xfrm>
            <a:off x="6576163" y="457201"/>
            <a:ext cx="5292791" cy="5404104"/>
          </a:xfrm>
          <a:prstGeom prst="diamond">
            <a:avLst/>
          </a:prstGeom>
          <a:ln w="101600">
            <a:solidFill>
              <a:schemeClr val="bg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8F3E521-9574-EAB7-FC28-D2684C0BA126}"/>
              </a:ext>
            </a:extLst>
          </p:cNvPr>
          <p:cNvSpPr>
            <a:spLocks noGrp="1"/>
          </p:cNvSpPr>
          <p:nvPr>
            <p:ph type="dt" sz="half" idx="10"/>
          </p:nvPr>
        </p:nvSpPr>
        <p:spPr/>
        <p:txBody>
          <a:bodyPr/>
          <a:lstStyle/>
          <a:p>
            <a:fld id="{ED52B3E0-1C9F-4C51-8994-363D76DCF2B9}" type="datetime1">
              <a:rPr lang="en-US" smtClean="0"/>
              <a:t>3/6/2024</a:t>
            </a:fld>
            <a:endParaRPr lang="en-US"/>
          </a:p>
        </p:txBody>
      </p:sp>
      <p:sp>
        <p:nvSpPr>
          <p:cNvPr id="6" name="Footer Placeholder 5">
            <a:extLst>
              <a:ext uri="{FF2B5EF4-FFF2-40B4-BE49-F238E27FC236}">
                <a16:creationId xmlns:a16="http://schemas.microsoft.com/office/drawing/2014/main" id="{6F2A513F-0109-E995-091A-E612EE2F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0F0C9-C362-39C2-210A-2A8B80CBE87D}"/>
              </a:ext>
            </a:extLst>
          </p:cNvPr>
          <p:cNvSpPr>
            <a:spLocks noGrp="1"/>
          </p:cNvSpPr>
          <p:nvPr>
            <p:ph type="sldNum" sz="quarter" idx="12"/>
          </p:nvPr>
        </p:nvSpPr>
        <p:spPr>
          <a:xfrm>
            <a:off x="8610599" y="6356350"/>
            <a:ext cx="3163889" cy="365125"/>
          </a:xfrm>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4EFF2544-676C-1529-29DA-1176A71826BD}"/>
              </a:ext>
            </a:extLst>
          </p:cNvPr>
          <p:cNvCxnSpPr>
            <a:cxnSpLocks/>
          </p:cNvCxnSpPr>
          <p:nvPr userDrawn="1"/>
        </p:nvCxnSpPr>
        <p:spPr>
          <a:xfrm>
            <a:off x="638827" y="1749251"/>
            <a:ext cx="55866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6840EDF-6468-7DE9-234A-7D5CAAF805B6}"/>
              </a:ext>
            </a:extLst>
          </p:cNvPr>
          <p:cNvSpPr>
            <a:spLocks noGrp="1"/>
          </p:cNvSpPr>
          <p:nvPr>
            <p:ph type="body" sz="quarter" idx="13"/>
          </p:nvPr>
        </p:nvSpPr>
        <p:spPr>
          <a:xfrm>
            <a:off x="651351" y="2124161"/>
            <a:ext cx="5588000" cy="383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8B8B3F2-9CE9-4E66-D29D-01BB41D7EE54}"/>
              </a:ext>
            </a:extLst>
          </p:cNvPr>
          <p:cNvSpPr>
            <a:spLocks noGrp="1"/>
          </p:cNvSpPr>
          <p:nvPr>
            <p:ph type="body" sz="quarter" idx="14"/>
          </p:nvPr>
        </p:nvSpPr>
        <p:spPr>
          <a:xfrm>
            <a:off x="10402888" y="4797425"/>
            <a:ext cx="1371600" cy="1295400"/>
          </a:xfrm>
        </p:spPr>
        <p:txBody>
          <a:bodyPr anchor="b" anchorCtr="0">
            <a:noAutofit/>
          </a:bodyPr>
          <a:lstStyle>
            <a:lvl1pPr marL="36513" indent="0" algn="r">
              <a:spcBef>
                <a:spcPts val="0"/>
              </a:spcBef>
              <a:buFontTx/>
              <a:buNone/>
              <a:tabLst/>
              <a:defRPr sz="1000">
                <a:solidFill>
                  <a:schemeClr val="tx2"/>
                </a:solidFill>
              </a:defRPr>
            </a:lvl1pPr>
            <a:lvl2pPr marL="36513" indent="0" algn="r">
              <a:spcBef>
                <a:spcPts val="0"/>
              </a:spcBef>
              <a:buFontTx/>
              <a:buNone/>
              <a:tabLst/>
              <a:defRPr sz="1000">
                <a:solidFill>
                  <a:schemeClr val="tx2"/>
                </a:solidFill>
              </a:defRPr>
            </a:lvl2pPr>
            <a:lvl3pPr marL="36513" indent="0" algn="r">
              <a:spcBef>
                <a:spcPts val="0"/>
              </a:spcBef>
              <a:buFontTx/>
              <a:buNone/>
              <a:tabLst/>
              <a:defRPr sz="1000">
                <a:solidFill>
                  <a:schemeClr val="tx2"/>
                </a:solidFill>
              </a:defRPr>
            </a:lvl3pPr>
            <a:lvl4pPr marL="36513" indent="0" algn="r">
              <a:spcBef>
                <a:spcPts val="0"/>
              </a:spcBef>
              <a:buFontTx/>
              <a:buNone/>
              <a:tabLst/>
              <a:defRPr sz="1000">
                <a:solidFill>
                  <a:schemeClr val="tx2"/>
                </a:solidFill>
              </a:defRPr>
            </a:lvl4pPr>
            <a:lvl5pPr marL="36513" indent="0" algn="r">
              <a:spcBef>
                <a:spcPts val="0"/>
              </a:spcBef>
              <a:buFontTx/>
              <a:buNone/>
              <a:tabLst/>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316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ADB25-2688-7671-1907-D0586D57500C}"/>
              </a:ext>
            </a:extLst>
          </p:cNvPr>
          <p:cNvSpPr>
            <a:spLocks noGrp="1"/>
          </p:cNvSpPr>
          <p:nvPr>
            <p:ph type="dt" sz="half" idx="10"/>
          </p:nvPr>
        </p:nvSpPr>
        <p:spPr/>
        <p:txBody>
          <a:bodyPr/>
          <a:lstStyle/>
          <a:p>
            <a:fld id="{CF241EC5-789D-4441-AB94-91FE0A69D961}" type="datetime1">
              <a:rPr lang="en-US" smtClean="0"/>
              <a:t>3/6/2024</a:t>
            </a:fld>
            <a:endParaRPr lang="en-US"/>
          </a:p>
        </p:txBody>
      </p:sp>
      <p:sp>
        <p:nvSpPr>
          <p:cNvPr id="3" name="Footer Placeholder 2">
            <a:extLst>
              <a:ext uri="{FF2B5EF4-FFF2-40B4-BE49-F238E27FC236}">
                <a16:creationId xmlns:a16="http://schemas.microsoft.com/office/drawing/2014/main" id="{D1A52A3D-0D55-38B2-3D21-5E6AB6975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DFFB1-C765-7495-E5EA-30DFAEDF6A12}"/>
              </a:ext>
            </a:extLst>
          </p:cNvPr>
          <p:cNvSpPr>
            <a:spLocks noGrp="1"/>
          </p:cNvSpPr>
          <p:nvPr>
            <p:ph type="sldNum" sz="quarter" idx="12"/>
          </p:nvPr>
        </p:nvSpPr>
        <p:spPr/>
        <p:txBody>
          <a:bodyPr/>
          <a:lstStyle/>
          <a:p>
            <a:fld id="{AF7ACAE0-7C01-2448-A237-998CF5FB6254}" type="slidenum">
              <a:rPr lang="en-US" smtClean="0"/>
              <a:t>‹#›</a:t>
            </a:fld>
            <a:endParaRPr lang="en-US"/>
          </a:p>
        </p:txBody>
      </p:sp>
    </p:spTree>
    <p:extLst>
      <p:ext uri="{BB962C8B-B14F-4D97-AF65-F5344CB8AC3E}">
        <p14:creationId xmlns:p14="http://schemas.microsoft.com/office/powerpoint/2010/main" val="3414272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9189-40E4-9790-EAB6-E4452808C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D6E35-C755-6FD9-F738-5E6A7CFF7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19DB-19A1-2968-83A5-2AFA4CB6613A}"/>
              </a:ext>
            </a:extLst>
          </p:cNvPr>
          <p:cNvSpPr>
            <a:spLocks noGrp="1"/>
          </p:cNvSpPr>
          <p:nvPr>
            <p:ph type="dt" sz="half" idx="10"/>
          </p:nvPr>
        </p:nvSpPr>
        <p:spPr/>
        <p:txBody>
          <a:bodyPr/>
          <a:lstStyle/>
          <a:p>
            <a:fld id="{4E808AE5-83E7-46E5-BE1E-798891C50CD5}" type="datetime1">
              <a:rPr lang="en-US" smtClean="0"/>
              <a:t>3/6/2024</a:t>
            </a:fld>
            <a:endParaRPr lang="en-US"/>
          </a:p>
        </p:txBody>
      </p:sp>
      <p:sp>
        <p:nvSpPr>
          <p:cNvPr id="5" name="Footer Placeholder 4">
            <a:extLst>
              <a:ext uri="{FF2B5EF4-FFF2-40B4-BE49-F238E27FC236}">
                <a16:creationId xmlns:a16="http://schemas.microsoft.com/office/drawing/2014/main" id="{02BCD47F-DA63-ED27-549B-13AA8EB1C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2649-EEB8-5973-F5C2-405CCB0061E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7" name="Straight Connector 6">
            <a:extLst>
              <a:ext uri="{FF2B5EF4-FFF2-40B4-BE49-F238E27FC236}">
                <a16:creationId xmlns:a16="http://schemas.microsoft.com/office/drawing/2014/main" id="{8D2DED6D-E98B-FB69-67E2-F4EDE8063D03}"/>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153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C7BB4-0641-F251-8A49-067858DDAD37}"/>
              </a:ext>
            </a:extLst>
          </p:cNvPr>
          <p:cNvPicPr>
            <a:picLocks noChangeAspect="1"/>
          </p:cNvPicPr>
          <p:nvPr userDrawn="1"/>
        </p:nvPicPr>
        <p:blipFill>
          <a:blip r:embed="rId2"/>
          <a:srcRect/>
          <a:stretch/>
        </p:blipFill>
        <p:spPr>
          <a:xfrm>
            <a:off x="0" y="0"/>
            <a:ext cx="3492500" cy="6858000"/>
          </a:xfrm>
          <a:prstGeom prst="rect">
            <a:avLst/>
          </a:prstGeom>
        </p:spPr>
      </p:pic>
      <p:sp>
        <p:nvSpPr>
          <p:cNvPr id="2" name="Title 1">
            <a:extLst>
              <a:ext uri="{FF2B5EF4-FFF2-40B4-BE49-F238E27FC236}">
                <a16:creationId xmlns:a16="http://schemas.microsoft.com/office/drawing/2014/main" id="{A1F3A70F-BE8C-3C91-9CBB-0550D202607F}"/>
              </a:ext>
            </a:extLst>
          </p:cNvPr>
          <p:cNvSpPr>
            <a:spLocks noGrp="1"/>
          </p:cNvSpPr>
          <p:nvPr>
            <p:ph type="title"/>
          </p:nvPr>
        </p:nvSpPr>
        <p:spPr>
          <a:xfrm>
            <a:off x="4421688" y="1133541"/>
            <a:ext cx="6925762" cy="2852737"/>
          </a:xfrm>
        </p:spPr>
        <p:txBody>
          <a:bodyPr anchor="b"/>
          <a:lstStyle>
            <a:lvl1pPr>
              <a:defRPr sz="6000">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2808D0-4DE0-21DF-14B3-EFD8A4D48660}"/>
              </a:ext>
            </a:extLst>
          </p:cNvPr>
          <p:cNvSpPr>
            <a:spLocks noGrp="1"/>
          </p:cNvSpPr>
          <p:nvPr>
            <p:ph type="body" idx="1"/>
          </p:nvPr>
        </p:nvSpPr>
        <p:spPr>
          <a:xfrm>
            <a:off x="4421688" y="4224272"/>
            <a:ext cx="6925762"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8000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60F0-440C-9E17-EF0E-A41607DC7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2C3C7-32DF-BE4C-1D64-47D5A2E82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0A18E-987B-8F69-3CE5-4D8FDE1B3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395D8-4DB5-0874-BAA7-D854AC22CE6C}"/>
              </a:ext>
            </a:extLst>
          </p:cNvPr>
          <p:cNvSpPr>
            <a:spLocks noGrp="1"/>
          </p:cNvSpPr>
          <p:nvPr>
            <p:ph type="dt" sz="half" idx="10"/>
          </p:nvPr>
        </p:nvSpPr>
        <p:spPr/>
        <p:txBody>
          <a:bodyPr/>
          <a:lstStyle/>
          <a:p>
            <a:fld id="{98B34438-76DC-4526-B41C-77BEDFE2260F}" type="datetime1">
              <a:rPr lang="en-US" smtClean="0"/>
              <a:t>3/6/2024</a:t>
            </a:fld>
            <a:endParaRPr lang="en-US"/>
          </a:p>
        </p:txBody>
      </p:sp>
      <p:sp>
        <p:nvSpPr>
          <p:cNvPr id="6" name="Footer Placeholder 5">
            <a:extLst>
              <a:ext uri="{FF2B5EF4-FFF2-40B4-BE49-F238E27FC236}">
                <a16:creationId xmlns:a16="http://schemas.microsoft.com/office/drawing/2014/main" id="{057E2490-5F1D-1C79-E2F0-34ED6C868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AF40-DC0D-2538-D588-3FBC16105701}"/>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22E35945-6BA0-5788-339D-C97299AF6379}"/>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486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1CD1292D-8128-4F37-8AC2-51E0BF6A5B11}"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46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6DEAEF05-553A-4D44-AC71-9C9242FC9E0F}"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680C2210-B8BD-77BA-ABDD-B2D73483E524}"/>
              </a:ext>
            </a:extLst>
          </p:cNvPr>
          <p:cNvSpPr>
            <a:spLocks noGrp="1"/>
          </p:cNvSpPr>
          <p:nvPr>
            <p:ph type="chart" sz="quarter" idx="13"/>
          </p:nvPr>
        </p:nvSpPr>
        <p:spPr>
          <a:xfrm>
            <a:off x="638175" y="1614488"/>
            <a:ext cx="11123613" cy="4465637"/>
          </a:xfrm>
        </p:spPr>
        <p:txBody>
          <a:bodyPr/>
          <a:lstStyle/>
          <a:p>
            <a:endParaRPr lang="en-US"/>
          </a:p>
        </p:txBody>
      </p:sp>
    </p:spTree>
    <p:extLst>
      <p:ext uri="{BB962C8B-B14F-4D97-AF65-F5344CB8AC3E}">
        <p14:creationId xmlns:p14="http://schemas.microsoft.com/office/powerpoint/2010/main" val="429299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descr="A blue background with circles&#10;&#10;Description automatically generated">
            <a:extLst>
              <a:ext uri="{FF2B5EF4-FFF2-40B4-BE49-F238E27FC236}">
                <a16:creationId xmlns:a16="http://schemas.microsoft.com/office/drawing/2014/main" id="{2ABF4E15-9928-4B19-DD88-6F813B3BF955}"/>
              </a:ext>
            </a:extLst>
          </p:cNvPr>
          <p:cNvPicPr>
            <a:picLocks noChangeAspect="1"/>
          </p:cNvPicPr>
          <p:nvPr userDrawn="1"/>
        </p:nvPicPr>
        <p:blipFill>
          <a:blip r:embed="rId2"/>
          <a:stretch>
            <a:fillRect/>
          </a:stretch>
        </p:blipFill>
        <p:spPr>
          <a:xfrm>
            <a:off x="-11875" y="0"/>
            <a:ext cx="12252960" cy="6892290"/>
          </a:xfrm>
          <a:prstGeom prst="rect">
            <a:avLst/>
          </a:prstGeom>
        </p:spPr>
      </p:pic>
      <p:sp>
        <p:nvSpPr>
          <p:cNvPr id="2" name="Title 1">
            <a:extLst>
              <a:ext uri="{FF2B5EF4-FFF2-40B4-BE49-F238E27FC236}">
                <a16:creationId xmlns:a16="http://schemas.microsoft.com/office/drawing/2014/main" id="{A1F3A70F-BE8C-3C91-9CBB-0550D202607F}"/>
              </a:ext>
            </a:extLst>
          </p:cNvPr>
          <p:cNvSpPr>
            <a:spLocks noGrp="1"/>
          </p:cNvSpPr>
          <p:nvPr>
            <p:ph type="title"/>
          </p:nvPr>
        </p:nvSpPr>
        <p:spPr>
          <a:xfrm>
            <a:off x="954094" y="2002631"/>
            <a:ext cx="6925762" cy="2852737"/>
          </a:xfrm>
        </p:spPr>
        <p:txBody>
          <a:bodyPr anchor="ctr" anchorCtr="0"/>
          <a:lstStyle>
            <a:lvl1pPr>
              <a:defRPr sz="6000">
                <a:solidFill>
                  <a:schemeClr val="bg1"/>
                </a:solidFill>
              </a:defRPr>
            </a:lvl1pPr>
          </a:lstStyle>
          <a:p>
            <a:r>
              <a:rPr lang="en-US"/>
              <a:t>Click to edit Master title style</a:t>
            </a:r>
          </a:p>
        </p:txBody>
      </p:sp>
      <p:pic>
        <p:nvPicPr>
          <p:cNvPr id="7" name="Picture 6" descr="A close-up of a logo&#10;&#10;Description automatically generated">
            <a:extLst>
              <a:ext uri="{FF2B5EF4-FFF2-40B4-BE49-F238E27FC236}">
                <a16:creationId xmlns:a16="http://schemas.microsoft.com/office/drawing/2014/main" id="{58C8AAF1-6167-3331-0CD6-220173357A96}"/>
              </a:ext>
            </a:extLst>
          </p:cNvPr>
          <p:cNvPicPr>
            <a:picLocks noChangeAspect="1"/>
          </p:cNvPicPr>
          <p:nvPr userDrawn="1"/>
        </p:nvPicPr>
        <p:blipFill>
          <a:blip r:embed="rId3"/>
          <a:stretch>
            <a:fillRect/>
          </a:stretch>
        </p:blipFill>
        <p:spPr>
          <a:xfrm>
            <a:off x="8657112" y="5235099"/>
            <a:ext cx="2945081" cy="922422"/>
          </a:xfrm>
          <a:prstGeom prst="rect">
            <a:avLst/>
          </a:prstGeom>
        </p:spPr>
      </p:pic>
    </p:spTree>
    <p:extLst>
      <p:ext uri="{BB962C8B-B14F-4D97-AF65-F5344CB8AC3E}">
        <p14:creationId xmlns:p14="http://schemas.microsoft.com/office/powerpoint/2010/main" val="1993634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5C476F63-32B8-4C9A-ABFF-3C54E51E14FA}"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able Placeholder 8">
            <a:extLst>
              <a:ext uri="{FF2B5EF4-FFF2-40B4-BE49-F238E27FC236}">
                <a16:creationId xmlns:a16="http://schemas.microsoft.com/office/drawing/2014/main" id="{4C82BA4F-9A61-A52F-54F1-FEA73DCB83DE}"/>
              </a:ext>
            </a:extLst>
          </p:cNvPr>
          <p:cNvSpPr>
            <a:spLocks noGrp="1"/>
          </p:cNvSpPr>
          <p:nvPr>
            <p:ph type="tbl" sz="quarter" idx="13"/>
          </p:nvPr>
        </p:nvSpPr>
        <p:spPr>
          <a:xfrm>
            <a:off x="638175" y="1709738"/>
            <a:ext cx="11123613" cy="4429125"/>
          </a:xfrm>
        </p:spPr>
        <p:txBody>
          <a:bodyPr/>
          <a:lstStyle/>
          <a:p>
            <a:endParaRPr lang="en-US"/>
          </a:p>
        </p:txBody>
      </p:sp>
    </p:spTree>
    <p:extLst>
      <p:ext uri="{BB962C8B-B14F-4D97-AF65-F5344CB8AC3E}">
        <p14:creationId xmlns:p14="http://schemas.microsoft.com/office/powerpoint/2010/main" val="1464173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776-1E06-BAD0-2263-12518EB3D61B}"/>
              </a:ext>
            </a:extLst>
          </p:cNvPr>
          <p:cNvSpPr>
            <a:spLocks noGrp="1"/>
          </p:cNvSpPr>
          <p:nvPr>
            <p:ph type="title"/>
          </p:nvPr>
        </p:nvSpPr>
        <p:spPr>
          <a:xfrm>
            <a:off x="638826" y="136525"/>
            <a:ext cx="55866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6F8CF-8D27-1EB1-1A24-1F0FFC087C13}"/>
              </a:ext>
            </a:extLst>
          </p:cNvPr>
          <p:cNvSpPr>
            <a:spLocks noGrp="1"/>
          </p:cNvSpPr>
          <p:nvPr>
            <p:ph type="pic" idx="1"/>
          </p:nvPr>
        </p:nvSpPr>
        <p:spPr>
          <a:xfrm>
            <a:off x="6576163" y="457201"/>
            <a:ext cx="5292791" cy="5404104"/>
          </a:xfrm>
          <a:prstGeom prst="diamond">
            <a:avLst/>
          </a:prstGeom>
          <a:ln w="101600">
            <a:solidFill>
              <a:schemeClr val="bg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8F3E521-9574-EAB7-FC28-D2684C0BA126}"/>
              </a:ext>
            </a:extLst>
          </p:cNvPr>
          <p:cNvSpPr>
            <a:spLocks noGrp="1"/>
          </p:cNvSpPr>
          <p:nvPr>
            <p:ph type="dt" sz="half" idx="10"/>
          </p:nvPr>
        </p:nvSpPr>
        <p:spPr/>
        <p:txBody>
          <a:bodyPr/>
          <a:lstStyle/>
          <a:p>
            <a:fld id="{47C345E4-F5F6-41E1-A915-71410E5EF837}" type="datetime1">
              <a:rPr lang="en-US" smtClean="0"/>
              <a:t>3/6/2024</a:t>
            </a:fld>
            <a:endParaRPr lang="en-US"/>
          </a:p>
        </p:txBody>
      </p:sp>
      <p:sp>
        <p:nvSpPr>
          <p:cNvPr id="6" name="Footer Placeholder 5">
            <a:extLst>
              <a:ext uri="{FF2B5EF4-FFF2-40B4-BE49-F238E27FC236}">
                <a16:creationId xmlns:a16="http://schemas.microsoft.com/office/drawing/2014/main" id="{6F2A513F-0109-E995-091A-E612EE2F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0F0C9-C362-39C2-210A-2A8B80CBE87D}"/>
              </a:ext>
            </a:extLst>
          </p:cNvPr>
          <p:cNvSpPr>
            <a:spLocks noGrp="1"/>
          </p:cNvSpPr>
          <p:nvPr>
            <p:ph type="sldNum" sz="quarter" idx="12"/>
          </p:nvPr>
        </p:nvSpPr>
        <p:spPr>
          <a:xfrm>
            <a:off x="8610599" y="6356350"/>
            <a:ext cx="3163889" cy="365125"/>
          </a:xfrm>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4EFF2544-676C-1529-29DA-1176A71826BD}"/>
              </a:ext>
            </a:extLst>
          </p:cNvPr>
          <p:cNvCxnSpPr>
            <a:cxnSpLocks/>
          </p:cNvCxnSpPr>
          <p:nvPr userDrawn="1"/>
        </p:nvCxnSpPr>
        <p:spPr>
          <a:xfrm>
            <a:off x="638827" y="1749251"/>
            <a:ext cx="55866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6840EDF-6468-7DE9-234A-7D5CAAF805B6}"/>
              </a:ext>
            </a:extLst>
          </p:cNvPr>
          <p:cNvSpPr>
            <a:spLocks noGrp="1"/>
          </p:cNvSpPr>
          <p:nvPr>
            <p:ph type="body" sz="quarter" idx="13"/>
          </p:nvPr>
        </p:nvSpPr>
        <p:spPr>
          <a:xfrm>
            <a:off x="651351" y="2124161"/>
            <a:ext cx="5588000" cy="383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8B8B3F2-9CE9-4E66-D29D-01BB41D7EE54}"/>
              </a:ext>
            </a:extLst>
          </p:cNvPr>
          <p:cNvSpPr>
            <a:spLocks noGrp="1"/>
          </p:cNvSpPr>
          <p:nvPr>
            <p:ph type="body" sz="quarter" idx="14"/>
          </p:nvPr>
        </p:nvSpPr>
        <p:spPr>
          <a:xfrm>
            <a:off x="10402888" y="4797425"/>
            <a:ext cx="1371600" cy="1295400"/>
          </a:xfrm>
        </p:spPr>
        <p:txBody>
          <a:bodyPr anchor="b" anchorCtr="0">
            <a:noAutofit/>
          </a:bodyPr>
          <a:lstStyle>
            <a:lvl1pPr marL="36513" indent="0" algn="r">
              <a:spcBef>
                <a:spcPts val="0"/>
              </a:spcBef>
              <a:buFontTx/>
              <a:buNone/>
              <a:tabLst/>
              <a:defRPr sz="1000">
                <a:solidFill>
                  <a:schemeClr val="tx2"/>
                </a:solidFill>
              </a:defRPr>
            </a:lvl1pPr>
            <a:lvl2pPr marL="36513" indent="0" algn="r">
              <a:spcBef>
                <a:spcPts val="0"/>
              </a:spcBef>
              <a:buFontTx/>
              <a:buNone/>
              <a:tabLst/>
              <a:defRPr sz="1000">
                <a:solidFill>
                  <a:schemeClr val="tx2"/>
                </a:solidFill>
              </a:defRPr>
            </a:lvl2pPr>
            <a:lvl3pPr marL="36513" indent="0" algn="r">
              <a:spcBef>
                <a:spcPts val="0"/>
              </a:spcBef>
              <a:buFontTx/>
              <a:buNone/>
              <a:tabLst/>
              <a:defRPr sz="1000">
                <a:solidFill>
                  <a:schemeClr val="tx2"/>
                </a:solidFill>
              </a:defRPr>
            </a:lvl3pPr>
            <a:lvl4pPr marL="36513" indent="0" algn="r">
              <a:spcBef>
                <a:spcPts val="0"/>
              </a:spcBef>
              <a:buFontTx/>
              <a:buNone/>
              <a:tabLst/>
              <a:defRPr sz="1000">
                <a:solidFill>
                  <a:schemeClr val="tx2"/>
                </a:solidFill>
              </a:defRPr>
            </a:lvl4pPr>
            <a:lvl5pPr marL="36513" indent="0" algn="r">
              <a:spcBef>
                <a:spcPts val="0"/>
              </a:spcBef>
              <a:buFontTx/>
              <a:buNone/>
              <a:tabLst/>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84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ADB25-2688-7671-1907-D0586D57500C}"/>
              </a:ext>
            </a:extLst>
          </p:cNvPr>
          <p:cNvSpPr>
            <a:spLocks noGrp="1"/>
          </p:cNvSpPr>
          <p:nvPr>
            <p:ph type="dt" sz="half" idx="10"/>
          </p:nvPr>
        </p:nvSpPr>
        <p:spPr/>
        <p:txBody>
          <a:bodyPr/>
          <a:lstStyle/>
          <a:p>
            <a:fld id="{47779CBF-1D9B-46B6-AD05-9B01B6DD0B61}" type="datetime1">
              <a:rPr lang="en-US" smtClean="0"/>
              <a:t>3/6/2024</a:t>
            </a:fld>
            <a:endParaRPr lang="en-US"/>
          </a:p>
        </p:txBody>
      </p:sp>
      <p:sp>
        <p:nvSpPr>
          <p:cNvPr id="3" name="Footer Placeholder 2">
            <a:extLst>
              <a:ext uri="{FF2B5EF4-FFF2-40B4-BE49-F238E27FC236}">
                <a16:creationId xmlns:a16="http://schemas.microsoft.com/office/drawing/2014/main" id="{D1A52A3D-0D55-38B2-3D21-5E6AB6975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DFFB1-C765-7495-E5EA-30DFAEDF6A12}"/>
              </a:ext>
            </a:extLst>
          </p:cNvPr>
          <p:cNvSpPr>
            <a:spLocks noGrp="1"/>
          </p:cNvSpPr>
          <p:nvPr>
            <p:ph type="sldNum" sz="quarter" idx="12"/>
          </p:nvPr>
        </p:nvSpPr>
        <p:spPr/>
        <p:txBody>
          <a:bodyPr/>
          <a:lstStyle/>
          <a:p>
            <a:fld id="{AF7ACAE0-7C01-2448-A237-998CF5FB6254}" type="slidenum">
              <a:rPr lang="en-US" smtClean="0"/>
              <a:t>‹#›</a:t>
            </a:fld>
            <a:endParaRPr lang="en-US"/>
          </a:p>
        </p:txBody>
      </p:sp>
    </p:spTree>
    <p:extLst>
      <p:ext uri="{BB962C8B-B14F-4D97-AF65-F5344CB8AC3E}">
        <p14:creationId xmlns:p14="http://schemas.microsoft.com/office/powerpoint/2010/main" val="71078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2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endParaRPr lang="en-GB" sz="1092">
              <a:latin typeface="Poppins Medium" pitchFamily="2" charset="77"/>
              <a:cs typeface="Poppins Medium" pitchFamily="2" charset="77"/>
            </a:endParaRP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65964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15384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68903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50238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399851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9058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60F0-440C-9E17-EF0E-A41607DC7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2C3C7-32DF-BE4C-1D64-47D5A2E82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0A18E-987B-8F69-3CE5-4D8FDE1B3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395D8-4DB5-0874-BAA7-D854AC22CE6C}"/>
              </a:ext>
            </a:extLst>
          </p:cNvPr>
          <p:cNvSpPr>
            <a:spLocks noGrp="1"/>
          </p:cNvSpPr>
          <p:nvPr>
            <p:ph type="dt" sz="half" idx="10"/>
          </p:nvPr>
        </p:nvSpPr>
        <p:spPr/>
        <p:txBody>
          <a:bodyPr/>
          <a:lstStyle/>
          <a:p>
            <a:fld id="{BD2EB2D2-9ECF-446F-80EB-1288A636A7ED}" type="datetime1">
              <a:rPr lang="en-US" smtClean="0"/>
              <a:t>3/6/2024</a:t>
            </a:fld>
            <a:endParaRPr lang="en-US"/>
          </a:p>
        </p:txBody>
      </p:sp>
      <p:sp>
        <p:nvSpPr>
          <p:cNvPr id="6" name="Footer Placeholder 5">
            <a:extLst>
              <a:ext uri="{FF2B5EF4-FFF2-40B4-BE49-F238E27FC236}">
                <a16:creationId xmlns:a16="http://schemas.microsoft.com/office/drawing/2014/main" id="{057E2490-5F1D-1C79-E2F0-34ED6C868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AF40-DC0D-2538-D588-3FBC16105701}"/>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22E35945-6BA0-5788-339D-C97299AF6379}"/>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495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4414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15383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141736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6946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700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61871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9297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0004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350486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419228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460C792B-BFB1-4D42-9C62-2E01D26B06CE}"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508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87537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171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1285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445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3986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73530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17616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7789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34932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1885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72CBCE17-218D-4298-A9F3-1ADEA3256006}"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680C2210-B8BD-77BA-ABDD-B2D73483E524}"/>
              </a:ext>
            </a:extLst>
          </p:cNvPr>
          <p:cNvSpPr>
            <a:spLocks noGrp="1"/>
          </p:cNvSpPr>
          <p:nvPr>
            <p:ph type="chart" sz="quarter" idx="13"/>
          </p:nvPr>
        </p:nvSpPr>
        <p:spPr>
          <a:xfrm>
            <a:off x="638175" y="1614488"/>
            <a:ext cx="11123613" cy="4465637"/>
          </a:xfrm>
        </p:spPr>
        <p:txBody>
          <a:bodyPr/>
          <a:lstStyle/>
          <a:p>
            <a:endParaRPr lang="en-US"/>
          </a:p>
        </p:txBody>
      </p:sp>
    </p:spTree>
    <p:extLst>
      <p:ext uri="{BB962C8B-B14F-4D97-AF65-F5344CB8AC3E}">
        <p14:creationId xmlns:p14="http://schemas.microsoft.com/office/powerpoint/2010/main" val="2877200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3246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30981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3589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2288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243779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14369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3"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302585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28"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10387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9408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6106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2315-E1C7-3CB6-BFF7-C2CCAA2B9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B83FD-602F-03E0-6B84-1064FDA17962}"/>
              </a:ext>
            </a:extLst>
          </p:cNvPr>
          <p:cNvSpPr>
            <a:spLocks noGrp="1"/>
          </p:cNvSpPr>
          <p:nvPr>
            <p:ph type="dt" sz="half" idx="10"/>
          </p:nvPr>
        </p:nvSpPr>
        <p:spPr/>
        <p:txBody>
          <a:bodyPr/>
          <a:lstStyle/>
          <a:p>
            <a:fld id="{69466C93-B17C-4E53-8CA3-16E0A75A45C9}" type="datetime1">
              <a:rPr lang="en-US" smtClean="0"/>
              <a:t>3/6/2024</a:t>
            </a:fld>
            <a:endParaRPr lang="en-US"/>
          </a:p>
        </p:txBody>
      </p:sp>
      <p:sp>
        <p:nvSpPr>
          <p:cNvPr id="4" name="Footer Placeholder 3">
            <a:extLst>
              <a:ext uri="{FF2B5EF4-FFF2-40B4-BE49-F238E27FC236}">
                <a16:creationId xmlns:a16="http://schemas.microsoft.com/office/drawing/2014/main" id="{527A889E-C0EF-0AEA-DF16-7B57C5F0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5B698-91EB-B3A2-76D2-8F32A7B86CA7}"/>
              </a:ext>
            </a:extLst>
          </p:cNvPr>
          <p:cNvSpPr>
            <a:spLocks noGrp="1"/>
          </p:cNvSpPr>
          <p:nvPr>
            <p:ph type="sldNum" sz="quarter" idx="12"/>
          </p:nvPr>
        </p:nvSpPr>
        <p:spPr/>
        <p:txBody>
          <a:bodyPr/>
          <a:lstStyle/>
          <a:p>
            <a:fld id="{AF7ACAE0-7C01-2448-A237-998CF5FB6254}" type="slidenum">
              <a:rPr lang="en-US" smtClean="0"/>
              <a:t>‹#›</a:t>
            </a:fld>
            <a:endParaRPr lang="en-US"/>
          </a:p>
        </p:txBody>
      </p:sp>
      <p:cxnSp>
        <p:nvCxnSpPr>
          <p:cNvPr id="6" name="Straight Connector 5">
            <a:extLst>
              <a:ext uri="{FF2B5EF4-FFF2-40B4-BE49-F238E27FC236}">
                <a16:creationId xmlns:a16="http://schemas.microsoft.com/office/drawing/2014/main" id="{AABEF621-B0B9-DFF5-55EE-FB1AEAF02955}"/>
              </a:ext>
            </a:extLst>
          </p:cNvPr>
          <p:cNvCxnSpPr>
            <a:cxnSpLocks/>
          </p:cNvCxnSpPr>
          <p:nvPr userDrawn="1"/>
        </p:nvCxnSpPr>
        <p:spPr>
          <a:xfrm>
            <a:off x="638827" y="1528175"/>
            <a:ext cx="1112311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able Placeholder 8">
            <a:extLst>
              <a:ext uri="{FF2B5EF4-FFF2-40B4-BE49-F238E27FC236}">
                <a16:creationId xmlns:a16="http://schemas.microsoft.com/office/drawing/2014/main" id="{4C82BA4F-9A61-A52F-54F1-FEA73DCB83DE}"/>
              </a:ext>
            </a:extLst>
          </p:cNvPr>
          <p:cNvSpPr>
            <a:spLocks noGrp="1"/>
          </p:cNvSpPr>
          <p:nvPr>
            <p:ph type="tbl" sz="quarter" idx="13"/>
          </p:nvPr>
        </p:nvSpPr>
        <p:spPr>
          <a:xfrm>
            <a:off x="638175" y="1709738"/>
            <a:ext cx="11123613" cy="4429125"/>
          </a:xfrm>
        </p:spPr>
        <p:txBody>
          <a:bodyPr/>
          <a:lstStyle/>
          <a:p>
            <a:endParaRPr lang="en-US"/>
          </a:p>
        </p:txBody>
      </p:sp>
    </p:spTree>
    <p:extLst>
      <p:ext uri="{BB962C8B-B14F-4D97-AF65-F5344CB8AC3E}">
        <p14:creationId xmlns:p14="http://schemas.microsoft.com/office/powerpoint/2010/main" val="352506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226958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311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76347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41734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41623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427740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5018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309746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284897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79185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776-1E06-BAD0-2263-12518EB3D61B}"/>
              </a:ext>
            </a:extLst>
          </p:cNvPr>
          <p:cNvSpPr>
            <a:spLocks noGrp="1"/>
          </p:cNvSpPr>
          <p:nvPr>
            <p:ph type="title"/>
          </p:nvPr>
        </p:nvSpPr>
        <p:spPr>
          <a:xfrm>
            <a:off x="638826" y="136525"/>
            <a:ext cx="55866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6F8CF-8D27-1EB1-1A24-1F0FFC087C13}"/>
              </a:ext>
            </a:extLst>
          </p:cNvPr>
          <p:cNvSpPr>
            <a:spLocks noGrp="1"/>
          </p:cNvSpPr>
          <p:nvPr>
            <p:ph type="pic" idx="1"/>
          </p:nvPr>
        </p:nvSpPr>
        <p:spPr>
          <a:xfrm>
            <a:off x="6576163" y="457201"/>
            <a:ext cx="5292791" cy="5404104"/>
          </a:xfrm>
          <a:prstGeom prst="diamond">
            <a:avLst/>
          </a:prstGeom>
          <a:ln w="101600">
            <a:solidFill>
              <a:schemeClr val="bg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8F3E521-9574-EAB7-FC28-D2684C0BA126}"/>
              </a:ext>
            </a:extLst>
          </p:cNvPr>
          <p:cNvSpPr>
            <a:spLocks noGrp="1"/>
          </p:cNvSpPr>
          <p:nvPr>
            <p:ph type="dt" sz="half" idx="10"/>
          </p:nvPr>
        </p:nvSpPr>
        <p:spPr/>
        <p:txBody>
          <a:bodyPr/>
          <a:lstStyle/>
          <a:p>
            <a:fld id="{5A378382-3DE4-48B0-9A17-3088A811AE28}" type="datetime1">
              <a:rPr lang="en-US" smtClean="0"/>
              <a:t>3/6/2024</a:t>
            </a:fld>
            <a:endParaRPr lang="en-US"/>
          </a:p>
        </p:txBody>
      </p:sp>
      <p:sp>
        <p:nvSpPr>
          <p:cNvPr id="6" name="Footer Placeholder 5">
            <a:extLst>
              <a:ext uri="{FF2B5EF4-FFF2-40B4-BE49-F238E27FC236}">
                <a16:creationId xmlns:a16="http://schemas.microsoft.com/office/drawing/2014/main" id="{6F2A513F-0109-E995-091A-E612EE2F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0F0C9-C362-39C2-210A-2A8B80CBE87D}"/>
              </a:ext>
            </a:extLst>
          </p:cNvPr>
          <p:cNvSpPr>
            <a:spLocks noGrp="1"/>
          </p:cNvSpPr>
          <p:nvPr>
            <p:ph type="sldNum" sz="quarter" idx="12"/>
          </p:nvPr>
        </p:nvSpPr>
        <p:spPr>
          <a:xfrm>
            <a:off x="8610599" y="6356350"/>
            <a:ext cx="3163889" cy="365125"/>
          </a:xfrm>
        </p:spPr>
        <p:txBody>
          <a:bodyPr/>
          <a:lstStyle/>
          <a:p>
            <a:fld id="{AF7ACAE0-7C01-2448-A237-998CF5FB6254}" type="slidenum">
              <a:rPr lang="en-US" smtClean="0"/>
              <a:t>‹#›</a:t>
            </a:fld>
            <a:endParaRPr lang="en-US"/>
          </a:p>
        </p:txBody>
      </p:sp>
      <p:cxnSp>
        <p:nvCxnSpPr>
          <p:cNvPr id="8" name="Straight Connector 7">
            <a:extLst>
              <a:ext uri="{FF2B5EF4-FFF2-40B4-BE49-F238E27FC236}">
                <a16:creationId xmlns:a16="http://schemas.microsoft.com/office/drawing/2014/main" id="{4EFF2544-676C-1529-29DA-1176A71826BD}"/>
              </a:ext>
            </a:extLst>
          </p:cNvPr>
          <p:cNvCxnSpPr>
            <a:cxnSpLocks/>
          </p:cNvCxnSpPr>
          <p:nvPr userDrawn="1"/>
        </p:nvCxnSpPr>
        <p:spPr>
          <a:xfrm>
            <a:off x="638827" y="1749251"/>
            <a:ext cx="55866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56840EDF-6468-7DE9-234A-7D5CAAF805B6}"/>
              </a:ext>
            </a:extLst>
          </p:cNvPr>
          <p:cNvSpPr>
            <a:spLocks noGrp="1"/>
          </p:cNvSpPr>
          <p:nvPr>
            <p:ph type="body" sz="quarter" idx="13"/>
          </p:nvPr>
        </p:nvSpPr>
        <p:spPr>
          <a:xfrm>
            <a:off x="651351" y="2124161"/>
            <a:ext cx="5588000" cy="383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8B8B3F2-9CE9-4E66-D29D-01BB41D7EE54}"/>
              </a:ext>
            </a:extLst>
          </p:cNvPr>
          <p:cNvSpPr>
            <a:spLocks noGrp="1"/>
          </p:cNvSpPr>
          <p:nvPr>
            <p:ph type="body" sz="quarter" idx="14"/>
          </p:nvPr>
        </p:nvSpPr>
        <p:spPr>
          <a:xfrm>
            <a:off x="10402888" y="4797425"/>
            <a:ext cx="1371600" cy="1295400"/>
          </a:xfrm>
        </p:spPr>
        <p:txBody>
          <a:bodyPr anchor="b" anchorCtr="0">
            <a:noAutofit/>
          </a:bodyPr>
          <a:lstStyle>
            <a:lvl1pPr marL="36513" indent="0" algn="r">
              <a:spcBef>
                <a:spcPts val="0"/>
              </a:spcBef>
              <a:buFontTx/>
              <a:buNone/>
              <a:tabLst/>
              <a:defRPr sz="1000">
                <a:solidFill>
                  <a:schemeClr val="tx2"/>
                </a:solidFill>
              </a:defRPr>
            </a:lvl1pPr>
            <a:lvl2pPr marL="36513" indent="0" algn="r">
              <a:spcBef>
                <a:spcPts val="0"/>
              </a:spcBef>
              <a:buFontTx/>
              <a:buNone/>
              <a:tabLst/>
              <a:defRPr sz="1000">
                <a:solidFill>
                  <a:schemeClr val="tx2"/>
                </a:solidFill>
              </a:defRPr>
            </a:lvl2pPr>
            <a:lvl3pPr marL="36513" indent="0" algn="r">
              <a:spcBef>
                <a:spcPts val="0"/>
              </a:spcBef>
              <a:buFontTx/>
              <a:buNone/>
              <a:tabLst/>
              <a:defRPr sz="1000">
                <a:solidFill>
                  <a:schemeClr val="tx2"/>
                </a:solidFill>
              </a:defRPr>
            </a:lvl3pPr>
            <a:lvl4pPr marL="36513" indent="0" algn="r">
              <a:spcBef>
                <a:spcPts val="0"/>
              </a:spcBef>
              <a:buFontTx/>
              <a:buNone/>
              <a:tabLst/>
              <a:defRPr sz="1000">
                <a:solidFill>
                  <a:schemeClr val="tx2"/>
                </a:solidFill>
              </a:defRPr>
            </a:lvl4pPr>
            <a:lvl5pPr marL="36513" indent="0" algn="r">
              <a:spcBef>
                <a:spcPts val="0"/>
              </a:spcBef>
              <a:buFontTx/>
              <a:buNone/>
              <a:tabLst/>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6773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8141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413797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18720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12193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50524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88367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06068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932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7722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85623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6.jpeg"/><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8.jpe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0.jpe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slideLayout" Target="../slideLayouts/slideLayout100.xml"/><Relationship Id="rId5" Type="http://schemas.openxmlformats.org/officeDocument/2006/relationships/slideLayout" Target="../slideLayouts/slideLayout47.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59" Type="http://schemas.openxmlformats.org/officeDocument/2006/relationships/theme" Target="../theme/theme5.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slideLayout" Target="../slideLayouts/slideLayout99.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slideLayout" Target="../slideLayouts/slideLayout147.xml"/><Relationship Id="rId50" Type="http://schemas.openxmlformats.org/officeDocument/2006/relationships/slideLayout" Target="../slideLayouts/slideLayout150.xml"/><Relationship Id="rId55" Type="http://schemas.openxmlformats.org/officeDocument/2006/relationships/slideLayout" Target="../slideLayouts/slideLayout155.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slideLayout" Target="../slideLayouts/slideLayout129.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3" Type="http://schemas.openxmlformats.org/officeDocument/2006/relationships/slideLayout" Target="../slideLayouts/slideLayout153.xml"/><Relationship Id="rId58" Type="http://schemas.openxmlformats.org/officeDocument/2006/relationships/slideLayout" Target="../slideLayouts/slideLayout158.xml"/><Relationship Id="rId5" Type="http://schemas.openxmlformats.org/officeDocument/2006/relationships/slideLayout" Target="../slideLayouts/slideLayout105.xml"/><Relationship Id="rId61" Type="http://schemas.openxmlformats.org/officeDocument/2006/relationships/theme" Target="../theme/theme6.xml"/><Relationship Id="rId19" Type="http://schemas.openxmlformats.org/officeDocument/2006/relationships/slideLayout" Target="../slideLayouts/slideLayout11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48" Type="http://schemas.openxmlformats.org/officeDocument/2006/relationships/slideLayout" Target="../slideLayouts/slideLayout148.xml"/><Relationship Id="rId56" Type="http://schemas.openxmlformats.org/officeDocument/2006/relationships/slideLayout" Target="../slideLayouts/slideLayout156.xml"/><Relationship Id="rId8" Type="http://schemas.openxmlformats.org/officeDocument/2006/relationships/slideLayout" Target="../slideLayouts/slideLayout108.xml"/><Relationship Id="rId51" Type="http://schemas.openxmlformats.org/officeDocument/2006/relationships/slideLayout" Target="../slideLayouts/slideLayout151.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slideLayout" Target="../slideLayouts/slideLayout146.xml"/><Relationship Id="rId59" Type="http://schemas.openxmlformats.org/officeDocument/2006/relationships/slideLayout" Target="../slideLayouts/slideLayout159.xml"/><Relationship Id="rId20" Type="http://schemas.openxmlformats.org/officeDocument/2006/relationships/slideLayout" Target="../slideLayouts/slideLayout120.xml"/><Relationship Id="rId41" Type="http://schemas.openxmlformats.org/officeDocument/2006/relationships/slideLayout" Target="../slideLayouts/slideLayout141.xml"/><Relationship Id="rId54" Type="http://schemas.openxmlformats.org/officeDocument/2006/relationships/slideLayout" Target="../slideLayouts/slideLayout154.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slideLayout" Target="../slideLayouts/slideLayout149.xml"/><Relationship Id="rId57" Type="http://schemas.openxmlformats.org/officeDocument/2006/relationships/slideLayout" Target="../slideLayouts/slideLayout157.xml"/><Relationship Id="rId10" Type="http://schemas.openxmlformats.org/officeDocument/2006/relationships/slideLayout" Target="../slideLayouts/slideLayout110.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52" Type="http://schemas.openxmlformats.org/officeDocument/2006/relationships/slideLayout" Target="../slideLayouts/slideLayout152.xml"/><Relationship Id="rId60" Type="http://schemas.openxmlformats.org/officeDocument/2006/relationships/slideLayout" Target="../slideLayouts/slideLayout16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image" Target="../media/image33.png"/><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image" Target="../media/image32.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theme" Target="../theme/theme7.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image" Target="../media/image6.jpeg"/><Relationship Id="rId5" Type="http://schemas.openxmlformats.org/officeDocument/2006/relationships/slideLayout" Target="../slideLayouts/slideLayout183.xml"/><Relationship Id="rId10" Type="http://schemas.openxmlformats.org/officeDocument/2006/relationships/theme" Target="../theme/theme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7466C-E984-2E7F-96E5-2FB007AE8E5D}"/>
              </a:ext>
            </a:extLst>
          </p:cNvPr>
          <p:cNvSpPr>
            <a:spLocks noGrp="1"/>
          </p:cNvSpPr>
          <p:nvPr>
            <p:ph type="title"/>
          </p:nvPr>
        </p:nvSpPr>
        <p:spPr>
          <a:xfrm>
            <a:off x="638827" y="136525"/>
            <a:ext cx="11123111" cy="132902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928200-7E94-B48C-5A13-C3BE878EB6EC}"/>
              </a:ext>
            </a:extLst>
          </p:cNvPr>
          <p:cNvSpPr>
            <a:spLocks noGrp="1"/>
          </p:cNvSpPr>
          <p:nvPr>
            <p:ph type="body" idx="1"/>
          </p:nvPr>
        </p:nvSpPr>
        <p:spPr>
          <a:xfrm>
            <a:off x="638827" y="1825625"/>
            <a:ext cx="111231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EA8AA-1188-8728-40E9-24EBA913C41A}"/>
              </a:ext>
            </a:extLst>
          </p:cNvPr>
          <p:cNvSpPr>
            <a:spLocks noGrp="1"/>
          </p:cNvSpPr>
          <p:nvPr>
            <p:ph type="dt" sz="half" idx="2"/>
          </p:nvPr>
        </p:nvSpPr>
        <p:spPr>
          <a:xfrm>
            <a:off x="638827" y="6356350"/>
            <a:ext cx="2793267" cy="365125"/>
          </a:xfrm>
          <a:prstGeom prst="rect">
            <a:avLst/>
          </a:prstGeom>
        </p:spPr>
        <p:txBody>
          <a:bodyPr vert="horz" lIns="91440" tIns="45720" rIns="91440" bIns="45720" rtlCol="0" anchor="ctr"/>
          <a:lstStyle>
            <a:lvl1pPr algn="l">
              <a:defRPr sz="1200">
                <a:solidFill>
                  <a:schemeClr val="tx1">
                    <a:tint val="75000"/>
                  </a:schemeClr>
                </a:solidFill>
                <a:latin typeface="Museo Sans 500" panose="02000000000000000000" pitchFamily="2" charset="77"/>
              </a:defRPr>
            </a:lvl1pPr>
          </a:lstStyle>
          <a:p>
            <a:fld id="{0A87BAAA-5CA5-4F46-8F0E-91E655054857}" type="datetime1">
              <a:rPr lang="en-US" smtClean="0"/>
              <a:t>3/6/2024</a:t>
            </a:fld>
            <a:endParaRPr lang="en-US"/>
          </a:p>
        </p:txBody>
      </p:sp>
      <p:sp>
        <p:nvSpPr>
          <p:cNvPr id="5" name="Footer Placeholder 4">
            <a:extLst>
              <a:ext uri="{FF2B5EF4-FFF2-40B4-BE49-F238E27FC236}">
                <a16:creationId xmlns:a16="http://schemas.microsoft.com/office/drawing/2014/main" id="{74712C4A-D09F-958B-4774-A40E4832A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useo Sans 500"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0A73ED6A-6539-86DB-835C-5F616A7C1AFA}"/>
              </a:ext>
            </a:extLst>
          </p:cNvPr>
          <p:cNvSpPr>
            <a:spLocks noGrp="1"/>
          </p:cNvSpPr>
          <p:nvPr>
            <p:ph type="sldNum" sz="quarter" idx="4"/>
          </p:nvPr>
        </p:nvSpPr>
        <p:spPr>
          <a:xfrm>
            <a:off x="8912267" y="6356350"/>
            <a:ext cx="2849671" cy="365125"/>
          </a:xfrm>
          <a:prstGeom prst="rect">
            <a:avLst/>
          </a:prstGeom>
        </p:spPr>
        <p:txBody>
          <a:bodyPr vert="horz" lIns="91440" tIns="45720" rIns="91440" bIns="45720" rtlCol="0" anchor="ctr"/>
          <a:lstStyle>
            <a:lvl1pPr algn="r">
              <a:defRPr sz="1200">
                <a:solidFill>
                  <a:schemeClr val="tx1">
                    <a:tint val="75000"/>
                  </a:schemeClr>
                </a:solidFill>
                <a:latin typeface="Museo Sans 500" panose="02000000000000000000" pitchFamily="2" charset="77"/>
              </a:defRPr>
            </a:lvl1pPr>
          </a:lstStyle>
          <a:p>
            <a:fld id="{AF7ACAE0-7C01-2448-A237-998CF5FB6254}" type="slidenum">
              <a:rPr lang="en-US" smtClean="0"/>
              <a:pPr/>
              <a:t>‹#›</a:t>
            </a:fld>
            <a:endParaRPr lang="en-US"/>
          </a:p>
        </p:txBody>
      </p:sp>
      <p:pic>
        <p:nvPicPr>
          <p:cNvPr id="10" name="Picture 9">
            <a:extLst>
              <a:ext uri="{FF2B5EF4-FFF2-40B4-BE49-F238E27FC236}">
                <a16:creationId xmlns:a16="http://schemas.microsoft.com/office/drawing/2014/main" id="{8BE36FAA-793D-7130-CC52-5226CB03D636}"/>
              </a:ext>
            </a:extLst>
          </p:cNvPr>
          <p:cNvPicPr>
            <a:picLocks noChangeAspect="1"/>
          </p:cNvPicPr>
          <p:nvPr userDrawn="1"/>
        </p:nvPicPr>
        <p:blipFill>
          <a:blip r:embed="rId20"/>
          <a:stretch>
            <a:fillRect/>
          </a:stretch>
        </p:blipFill>
        <p:spPr>
          <a:xfrm>
            <a:off x="-4175" y="0"/>
            <a:ext cx="254000" cy="6858000"/>
          </a:xfrm>
          <a:prstGeom prst="rect">
            <a:avLst/>
          </a:prstGeom>
        </p:spPr>
      </p:pic>
    </p:spTree>
    <p:extLst>
      <p:ext uri="{BB962C8B-B14F-4D97-AF65-F5344CB8AC3E}">
        <p14:creationId xmlns:p14="http://schemas.microsoft.com/office/powerpoint/2010/main" val="3547755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4" r:id="rId6"/>
    <p:sldLayoutId id="2147483681" r:id="rId7"/>
    <p:sldLayoutId id="2147483682" r:id="rId8"/>
    <p:sldLayoutId id="2147483657" r:id="rId9"/>
    <p:sldLayoutId id="2147483655" r:id="rId10"/>
    <p:sldLayoutId id="2147483690" r:id="rId11"/>
    <p:sldLayoutId id="2147483694" r:id="rId12"/>
    <p:sldLayoutId id="2147483695" r:id="rId13"/>
    <p:sldLayoutId id="2147483839" r:id="rId14"/>
    <p:sldLayoutId id="2147483840" r:id="rId15"/>
    <p:sldLayoutId id="2147483841" r:id="rId16"/>
    <p:sldLayoutId id="2147483854" r:id="rId17"/>
    <p:sldLayoutId id="2147483855" r:id="rId18"/>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useo Sans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useo Sans 5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useo Sans 5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useo Sans 5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7466C-E984-2E7F-96E5-2FB007AE8E5D}"/>
              </a:ext>
            </a:extLst>
          </p:cNvPr>
          <p:cNvSpPr>
            <a:spLocks noGrp="1"/>
          </p:cNvSpPr>
          <p:nvPr>
            <p:ph type="title"/>
          </p:nvPr>
        </p:nvSpPr>
        <p:spPr>
          <a:xfrm>
            <a:off x="638827" y="136525"/>
            <a:ext cx="11123111" cy="132902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928200-7E94-B48C-5A13-C3BE878EB6EC}"/>
              </a:ext>
            </a:extLst>
          </p:cNvPr>
          <p:cNvSpPr>
            <a:spLocks noGrp="1"/>
          </p:cNvSpPr>
          <p:nvPr>
            <p:ph type="body" idx="1"/>
          </p:nvPr>
        </p:nvSpPr>
        <p:spPr>
          <a:xfrm>
            <a:off x="638827" y="1825625"/>
            <a:ext cx="111231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EA8AA-1188-8728-40E9-24EBA913C41A}"/>
              </a:ext>
            </a:extLst>
          </p:cNvPr>
          <p:cNvSpPr>
            <a:spLocks noGrp="1"/>
          </p:cNvSpPr>
          <p:nvPr>
            <p:ph type="dt" sz="half" idx="2"/>
          </p:nvPr>
        </p:nvSpPr>
        <p:spPr>
          <a:xfrm>
            <a:off x="638827" y="6356350"/>
            <a:ext cx="2793267" cy="365125"/>
          </a:xfrm>
          <a:prstGeom prst="rect">
            <a:avLst/>
          </a:prstGeom>
        </p:spPr>
        <p:txBody>
          <a:bodyPr vert="horz" lIns="91440" tIns="45720" rIns="91440" bIns="45720" rtlCol="0" anchor="ctr"/>
          <a:lstStyle>
            <a:lvl1pPr algn="l">
              <a:defRPr sz="1200">
                <a:solidFill>
                  <a:schemeClr val="tx1">
                    <a:tint val="75000"/>
                  </a:schemeClr>
                </a:solidFill>
                <a:latin typeface="Museo Sans 500" panose="02000000000000000000" pitchFamily="2" charset="77"/>
              </a:defRPr>
            </a:lvl1pPr>
          </a:lstStyle>
          <a:p>
            <a:fld id="{62077242-3F8A-4FA8-A3E1-6CAAB796C476}" type="datetime1">
              <a:rPr lang="en-US" smtClean="0"/>
              <a:t>3/6/2024</a:t>
            </a:fld>
            <a:endParaRPr lang="en-US"/>
          </a:p>
        </p:txBody>
      </p:sp>
      <p:sp>
        <p:nvSpPr>
          <p:cNvPr id="5" name="Footer Placeholder 4">
            <a:extLst>
              <a:ext uri="{FF2B5EF4-FFF2-40B4-BE49-F238E27FC236}">
                <a16:creationId xmlns:a16="http://schemas.microsoft.com/office/drawing/2014/main" id="{74712C4A-D09F-958B-4774-A40E4832A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useo Sans 500"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0A73ED6A-6539-86DB-835C-5F616A7C1AFA}"/>
              </a:ext>
            </a:extLst>
          </p:cNvPr>
          <p:cNvSpPr>
            <a:spLocks noGrp="1"/>
          </p:cNvSpPr>
          <p:nvPr>
            <p:ph type="sldNum" sz="quarter" idx="4"/>
          </p:nvPr>
        </p:nvSpPr>
        <p:spPr>
          <a:xfrm>
            <a:off x="8610599" y="6356350"/>
            <a:ext cx="2849671" cy="365125"/>
          </a:xfrm>
          <a:prstGeom prst="rect">
            <a:avLst/>
          </a:prstGeom>
        </p:spPr>
        <p:txBody>
          <a:bodyPr vert="horz" lIns="91440" tIns="45720" rIns="91440" bIns="45720" rtlCol="0" anchor="ctr"/>
          <a:lstStyle>
            <a:lvl1pPr algn="r">
              <a:defRPr sz="1200">
                <a:solidFill>
                  <a:schemeClr val="tx1">
                    <a:tint val="75000"/>
                  </a:schemeClr>
                </a:solidFill>
                <a:latin typeface="Museo Sans 500" panose="02000000000000000000" pitchFamily="2" charset="77"/>
              </a:defRPr>
            </a:lvl1pPr>
          </a:lstStyle>
          <a:p>
            <a:fld id="{AF7ACAE0-7C01-2448-A237-998CF5FB6254}" type="slidenum">
              <a:rPr lang="en-US" smtClean="0"/>
              <a:pPr/>
              <a:t>‹#›</a:t>
            </a:fld>
            <a:endParaRPr lang="en-US"/>
          </a:p>
        </p:txBody>
      </p:sp>
      <p:pic>
        <p:nvPicPr>
          <p:cNvPr id="10" name="Picture 9">
            <a:extLst>
              <a:ext uri="{FF2B5EF4-FFF2-40B4-BE49-F238E27FC236}">
                <a16:creationId xmlns:a16="http://schemas.microsoft.com/office/drawing/2014/main" id="{8BE36FAA-793D-7130-CC52-5226CB03D636}"/>
              </a:ext>
            </a:extLst>
          </p:cNvPr>
          <p:cNvPicPr>
            <a:picLocks noChangeAspect="1"/>
          </p:cNvPicPr>
          <p:nvPr userDrawn="1"/>
        </p:nvPicPr>
        <p:blipFill>
          <a:blip r:embed="rId10"/>
          <a:srcRect/>
          <a:stretch/>
        </p:blipFill>
        <p:spPr>
          <a:xfrm>
            <a:off x="-4175" y="0"/>
            <a:ext cx="254000" cy="6858000"/>
          </a:xfrm>
          <a:prstGeom prst="rect">
            <a:avLst/>
          </a:prstGeom>
        </p:spPr>
      </p:pic>
    </p:spTree>
    <p:extLst>
      <p:ext uri="{BB962C8B-B14F-4D97-AF65-F5344CB8AC3E}">
        <p14:creationId xmlns:p14="http://schemas.microsoft.com/office/powerpoint/2010/main" val="110957243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3" r:id="rId5"/>
    <p:sldLayoutId id="2147483684" r:id="rId6"/>
    <p:sldLayoutId id="2147483665" r:id="rId7"/>
    <p:sldLayoutId id="2147483664" r:id="rId8"/>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useo Sans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useo Sans 5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useo Sans 5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useo Sans 5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7466C-E984-2E7F-96E5-2FB007AE8E5D}"/>
              </a:ext>
            </a:extLst>
          </p:cNvPr>
          <p:cNvSpPr>
            <a:spLocks noGrp="1"/>
          </p:cNvSpPr>
          <p:nvPr>
            <p:ph type="title"/>
          </p:nvPr>
        </p:nvSpPr>
        <p:spPr>
          <a:xfrm>
            <a:off x="638827" y="136525"/>
            <a:ext cx="11123111" cy="132902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928200-7E94-B48C-5A13-C3BE878EB6EC}"/>
              </a:ext>
            </a:extLst>
          </p:cNvPr>
          <p:cNvSpPr>
            <a:spLocks noGrp="1"/>
          </p:cNvSpPr>
          <p:nvPr>
            <p:ph type="body" idx="1"/>
          </p:nvPr>
        </p:nvSpPr>
        <p:spPr>
          <a:xfrm>
            <a:off x="638827" y="1825625"/>
            <a:ext cx="111231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EA8AA-1188-8728-40E9-24EBA913C41A}"/>
              </a:ext>
            </a:extLst>
          </p:cNvPr>
          <p:cNvSpPr>
            <a:spLocks noGrp="1"/>
          </p:cNvSpPr>
          <p:nvPr>
            <p:ph type="dt" sz="half" idx="2"/>
          </p:nvPr>
        </p:nvSpPr>
        <p:spPr>
          <a:xfrm>
            <a:off x="638827" y="6356350"/>
            <a:ext cx="2793267" cy="365125"/>
          </a:xfrm>
          <a:prstGeom prst="rect">
            <a:avLst/>
          </a:prstGeom>
        </p:spPr>
        <p:txBody>
          <a:bodyPr vert="horz" lIns="91440" tIns="45720" rIns="91440" bIns="45720" rtlCol="0" anchor="ctr"/>
          <a:lstStyle>
            <a:lvl1pPr algn="l">
              <a:defRPr sz="1200">
                <a:solidFill>
                  <a:schemeClr val="tx1">
                    <a:tint val="75000"/>
                  </a:schemeClr>
                </a:solidFill>
                <a:latin typeface="Museo Sans 500" panose="02000000000000000000" pitchFamily="2" charset="77"/>
              </a:defRPr>
            </a:lvl1pPr>
          </a:lstStyle>
          <a:p>
            <a:fld id="{9E15CA7C-FA47-4D5D-A41C-B6B7D56CFE2D}" type="datetime1">
              <a:rPr lang="en-US" smtClean="0"/>
              <a:t>3/6/2024</a:t>
            </a:fld>
            <a:endParaRPr lang="en-US"/>
          </a:p>
        </p:txBody>
      </p:sp>
      <p:sp>
        <p:nvSpPr>
          <p:cNvPr id="5" name="Footer Placeholder 4">
            <a:extLst>
              <a:ext uri="{FF2B5EF4-FFF2-40B4-BE49-F238E27FC236}">
                <a16:creationId xmlns:a16="http://schemas.microsoft.com/office/drawing/2014/main" id="{74712C4A-D09F-958B-4774-A40E4832A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useo Sans 500"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0A73ED6A-6539-86DB-835C-5F616A7C1AFA}"/>
              </a:ext>
            </a:extLst>
          </p:cNvPr>
          <p:cNvSpPr>
            <a:spLocks noGrp="1"/>
          </p:cNvSpPr>
          <p:nvPr>
            <p:ph type="sldNum" sz="quarter" idx="4"/>
          </p:nvPr>
        </p:nvSpPr>
        <p:spPr>
          <a:xfrm>
            <a:off x="8610599" y="6356350"/>
            <a:ext cx="2849671" cy="365125"/>
          </a:xfrm>
          <a:prstGeom prst="rect">
            <a:avLst/>
          </a:prstGeom>
        </p:spPr>
        <p:txBody>
          <a:bodyPr vert="horz" lIns="91440" tIns="45720" rIns="91440" bIns="45720" rtlCol="0" anchor="ctr"/>
          <a:lstStyle>
            <a:lvl1pPr algn="r">
              <a:defRPr sz="1200">
                <a:solidFill>
                  <a:schemeClr val="tx1">
                    <a:tint val="75000"/>
                  </a:schemeClr>
                </a:solidFill>
                <a:latin typeface="Museo Sans 500" panose="02000000000000000000" pitchFamily="2" charset="77"/>
              </a:defRPr>
            </a:lvl1pPr>
          </a:lstStyle>
          <a:p>
            <a:fld id="{AF7ACAE0-7C01-2448-A237-998CF5FB6254}" type="slidenum">
              <a:rPr lang="en-US" smtClean="0"/>
              <a:pPr/>
              <a:t>‹#›</a:t>
            </a:fld>
            <a:endParaRPr lang="en-US"/>
          </a:p>
        </p:txBody>
      </p:sp>
      <p:pic>
        <p:nvPicPr>
          <p:cNvPr id="10" name="Picture 9">
            <a:extLst>
              <a:ext uri="{FF2B5EF4-FFF2-40B4-BE49-F238E27FC236}">
                <a16:creationId xmlns:a16="http://schemas.microsoft.com/office/drawing/2014/main" id="{8BE36FAA-793D-7130-CC52-5226CB03D636}"/>
              </a:ext>
            </a:extLst>
          </p:cNvPr>
          <p:cNvPicPr>
            <a:picLocks noChangeAspect="1"/>
          </p:cNvPicPr>
          <p:nvPr userDrawn="1"/>
        </p:nvPicPr>
        <p:blipFill>
          <a:blip r:embed="rId10"/>
          <a:srcRect/>
          <a:stretch/>
        </p:blipFill>
        <p:spPr>
          <a:xfrm>
            <a:off x="-4175" y="0"/>
            <a:ext cx="254000" cy="6858000"/>
          </a:xfrm>
          <a:prstGeom prst="rect">
            <a:avLst/>
          </a:prstGeom>
        </p:spPr>
      </p:pic>
    </p:spTree>
    <p:extLst>
      <p:ext uri="{BB962C8B-B14F-4D97-AF65-F5344CB8AC3E}">
        <p14:creationId xmlns:p14="http://schemas.microsoft.com/office/powerpoint/2010/main" val="525640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85" r:id="rId5"/>
    <p:sldLayoutId id="2147483686" r:id="rId6"/>
    <p:sldLayoutId id="2147483672" r:id="rId7"/>
    <p:sldLayoutId id="2147483671" r:id="rId8"/>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useo Sans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useo Sans 5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useo Sans 5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useo Sans 5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7466C-E984-2E7F-96E5-2FB007AE8E5D}"/>
              </a:ext>
            </a:extLst>
          </p:cNvPr>
          <p:cNvSpPr>
            <a:spLocks noGrp="1"/>
          </p:cNvSpPr>
          <p:nvPr>
            <p:ph type="title"/>
          </p:nvPr>
        </p:nvSpPr>
        <p:spPr>
          <a:xfrm>
            <a:off x="638827" y="136525"/>
            <a:ext cx="11123111" cy="132902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928200-7E94-B48C-5A13-C3BE878EB6EC}"/>
              </a:ext>
            </a:extLst>
          </p:cNvPr>
          <p:cNvSpPr>
            <a:spLocks noGrp="1"/>
          </p:cNvSpPr>
          <p:nvPr>
            <p:ph type="body" idx="1"/>
          </p:nvPr>
        </p:nvSpPr>
        <p:spPr>
          <a:xfrm>
            <a:off x="638827" y="1825625"/>
            <a:ext cx="111231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EA8AA-1188-8728-40E9-24EBA913C41A}"/>
              </a:ext>
            </a:extLst>
          </p:cNvPr>
          <p:cNvSpPr>
            <a:spLocks noGrp="1"/>
          </p:cNvSpPr>
          <p:nvPr>
            <p:ph type="dt" sz="half" idx="2"/>
          </p:nvPr>
        </p:nvSpPr>
        <p:spPr>
          <a:xfrm>
            <a:off x="638827" y="6356350"/>
            <a:ext cx="2793267" cy="365125"/>
          </a:xfrm>
          <a:prstGeom prst="rect">
            <a:avLst/>
          </a:prstGeom>
        </p:spPr>
        <p:txBody>
          <a:bodyPr vert="horz" lIns="91440" tIns="45720" rIns="91440" bIns="45720" rtlCol="0" anchor="ctr"/>
          <a:lstStyle>
            <a:lvl1pPr algn="l">
              <a:defRPr sz="1200">
                <a:solidFill>
                  <a:schemeClr val="tx1">
                    <a:tint val="75000"/>
                  </a:schemeClr>
                </a:solidFill>
                <a:latin typeface="Museo Sans 500" panose="02000000000000000000" pitchFamily="2" charset="77"/>
              </a:defRPr>
            </a:lvl1pPr>
          </a:lstStyle>
          <a:p>
            <a:fld id="{723A3780-A4EF-4988-B9E6-8A861C458644}" type="datetime1">
              <a:rPr lang="en-US" smtClean="0"/>
              <a:t>3/6/2024</a:t>
            </a:fld>
            <a:endParaRPr lang="en-US"/>
          </a:p>
        </p:txBody>
      </p:sp>
      <p:sp>
        <p:nvSpPr>
          <p:cNvPr id="5" name="Footer Placeholder 4">
            <a:extLst>
              <a:ext uri="{FF2B5EF4-FFF2-40B4-BE49-F238E27FC236}">
                <a16:creationId xmlns:a16="http://schemas.microsoft.com/office/drawing/2014/main" id="{74712C4A-D09F-958B-4774-A40E4832A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useo Sans 500"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0A73ED6A-6539-86DB-835C-5F616A7C1AFA}"/>
              </a:ext>
            </a:extLst>
          </p:cNvPr>
          <p:cNvSpPr>
            <a:spLocks noGrp="1"/>
          </p:cNvSpPr>
          <p:nvPr>
            <p:ph type="sldNum" sz="quarter" idx="4"/>
          </p:nvPr>
        </p:nvSpPr>
        <p:spPr>
          <a:xfrm>
            <a:off x="8610599" y="6356350"/>
            <a:ext cx="2849671" cy="365125"/>
          </a:xfrm>
          <a:prstGeom prst="rect">
            <a:avLst/>
          </a:prstGeom>
        </p:spPr>
        <p:txBody>
          <a:bodyPr vert="horz" lIns="91440" tIns="45720" rIns="91440" bIns="45720" rtlCol="0" anchor="ctr"/>
          <a:lstStyle>
            <a:lvl1pPr algn="r">
              <a:defRPr sz="1200">
                <a:solidFill>
                  <a:schemeClr val="tx1">
                    <a:tint val="75000"/>
                  </a:schemeClr>
                </a:solidFill>
                <a:latin typeface="Museo Sans 500" panose="02000000000000000000" pitchFamily="2" charset="77"/>
              </a:defRPr>
            </a:lvl1pPr>
          </a:lstStyle>
          <a:p>
            <a:fld id="{AF7ACAE0-7C01-2448-A237-998CF5FB6254}" type="slidenum">
              <a:rPr lang="en-US" smtClean="0"/>
              <a:pPr/>
              <a:t>‹#›</a:t>
            </a:fld>
            <a:endParaRPr lang="en-US"/>
          </a:p>
        </p:txBody>
      </p:sp>
      <p:pic>
        <p:nvPicPr>
          <p:cNvPr id="10" name="Picture 9">
            <a:extLst>
              <a:ext uri="{FF2B5EF4-FFF2-40B4-BE49-F238E27FC236}">
                <a16:creationId xmlns:a16="http://schemas.microsoft.com/office/drawing/2014/main" id="{8BE36FAA-793D-7130-CC52-5226CB03D636}"/>
              </a:ext>
            </a:extLst>
          </p:cNvPr>
          <p:cNvPicPr>
            <a:picLocks noChangeAspect="1"/>
          </p:cNvPicPr>
          <p:nvPr userDrawn="1"/>
        </p:nvPicPr>
        <p:blipFill>
          <a:blip r:embed="rId10"/>
          <a:srcRect/>
          <a:stretch/>
        </p:blipFill>
        <p:spPr>
          <a:xfrm>
            <a:off x="-4175" y="0"/>
            <a:ext cx="254000" cy="6858000"/>
          </a:xfrm>
          <a:prstGeom prst="rect">
            <a:avLst/>
          </a:prstGeom>
        </p:spPr>
      </p:pic>
    </p:spTree>
    <p:extLst>
      <p:ext uri="{BB962C8B-B14F-4D97-AF65-F5344CB8AC3E}">
        <p14:creationId xmlns:p14="http://schemas.microsoft.com/office/powerpoint/2010/main" val="5524401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7" r:id="rId5"/>
    <p:sldLayoutId id="2147483688" r:id="rId6"/>
    <p:sldLayoutId id="2147483679" r:id="rId7"/>
    <p:sldLayoutId id="2147483678" r:id="rId8"/>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useo Sans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useo Sans 5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useo Sans 5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useo Sans 5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endParaRPr lang="en-GB" spc="3"/>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4111695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751" r:id="rId53"/>
    <p:sldLayoutId id="2147483752" r:id="rId54"/>
    <p:sldLayoutId id="2147483753" r:id="rId55"/>
    <p:sldLayoutId id="2147483754" r:id="rId56"/>
    <p:sldLayoutId id="2147483755" r:id="rId57"/>
    <p:sldLayoutId id="2147483756"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endParaRPr lang="en-GB" spc="3"/>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76082866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2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2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51771439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7466C-E984-2E7F-96E5-2FB007AE8E5D}"/>
              </a:ext>
            </a:extLst>
          </p:cNvPr>
          <p:cNvSpPr>
            <a:spLocks noGrp="1"/>
          </p:cNvSpPr>
          <p:nvPr>
            <p:ph type="title"/>
          </p:nvPr>
        </p:nvSpPr>
        <p:spPr>
          <a:xfrm>
            <a:off x="638827" y="136525"/>
            <a:ext cx="11123111" cy="132902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928200-7E94-B48C-5A13-C3BE878EB6EC}"/>
              </a:ext>
            </a:extLst>
          </p:cNvPr>
          <p:cNvSpPr>
            <a:spLocks noGrp="1"/>
          </p:cNvSpPr>
          <p:nvPr>
            <p:ph type="body" idx="1"/>
          </p:nvPr>
        </p:nvSpPr>
        <p:spPr>
          <a:xfrm>
            <a:off x="638827" y="1825625"/>
            <a:ext cx="111231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EA8AA-1188-8728-40E9-24EBA913C41A}"/>
              </a:ext>
            </a:extLst>
          </p:cNvPr>
          <p:cNvSpPr>
            <a:spLocks noGrp="1"/>
          </p:cNvSpPr>
          <p:nvPr>
            <p:ph type="dt" sz="half" idx="2"/>
          </p:nvPr>
        </p:nvSpPr>
        <p:spPr>
          <a:xfrm>
            <a:off x="638827" y="6356350"/>
            <a:ext cx="2793267" cy="365125"/>
          </a:xfrm>
          <a:prstGeom prst="rect">
            <a:avLst/>
          </a:prstGeom>
        </p:spPr>
        <p:txBody>
          <a:bodyPr vert="horz" lIns="91440" tIns="45720" rIns="91440" bIns="45720" rtlCol="0" anchor="ctr"/>
          <a:lstStyle>
            <a:lvl1pPr algn="l">
              <a:defRPr sz="1200">
                <a:solidFill>
                  <a:schemeClr val="tx1">
                    <a:tint val="75000"/>
                  </a:schemeClr>
                </a:solidFill>
                <a:latin typeface="Museo Sans 500" panose="02000000000000000000" pitchFamily="2" charset="77"/>
              </a:defRPr>
            </a:lvl1pPr>
          </a:lstStyle>
          <a:p>
            <a:fld id="{62077242-3F8A-4FA8-A3E1-6CAAB796C476}" type="datetime1">
              <a:rPr lang="en-US" smtClean="0"/>
              <a:t>3/6/2024</a:t>
            </a:fld>
            <a:endParaRPr lang="en-US"/>
          </a:p>
        </p:txBody>
      </p:sp>
      <p:sp>
        <p:nvSpPr>
          <p:cNvPr id="5" name="Footer Placeholder 4">
            <a:extLst>
              <a:ext uri="{FF2B5EF4-FFF2-40B4-BE49-F238E27FC236}">
                <a16:creationId xmlns:a16="http://schemas.microsoft.com/office/drawing/2014/main" id="{74712C4A-D09F-958B-4774-A40E4832A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useo Sans 500"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0A73ED6A-6539-86DB-835C-5F616A7C1AFA}"/>
              </a:ext>
            </a:extLst>
          </p:cNvPr>
          <p:cNvSpPr>
            <a:spLocks noGrp="1"/>
          </p:cNvSpPr>
          <p:nvPr>
            <p:ph type="sldNum" sz="quarter" idx="4"/>
          </p:nvPr>
        </p:nvSpPr>
        <p:spPr>
          <a:xfrm>
            <a:off x="8610599" y="6356350"/>
            <a:ext cx="2849671" cy="365125"/>
          </a:xfrm>
          <a:prstGeom prst="rect">
            <a:avLst/>
          </a:prstGeom>
        </p:spPr>
        <p:txBody>
          <a:bodyPr vert="horz" lIns="91440" tIns="45720" rIns="91440" bIns="45720" rtlCol="0" anchor="ctr"/>
          <a:lstStyle>
            <a:lvl1pPr algn="r">
              <a:defRPr sz="1200">
                <a:solidFill>
                  <a:schemeClr val="tx1">
                    <a:tint val="75000"/>
                  </a:schemeClr>
                </a:solidFill>
                <a:latin typeface="Museo Sans 500" panose="02000000000000000000" pitchFamily="2" charset="77"/>
              </a:defRPr>
            </a:lvl1pPr>
          </a:lstStyle>
          <a:p>
            <a:fld id="{AF7ACAE0-7C01-2448-A237-998CF5FB6254}" type="slidenum">
              <a:rPr lang="en-US" smtClean="0"/>
              <a:pPr/>
              <a:t>‹#›</a:t>
            </a:fld>
            <a:endParaRPr lang="en-US"/>
          </a:p>
        </p:txBody>
      </p:sp>
      <p:pic>
        <p:nvPicPr>
          <p:cNvPr id="10" name="Picture 9">
            <a:extLst>
              <a:ext uri="{FF2B5EF4-FFF2-40B4-BE49-F238E27FC236}">
                <a16:creationId xmlns:a16="http://schemas.microsoft.com/office/drawing/2014/main" id="{8BE36FAA-793D-7130-CC52-5226CB03D636}"/>
              </a:ext>
            </a:extLst>
          </p:cNvPr>
          <p:cNvPicPr>
            <a:picLocks noChangeAspect="1"/>
          </p:cNvPicPr>
          <p:nvPr userDrawn="1"/>
        </p:nvPicPr>
        <p:blipFill>
          <a:blip r:embed="rId11"/>
          <a:srcRect/>
          <a:stretch/>
        </p:blipFill>
        <p:spPr>
          <a:xfrm>
            <a:off x="-4175" y="0"/>
            <a:ext cx="254000" cy="6858000"/>
          </a:xfrm>
          <a:prstGeom prst="rect">
            <a:avLst/>
          </a:prstGeom>
        </p:spPr>
      </p:pic>
    </p:spTree>
    <p:extLst>
      <p:ext uri="{BB962C8B-B14F-4D97-AF65-F5344CB8AC3E}">
        <p14:creationId xmlns:p14="http://schemas.microsoft.com/office/powerpoint/2010/main" val="64059870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useo Sans 7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useo Sans 5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useo Sans 5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useo Sans 5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47.emf"/><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47.emf"/><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pmc/articles/PMC6348711/pdf/main.pdf" TargetMode="External"/><Relationship Id="rId2" Type="http://schemas.openxmlformats.org/officeDocument/2006/relationships/hyperlink" Target="https://nam02.safelinks.protection.outlook.com/?url=https%3A%2F%2Fwww.thelancet.com%2Fpdfs%2Fjournals%2Flanpub%2FPIIS2468-2667(17)30026-9.pdf&amp;data=04%7C01%7Cwmoss1%40jhu.edu%7C8db9801e5ef64ac5d56308d900334371%7C9fa4f438b1e6473b803f86f8aedf0dec%7C0%7C0%7C637541042886558720%7CUnknown%7CTWFpbGZsb3d8eyJWIjoiMC4wLjAwMDAiLCJQIjoiV2luMzIiLCJBTiI6Ik1haWwiLCJXVCI6Mn0%3D%7C1000&amp;sdata=lQSQLos8BMQgV7Uf0tO7ePop8uQK5LYMkAO8Upa4PEI%3D&amp;reserved=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prnewswire.com/news-releases/micron-biomedical-announces-positive-measles-and-rubella-vaccination-results-from-first-clinical-trial-of-microarray-injection-free-vaccine-delivery-in-children-301826746.html"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s://www.who.int/teams/immunization-vaccines-and-biologicals/policies/position-papers/rubella" TargetMode="External"/><Relationship Id="rId3" Type="http://schemas.openxmlformats.org/officeDocument/2006/relationships/image" Target="../media/image36.jpeg"/><Relationship Id="rId7" Type="http://schemas.openxmlformats.org/officeDocument/2006/relationships/hyperlink" Target="https://www.cdc.gov/measles/symptoms/photos.html?CDC_AA_refVal=https%3A%2F%2Fwww.cdc.gov%2Fmeasles%2Fabout%2Fphotos.html"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news.org/article/measles-immune-system-memory-infection"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hyperlink" Target="https://doi.org/10.1038/s41467-018-07515-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98D9-FA19-D6BA-E73B-8719B3560E9E}"/>
              </a:ext>
            </a:extLst>
          </p:cNvPr>
          <p:cNvSpPr>
            <a:spLocks noGrp="1"/>
          </p:cNvSpPr>
          <p:nvPr>
            <p:ph type="ctrTitle"/>
          </p:nvPr>
        </p:nvSpPr>
        <p:spPr/>
        <p:txBody>
          <a:bodyPr>
            <a:normAutofit fontScale="90000"/>
          </a:bodyPr>
          <a:lstStyle/>
          <a:p>
            <a:pPr marL="0" indent="0"/>
            <a:r>
              <a:rPr lang="en-US" dirty="0">
                <a:latin typeface="Poppins" panose="00000500000000000000" pitchFamily="2" charset="0"/>
                <a:cs typeface="Poppins" panose="00000500000000000000" pitchFamily="2" charset="0"/>
              </a:rPr>
              <a:t>Not Business as Usual:  Why Measles &amp; Rubella are Important Now</a:t>
            </a:r>
            <a:endParaRPr lang="en-US" dirty="0"/>
          </a:p>
        </p:txBody>
      </p:sp>
      <p:sp>
        <p:nvSpPr>
          <p:cNvPr id="3" name="Subtitle 2">
            <a:extLst>
              <a:ext uri="{FF2B5EF4-FFF2-40B4-BE49-F238E27FC236}">
                <a16:creationId xmlns:a16="http://schemas.microsoft.com/office/drawing/2014/main" id="{5857FC00-E5E8-3194-8DB4-44AB92937152}"/>
              </a:ext>
            </a:extLst>
          </p:cNvPr>
          <p:cNvSpPr>
            <a:spLocks noGrp="1"/>
          </p:cNvSpPr>
          <p:nvPr>
            <p:ph type="subTitle" idx="1"/>
          </p:nvPr>
        </p:nvSpPr>
        <p:spPr/>
        <p:txBody>
          <a:bodyPr>
            <a:normAutofit/>
          </a:bodyPr>
          <a:lstStyle/>
          <a:p>
            <a:r>
              <a:rPr lang="en-US" dirty="0">
                <a:latin typeface="Poppins" panose="00000500000000000000" pitchFamily="2" charset="0"/>
                <a:cs typeface="Poppins" panose="00000500000000000000" pitchFamily="2" charset="0"/>
              </a:rPr>
              <a:t>Dr. Natasha Crowcroft and Dr. Patrick O’Connor, WHO</a:t>
            </a:r>
          </a:p>
        </p:txBody>
      </p:sp>
    </p:spTree>
    <p:extLst>
      <p:ext uri="{BB962C8B-B14F-4D97-AF65-F5344CB8AC3E}">
        <p14:creationId xmlns:p14="http://schemas.microsoft.com/office/powerpoint/2010/main" val="933619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A7290B-BA55-A29D-A7A1-A4AB7E44FB1B}"/>
              </a:ext>
            </a:extLst>
          </p:cNvPr>
          <p:cNvSpPr>
            <a:spLocks noGrp="1"/>
          </p:cNvSpPr>
          <p:nvPr>
            <p:ph type="title"/>
          </p:nvPr>
        </p:nvSpPr>
        <p:spPr/>
        <p:txBody>
          <a:bodyPr/>
          <a:lstStyle/>
          <a:p>
            <a:r>
              <a:rPr lang="en-US" dirty="0"/>
              <a:t>Measles deaths don’t happen equally everywhere</a:t>
            </a:r>
          </a:p>
        </p:txBody>
      </p:sp>
      <p:sp>
        <p:nvSpPr>
          <p:cNvPr id="5" name="Content Placeholder 4">
            <a:extLst>
              <a:ext uri="{FF2B5EF4-FFF2-40B4-BE49-F238E27FC236}">
                <a16:creationId xmlns:a16="http://schemas.microsoft.com/office/drawing/2014/main" id="{EEA60E06-20B8-32D8-B048-EA7BFA0EE846}"/>
              </a:ext>
            </a:extLst>
          </p:cNvPr>
          <p:cNvSpPr>
            <a:spLocks noGrp="1"/>
          </p:cNvSpPr>
          <p:nvPr>
            <p:ph sz="half"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libri" panose="020F0502020204030204"/>
                <a:ea typeface="+mn-ea"/>
                <a:cs typeface="+mn-cs"/>
              </a:rPr>
              <a:t>Estimated </a:t>
            </a:r>
            <a:r>
              <a:rPr lang="en-US" sz="2800" b="1" dirty="0">
                <a:effectLst/>
              </a:rPr>
              <a:t>136,216 measles deaths</a:t>
            </a:r>
            <a:r>
              <a:rPr lang="en-US" b="1" dirty="0"/>
              <a:t> in 2022, </a:t>
            </a:r>
            <a:r>
              <a:rPr lang="en-US" dirty="0"/>
              <a:t>mostly in children -</a:t>
            </a:r>
            <a:r>
              <a:rPr lang="en-US" sz="2800" dirty="0">
                <a:effectLst/>
              </a:rPr>
              <a:t>  </a:t>
            </a:r>
            <a:r>
              <a:rPr lang="en-US" sz="2800" b="1" dirty="0">
                <a:effectLst/>
              </a:rPr>
              <a:t>43%</a:t>
            </a:r>
            <a:r>
              <a:rPr lang="en-US" sz="2800" dirty="0">
                <a:effectLst/>
              </a:rPr>
              <a:t> increase on 2021</a:t>
            </a:r>
            <a:r>
              <a:rPr lang="en-US" sz="2800"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indent="0">
              <a:lnSpc>
                <a:spcPct val="100000"/>
              </a:lnSpc>
              <a:spcBef>
                <a:spcPts val="0"/>
              </a:spcBef>
              <a:buNone/>
              <a:defRPr/>
            </a:pPr>
            <a:r>
              <a:rPr lang="en-US" b="1" dirty="0">
                <a:solidFill>
                  <a:srgbClr val="000000"/>
                </a:solidFill>
                <a:latin typeface="Calibri" panose="020F0502020204030204"/>
              </a:rPr>
              <a:t>92% </a:t>
            </a:r>
            <a:r>
              <a:rPr lang="en-US" dirty="0">
                <a:solidFill>
                  <a:srgbClr val="000000"/>
                </a:solidFill>
                <a:latin typeface="Calibri" panose="020F0502020204030204"/>
              </a:rPr>
              <a:t>deaths occurred in </a:t>
            </a:r>
            <a:r>
              <a:rPr lang="en-US" b="1" dirty="0">
                <a:solidFill>
                  <a:srgbClr val="000000"/>
                </a:solidFill>
                <a:latin typeface="Calibri" panose="020F0502020204030204"/>
              </a:rPr>
              <a:t>24% </a:t>
            </a:r>
            <a:r>
              <a:rPr lang="en-US" dirty="0">
                <a:solidFill>
                  <a:srgbClr val="000000"/>
                </a:solidFill>
                <a:latin typeface="Calibri" panose="020F0502020204030204"/>
              </a:rPr>
              <a:t>of the world’s population</a:t>
            </a:r>
            <a:endParaRPr lang="en-US" sz="2800" b="1" dirty="0"/>
          </a:p>
          <a:p>
            <a:pPr marL="0" indent="0">
              <a:lnSpc>
                <a:spcPct val="100000"/>
              </a:lnSpc>
              <a:spcBef>
                <a:spcPts val="0"/>
              </a:spcBef>
              <a:buNone/>
              <a:defRPr/>
            </a:pPr>
            <a:endParaRPr lang="en-US" sz="2800" b="1" dirty="0"/>
          </a:p>
          <a:p>
            <a:pPr marL="0" indent="0">
              <a:lnSpc>
                <a:spcPct val="100000"/>
              </a:lnSpc>
              <a:spcBef>
                <a:spcPts val="0"/>
              </a:spcBef>
              <a:buNone/>
              <a:defRPr/>
            </a:pPr>
            <a:r>
              <a:rPr lang="en-US" sz="2800" b="1" dirty="0"/>
              <a:t>Deaths in 2023 are likely to have increased further </a:t>
            </a:r>
            <a:r>
              <a:rPr lang="en-US" sz="2800" dirty="0"/>
              <a:t>because cases have increased</a:t>
            </a:r>
          </a:p>
        </p:txBody>
      </p:sp>
      <p:sp>
        <p:nvSpPr>
          <p:cNvPr id="2" name="Slide Number Placeholder 1">
            <a:extLst>
              <a:ext uri="{FF2B5EF4-FFF2-40B4-BE49-F238E27FC236}">
                <a16:creationId xmlns:a16="http://schemas.microsoft.com/office/drawing/2014/main" id="{80C544A5-93AD-381E-3D82-65218629E0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1200" b="0" i="0" u="none" strike="noStrike" kern="1200" cap="none" spc="0" normalizeH="0" baseline="0" noProof="0" smtClean="0">
                <a:ln>
                  <a:noFill/>
                </a:ln>
                <a:solidFill>
                  <a:srgbClr val="000000">
                    <a:tint val="75000"/>
                  </a:srgbClr>
                </a:solidFill>
                <a:effectLst/>
                <a:uLnTx/>
                <a:uFillTx/>
                <a:latin typeface="Museo Sans 500"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000000">
                  <a:tint val="75000"/>
                </a:srgbClr>
              </a:solidFill>
              <a:effectLst/>
              <a:uLnTx/>
              <a:uFillTx/>
              <a:latin typeface="Museo Sans 500" panose="02000000000000000000" pitchFamily="2" charset="77"/>
              <a:ea typeface="+mn-ea"/>
              <a:cs typeface="+mn-cs"/>
            </a:endParaRPr>
          </a:p>
        </p:txBody>
      </p:sp>
      <p:graphicFrame>
        <p:nvGraphicFramePr>
          <p:cNvPr id="4" name="Content Placeholder 3">
            <a:extLst>
              <a:ext uri="{FF2B5EF4-FFF2-40B4-BE49-F238E27FC236}">
                <a16:creationId xmlns:a16="http://schemas.microsoft.com/office/drawing/2014/main" id="{13DB3438-1B23-F2A0-14A0-25F5BC4286BD}"/>
              </a:ext>
            </a:extLst>
          </p:cNvPr>
          <p:cNvGraphicFramePr>
            <a:graphicFrameLocks noGrp="1"/>
          </p:cNvGraphicFramePr>
          <p:nvPr>
            <p:ph sz="half" idx="2"/>
            <p:extLst>
              <p:ext uri="{D42A27DB-BD31-4B8C-83A1-F6EECF244321}">
                <p14:modId xmlns:p14="http://schemas.microsoft.com/office/powerpoint/2010/main" val="1317560641"/>
              </p:ext>
            </p:extLst>
          </p:nvPr>
        </p:nvGraphicFramePr>
        <p:xfrm>
          <a:off x="6172200" y="1593882"/>
          <a:ext cx="5181600" cy="48908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858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BE68484-960F-8149-AA0A-837190FEF782}"/>
              </a:ext>
            </a:extLst>
          </p:cNvPr>
          <p:cNvSpPr txBox="1">
            <a:spLocks/>
          </p:cNvSpPr>
          <p:nvPr/>
        </p:nvSpPr>
        <p:spPr>
          <a:xfrm>
            <a:off x="506789" y="1595040"/>
            <a:ext cx="3493257" cy="3798917"/>
          </a:xfrm>
          <a:prstGeom prst="rect">
            <a:avLst/>
          </a:prstGeom>
        </p:spPr>
        <p:txBody>
          <a:bodyPr vert="horz" wrap="square" lIns="0" tIns="0" rIns="0" bIns="0" rtlCol="0" anchor="t" anchorCtr="0">
            <a:noAutofit/>
          </a:bodyPr>
          <a:lstStyle>
            <a:defPPr>
              <a:defRPr lang="en-US"/>
            </a:defPPr>
            <a:lvl1pPr marL="0" marR="0" indent="0" algn="l" defTabSz="914400" rtl="0" eaLnBrk="1" fontAlgn="auto" latinLnBrk="0" hangingPunct="1">
              <a:lnSpc>
                <a:spcPts val="2220"/>
              </a:lnSpc>
              <a:spcBef>
                <a:spcPts val="1000"/>
              </a:spcBef>
              <a:spcAft>
                <a:spcPts val="300"/>
              </a:spcAft>
              <a:buClrTx/>
              <a:buSzPct val="75000"/>
              <a:buFontTx/>
              <a:buNone/>
              <a:tabLst/>
              <a:defRPr sz="1850" b="0" i="0" kern="1200">
                <a:solidFill>
                  <a:schemeClr val="tx1"/>
                </a:solidFill>
                <a:latin typeface="Poppins Light" pitchFamily="2" charset="77"/>
                <a:ea typeface="+mn-ea"/>
                <a:cs typeface="Poppins Light"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ts val="1346"/>
              </a:lnSpc>
              <a:spcBef>
                <a:spcPts val="606"/>
              </a:spcBef>
              <a:spcAft>
                <a:spcPts val="182"/>
              </a:spcAft>
              <a:buClrTx/>
              <a:buSzPct val="75000"/>
              <a:buFontTx/>
              <a:buNone/>
              <a:tabLst/>
              <a:defRPr/>
            </a:pPr>
            <a:endParaRPr kumimoji="0" lang="en-GB" sz="1122" b="0" i="0" u="none" strike="noStrike" kern="1200" cap="none" spc="0" normalizeH="0" baseline="0" noProof="0">
              <a:ln>
                <a:noFill/>
              </a:ln>
              <a:solidFill>
                <a:srgbClr val="000000"/>
              </a:solidFill>
              <a:effectLst/>
              <a:uLnTx/>
              <a:uFillTx/>
              <a:latin typeface="Poppins Light" pitchFamily="2" charset="77"/>
              <a:ea typeface="+mn-ea"/>
              <a:cs typeface="Poppins Light" pitchFamily="2" charset="77"/>
            </a:endParaRPr>
          </a:p>
        </p:txBody>
      </p:sp>
      <p:sp>
        <p:nvSpPr>
          <p:cNvPr id="13" name="Text Placeholder 2">
            <a:extLst>
              <a:ext uri="{FF2B5EF4-FFF2-40B4-BE49-F238E27FC236}">
                <a16:creationId xmlns:a16="http://schemas.microsoft.com/office/drawing/2014/main" id="{7867E69D-F230-9347-A3B6-26C3AA8A09B2}"/>
              </a:ext>
            </a:extLst>
          </p:cNvPr>
          <p:cNvSpPr txBox="1">
            <a:spLocks/>
          </p:cNvSpPr>
          <p:nvPr/>
        </p:nvSpPr>
        <p:spPr>
          <a:xfrm>
            <a:off x="492721" y="2692462"/>
            <a:ext cx="4107414" cy="2864276"/>
          </a:xfrm>
          <a:prstGeom prst="rect">
            <a:avLst/>
          </a:prstGeom>
        </p:spPr>
        <p:txBody>
          <a:bodyPr vert="horz" wrap="square" lIns="0" tIns="0" rIns="0" bIns="0" rtlCol="0" anchor="t" anchorCtr="0">
            <a:noAutofit/>
          </a:bodyPr>
          <a:lstStyle>
            <a:defPPr>
              <a:defRPr lang="en-US"/>
            </a:defPPr>
            <a:lvl1pPr marL="0" marR="0" indent="0" algn="l" defTabSz="914400" rtl="0" eaLnBrk="1" fontAlgn="auto" latinLnBrk="0" hangingPunct="1">
              <a:lnSpc>
                <a:spcPts val="2220"/>
              </a:lnSpc>
              <a:spcBef>
                <a:spcPts val="1000"/>
              </a:spcBef>
              <a:spcAft>
                <a:spcPts val="300"/>
              </a:spcAft>
              <a:buClrTx/>
              <a:buSzPct val="75000"/>
              <a:buFontTx/>
              <a:buNone/>
              <a:tabLst/>
              <a:defRPr sz="1850" b="0" i="0" kern="1200">
                <a:solidFill>
                  <a:schemeClr val="tx1"/>
                </a:solidFill>
                <a:latin typeface="Poppins Light" pitchFamily="2" charset="77"/>
                <a:ea typeface="+mn-ea"/>
                <a:cs typeface="Poppins Light"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0"/>
              </a:spcBef>
              <a:spcAft>
                <a:spcPts val="600"/>
              </a:spcAft>
              <a:buClrTx/>
              <a:buSzPct val="75000"/>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Measles first dose (MCV1) coverage 3% below the pre-pandemic peak of 86%</a:t>
            </a:r>
          </a:p>
          <a:p>
            <a:pPr marL="0" marR="0" lvl="0" indent="0" algn="l" defTabSz="554492" rtl="0" eaLnBrk="1" fontAlgn="auto" latinLnBrk="0" hangingPunct="1">
              <a:lnSpc>
                <a:spcPct val="100000"/>
              </a:lnSpc>
              <a:spcBef>
                <a:spcPts val="600"/>
              </a:spcBef>
              <a:spcAft>
                <a:spcPts val="600"/>
              </a:spcAft>
              <a:buClrTx/>
              <a:buSzPct val="75000"/>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86% too low to prevent the epidemics of 2019</a:t>
            </a:r>
          </a:p>
        </p:txBody>
      </p:sp>
      <p:grpSp>
        <p:nvGrpSpPr>
          <p:cNvPr id="6" name="Group 5">
            <a:extLst>
              <a:ext uri="{FF2B5EF4-FFF2-40B4-BE49-F238E27FC236}">
                <a16:creationId xmlns:a16="http://schemas.microsoft.com/office/drawing/2014/main" id="{0EB907EE-D834-DD71-C28D-00623535AB6B}"/>
              </a:ext>
            </a:extLst>
          </p:cNvPr>
          <p:cNvGrpSpPr/>
          <p:nvPr/>
        </p:nvGrpSpPr>
        <p:grpSpPr>
          <a:xfrm>
            <a:off x="1149473" y="5680444"/>
            <a:ext cx="2065842" cy="283656"/>
            <a:chOff x="1773530" y="9367473"/>
            <a:chExt cx="3406727" cy="467770"/>
          </a:xfrm>
        </p:grpSpPr>
        <p:pic>
          <p:nvPicPr>
            <p:cNvPr id="8" name="Picture 7">
              <a:extLst>
                <a:ext uri="{FF2B5EF4-FFF2-40B4-BE49-F238E27FC236}">
                  <a16:creationId xmlns:a16="http://schemas.microsoft.com/office/drawing/2014/main" id="{431C6684-5AEF-904B-B74D-848B85752C27}"/>
                </a:ext>
              </a:extLst>
            </p:cNvPr>
            <p:cNvPicPr>
              <a:picLocks noChangeAspect="1"/>
            </p:cNvPicPr>
            <p:nvPr/>
          </p:nvPicPr>
          <p:blipFill>
            <a:blip r:embed="rId4"/>
            <a:stretch>
              <a:fillRect/>
            </a:stretch>
          </p:blipFill>
          <p:spPr>
            <a:xfrm>
              <a:off x="3678794" y="9399091"/>
              <a:ext cx="1501463" cy="360000"/>
            </a:xfrm>
            <a:prstGeom prst="rect">
              <a:avLst/>
            </a:prstGeom>
          </p:spPr>
        </p:pic>
        <p:pic>
          <p:nvPicPr>
            <p:cNvPr id="9" name="Picture 8">
              <a:extLst>
                <a:ext uri="{FF2B5EF4-FFF2-40B4-BE49-F238E27FC236}">
                  <a16:creationId xmlns:a16="http://schemas.microsoft.com/office/drawing/2014/main" id="{1C6063D9-C4B5-6442-8328-EE3A20542244}"/>
                </a:ext>
              </a:extLst>
            </p:cNvPr>
            <p:cNvPicPr>
              <a:picLocks noChangeAspect="1"/>
            </p:cNvPicPr>
            <p:nvPr/>
          </p:nvPicPr>
          <p:blipFill>
            <a:blip r:embed="rId5"/>
            <a:stretch>
              <a:fillRect/>
            </a:stretch>
          </p:blipFill>
          <p:spPr>
            <a:xfrm>
              <a:off x="1773530" y="9367473"/>
              <a:ext cx="1508124" cy="467770"/>
            </a:xfrm>
            <a:prstGeom prst="rect">
              <a:avLst/>
            </a:prstGeom>
          </p:spPr>
        </p:pic>
      </p:grpSp>
      <p:sp>
        <p:nvSpPr>
          <p:cNvPr id="4" name="Slide Number Placeholder 2">
            <a:extLst>
              <a:ext uri="{FF2B5EF4-FFF2-40B4-BE49-F238E27FC236}">
                <a16:creationId xmlns:a16="http://schemas.microsoft.com/office/drawing/2014/main" id="{3D368406-69E6-1857-588D-C949B2CBE653}"/>
              </a:ext>
            </a:extLst>
          </p:cNvPr>
          <p:cNvSpPr>
            <a:spLocks noGrp="1"/>
          </p:cNvSpPr>
          <p:nvPr>
            <p:ph type="sldNum" sz="quarter" idx="11"/>
          </p:nvPr>
        </p:nvSpPr>
        <p:spPr>
          <a:xfrm>
            <a:off x="506788" y="6225493"/>
            <a:ext cx="1047977" cy="168059"/>
          </a:xfrm>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1092" b="0" i="0" u="none" strike="noStrike" kern="1200" cap="none" spc="0" normalizeH="0" baseline="0" noProof="0">
                <a:ln>
                  <a:noFill/>
                </a:ln>
                <a:solidFill>
                  <a:srgbClr val="999999"/>
                </a:solidFill>
                <a:effectLst/>
                <a:uLnTx/>
                <a:uFillTx/>
                <a:latin typeface="Poppins Medium" pitchFamily="2" charset="77"/>
                <a:ea typeface="+mn-ea"/>
                <a:cs typeface="Poppins Medium" pitchFamily="2" charset="77"/>
              </a:rPr>
              <a:pPr marL="0" marR="0" lvl="0" indent="0" algn="l" defTabSz="554492" rtl="0" eaLnBrk="1" fontAlgn="auto" latinLnBrk="0" hangingPunct="1">
                <a:lnSpc>
                  <a:spcPct val="100000"/>
                </a:lnSpc>
                <a:spcBef>
                  <a:spcPts val="0"/>
                </a:spcBef>
                <a:spcAft>
                  <a:spcPts val="0"/>
                </a:spcAft>
                <a:buClrTx/>
                <a:buSzTx/>
                <a:buFontTx/>
                <a:buNone/>
                <a:tabLst/>
                <a:defRPr/>
              </a:pPr>
              <a:t>11</a:t>
            </a:fld>
            <a:r>
              <a:rPr kumimoji="0" lang="en-GB" sz="1092" b="0" i="0" u="none" strike="noStrike" kern="1200" cap="none" spc="0" normalizeH="0" baseline="0" noProof="0">
                <a:ln>
                  <a:noFill/>
                </a:ln>
                <a:solidFill>
                  <a:srgbClr val="999999"/>
                </a:solidFill>
                <a:effectLst/>
                <a:uLnTx/>
                <a:uFillTx/>
                <a:latin typeface="Poppins Medium" pitchFamily="2" charset="77"/>
                <a:ea typeface="+mn-ea"/>
                <a:cs typeface="Poppins Medium" pitchFamily="2" charset="77"/>
              </a:rPr>
              <a:t> of 31</a:t>
            </a:r>
          </a:p>
        </p:txBody>
      </p:sp>
      <p:sp>
        <p:nvSpPr>
          <p:cNvPr id="16" name="Title 15">
            <a:extLst>
              <a:ext uri="{FF2B5EF4-FFF2-40B4-BE49-F238E27FC236}">
                <a16:creationId xmlns:a16="http://schemas.microsoft.com/office/drawing/2014/main" id="{22468813-4B29-5047-F712-677AE95F2940}"/>
              </a:ext>
            </a:extLst>
          </p:cNvPr>
          <p:cNvSpPr>
            <a:spLocks noGrp="1"/>
          </p:cNvSpPr>
          <p:nvPr>
            <p:ph type="ctrTitle"/>
          </p:nvPr>
        </p:nvSpPr>
        <p:spPr>
          <a:xfrm>
            <a:off x="506788" y="392259"/>
            <a:ext cx="4205890" cy="1966622"/>
          </a:xfrm>
        </p:spPr>
        <p:txBody>
          <a:bodyPr/>
          <a:lstStyle/>
          <a:p>
            <a:pPr defTabSz="914400">
              <a:lnSpc>
                <a:spcPct val="90000"/>
              </a:lnSpc>
              <a:spcAft>
                <a:spcPts val="600"/>
              </a:spcAft>
            </a:pPr>
            <a:r>
              <a:rPr lang="en-US" sz="3600" dirty="0">
                <a:solidFill>
                  <a:schemeClr val="accent2">
                    <a:lumMod val="75000"/>
                  </a:schemeClr>
                </a:solidFill>
                <a:latin typeface="Museo Sans 700"/>
                <a:ea typeface="+mj-ea"/>
                <a:cs typeface="+mj-cs"/>
              </a:rPr>
              <a:t>Pandemic hits: Measles vaccine coverage not recovered by 2022</a:t>
            </a:r>
          </a:p>
        </p:txBody>
      </p:sp>
    </p:spTree>
    <p:extLst>
      <p:ext uri="{BB962C8B-B14F-4D97-AF65-F5344CB8AC3E}">
        <p14:creationId xmlns:p14="http://schemas.microsoft.com/office/powerpoint/2010/main" val="53206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BE68484-960F-8149-AA0A-837190FEF782}"/>
              </a:ext>
            </a:extLst>
          </p:cNvPr>
          <p:cNvSpPr txBox="1">
            <a:spLocks/>
          </p:cNvSpPr>
          <p:nvPr/>
        </p:nvSpPr>
        <p:spPr>
          <a:xfrm>
            <a:off x="506789" y="1595040"/>
            <a:ext cx="3493257" cy="3798917"/>
          </a:xfrm>
          <a:prstGeom prst="rect">
            <a:avLst/>
          </a:prstGeom>
        </p:spPr>
        <p:txBody>
          <a:bodyPr vert="horz" wrap="square" lIns="0" tIns="0" rIns="0" bIns="0" rtlCol="0" anchor="t" anchorCtr="0">
            <a:noAutofit/>
          </a:bodyPr>
          <a:lstStyle>
            <a:defPPr>
              <a:defRPr lang="en-US"/>
            </a:defPPr>
            <a:lvl1pPr marL="0" marR="0" indent="0" algn="l" defTabSz="914400" rtl="0" eaLnBrk="1" fontAlgn="auto" latinLnBrk="0" hangingPunct="1">
              <a:lnSpc>
                <a:spcPts val="2220"/>
              </a:lnSpc>
              <a:spcBef>
                <a:spcPts val="1000"/>
              </a:spcBef>
              <a:spcAft>
                <a:spcPts val="300"/>
              </a:spcAft>
              <a:buClrTx/>
              <a:buSzPct val="75000"/>
              <a:buFontTx/>
              <a:buNone/>
              <a:tabLst/>
              <a:defRPr sz="1850" b="0" i="0" kern="1200">
                <a:solidFill>
                  <a:schemeClr val="tx1"/>
                </a:solidFill>
                <a:latin typeface="Poppins Light" pitchFamily="2" charset="77"/>
                <a:ea typeface="+mn-ea"/>
                <a:cs typeface="Poppins Light"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ts val="1346"/>
              </a:lnSpc>
              <a:spcBef>
                <a:spcPts val="606"/>
              </a:spcBef>
              <a:spcAft>
                <a:spcPts val="182"/>
              </a:spcAft>
              <a:buClrTx/>
              <a:buSzPct val="75000"/>
              <a:buFontTx/>
              <a:buNone/>
              <a:tabLst/>
              <a:defRPr/>
            </a:pPr>
            <a:endParaRPr kumimoji="0" lang="en-GB" sz="1122" b="0" i="0" u="none" strike="noStrike" kern="1200" cap="none" spc="0" normalizeH="0" baseline="0" noProof="0">
              <a:ln>
                <a:noFill/>
              </a:ln>
              <a:solidFill>
                <a:srgbClr val="000000"/>
              </a:solidFill>
              <a:effectLst/>
              <a:uLnTx/>
              <a:uFillTx/>
              <a:latin typeface="Poppins Light" pitchFamily="2" charset="77"/>
              <a:ea typeface="+mn-ea"/>
              <a:cs typeface="Poppins Light" pitchFamily="2" charset="77"/>
            </a:endParaRPr>
          </a:p>
        </p:txBody>
      </p:sp>
      <p:sp>
        <p:nvSpPr>
          <p:cNvPr id="13" name="Text Placeholder 2">
            <a:extLst>
              <a:ext uri="{FF2B5EF4-FFF2-40B4-BE49-F238E27FC236}">
                <a16:creationId xmlns:a16="http://schemas.microsoft.com/office/drawing/2014/main" id="{7867E69D-F230-9347-A3B6-26C3AA8A09B2}"/>
              </a:ext>
            </a:extLst>
          </p:cNvPr>
          <p:cNvSpPr txBox="1">
            <a:spLocks/>
          </p:cNvSpPr>
          <p:nvPr/>
        </p:nvSpPr>
        <p:spPr>
          <a:xfrm>
            <a:off x="530410" y="2278966"/>
            <a:ext cx="3446014" cy="3114991"/>
          </a:xfrm>
          <a:prstGeom prst="rect">
            <a:avLst/>
          </a:prstGeom>
        </p:spPr>
        <p:txBody>
          <a:bodyPr vert="horz" wrap="square" lIns="0" tIns="0" rIns="0" bIns="0" rtlCol="0" anchor="t" anchorCtr="0">
            <a:noAutofit/>
          </a:bodyPr>
          <a:lstStyle>
            <a:defPPr>
              <a:defRPr lang="en-US"/>
            </a:defPPr>
            <a:lvl1pPr marL="0" marR="0" indent="0" algn="l" defTabSz="914400" rtl="0" eaLnBrk="1" fontAlgn="auto" latinLnBrk="0" hangingPunct="1">
              <a:lnSpc>
                <a:spcPts val="2220"/>
              </a:lnSpc>
              <a:spcBef>
                <a:spcPts val="1000"/>
              </a:spcBef>
              <a:spcAft>
                <a:spcPts val="300"/>
              </a:spcAft>
              <a:buClrTx/>
              <a:buSzPct val="75000"/>
              <a:buFontTx/>
              <a:buNone/>
              <a:tabLst/>
              <a:defRPr sz="1850" b="0" i="0" kern="1200">
                <a:solidFill>
                  <a:schemeClr val="tx1"/>
                </a:solidFill>
                <a:latin typeface="Poppins Light" pitchFamily="2" charset="77"/>
                <a:ea typeface="+mn-ea"/>
                <a:cs typeface="Poppins Light"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0"/>
              </a:spcBef>
              <a:spcAft>
                <a:spcPts val="600"/>
              </a:spcAft>
              <a:buClrTx/>
              <a:buSzPct val="75000"/>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Low-income countries are trailing behind with first dose measles coverage falling by 7%</a:t>
            </a:r>
            <a:endPar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0EB907EE-D834-DD71-C28D-00623535AB6B}"/>
              </a:ext>
            </a:extLst>
          </p:cNvPr>
          <p:cNvGrpSpPr/>
          <p:nvPr/>
        </p:nvGrpSpPr>
        <p:grpSpPr>
          <a:xfrm>
            <a:off x="1149473" y="5680444"/>
            <a:ext cx="2065842" cy="283656"/>
            <a:chOff x="1773530" y="9367473"/>
            <a:chExt cx="3406727" cy="467770"/>
          </a:xfrm>
        </p:grpSpPr>
        <p:pic>
          <p:nvPicPr>
            <p:cNvPr id="8" name="Picture 7">
              <a:extLst>
                <a:ext uri="{FF2B5EF4-FFF2-40B4-BE49-F238E27FC236}">
                  <a16:creationId xmlns:a16="http://schemas.microsoft.com/office/drawing/2014/main" id="{431C6684-5AEF-904B-B74D-848B85752C27}"/>
                </a:ext>
              </a:extLst>
            </p:cNvPr>
            <p:cNvPicPr>
              <a:picLocks noChangeAspect="1"/>
            </p:cNvPicPr>
            <p:nvPr/>
          </p:nvPicPr>
          <p:blipFill>
            <a:blip r:embed="rId4"/>
            <a:stretch>
              <a:fillRect/>
            </a:stretch>
          </p:blipFill>
          <p:spPr>
            <a:xfrm>
              <a:off x="3678794" y="9399091"/>
              <a:ext cx="1501463" cy="360000"/>
            </a:xfrm>
            <a:prstGeom prst="rect">
              <a:avLst/>
            </a:prstGeom>
          </p:spPr>
        </p:pic>
        <p:pic>
          <p:nvPicPr>
            <p:cNvPr id="9" name="Picture 8">
              <a:extLst>
                <a:ext uri="{FF2B5EF4-FFF2-40B4-BE49-F238E27FC236}">
                  <a16:creationId xmlns:a16="http://schemas.microsoft.com/office/drawing/2014/main" id="{1C6063D9-C4B5-6442-8328-EE3A20542244}"/>
                </a:ext>
              </a:extLst>
            </p:cNvPr>
            <p:cNvPicPr>
              <a:picLocks noChangeAspect="1"/>
            </p:cNvPicPr>
            <p:nvPr/>
          </p:nvPicPr>
          <p:blipFill>
            <a:blip r:embed="rId5"/>
            <a:stretch>
              <a:fillRect/>
            </a:stretch>
          </p:blipFill>
          <p:spPr>
            <a:xfrm>
              <a:off x="1773530" y="9367473"/>
              <a:ext cx="1508124" cy="467770"/>
            </a:xfrm>
            <a:prstGeom prst="rect">
              <a:avLst/>
            </a:prstGeom>
          </p:spPr>
        </p:pic>
      </p:grpSp>
      <p:sp>
        <p:nvSpPr>
          <p:cNvPr id="4" name="Slide Number Placeholder 2">
            <a:extLst>
              <a:ext uri="{FF2B5EF4-FFF2-40B4-BE49-F238E27FC236}">
                <a16:creationId xmlns:a16="http://schemas.microsoft.com/office/drawing/2014/main" id="{3D368406-69E6-1857-588D-C949B2CBE653}"/>
              </a:ext>
            </a:extLst>
          </p:cNvPr>
          <p:cNvSpPr>
            <a:spLocks noGrp="1"/>
          </p:cNvSpPr>
          <p:nvPr>
            <p:ph type="sldNum" sz="quarter" idx="11"/>
          </p:nvPr>
        </p:nvSpPr>
        <p:spPr>
          <a:xfrm>
            <a:off x="506788" y="6225493"/>
            <a:ext cx="1047977" cy="168059"/>
          </a:xfrm>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1092" b="0" i="0" u="none" strike="noStrike" kern="1200" cap="none" spc="0" normalizeH="0" baseline="0" noProof="0">
                <a:ln>
                  <a:noFill/>
                </a:ln>
                <a:solidFill>
                  <a:srgbClr val="999999"/>
                </a:solidFill>
                <a:effectLst/>
                <a:uLnTx/>
                <a:uFillTx/>
                <a:latin typeface="Poppins Medium" pitchFamily="2" charset="77"/>
                <a:ea typeface="+mn-ea"/>
                <a:cs typeface="Poppins Medium" pitchFamily="2" charset="77"/>
              </a:rPr>
              <a:pPr marL="0" marR="0" lvl="0" indent="0" algn="l" defTabSz="554492" rtl="0" eaLnBrk="1" fontAlgn="auto" latinLnBrk="0" hangingPunct="1">
                <a:lnSpc>
                  <a:spcPct val="100000"/>
                </a:lnSpc>
                <a:spcBef>
                  <a:spcPts val="0"/>
                </a:spcBef>
                <a:spcAft>
                  <a:spcPts val="0"/>
                </a:spcAft>
                <a:buClrTx/>
                <a:buSzTx/>
                <a:buFontTx/>
                <a:buNone/>
                <a:tabLst/>
                <a:defRPr/>
              </a:pPr>
              <a:t>12</a:t>
            </a:fld>
            <a:r>
              <a:rPr kumimoji="0" lang="en-GB" sz="1092" b="0" i="0" u="none" strike="noStrike" kern="1200" cap="none" spc="0" normalizeH="0" baseline="0" noProof="0">
                <a:ln>
                  <a:noFill/>
                </a:ln>
                <a:solidFill>
                  <a:srgbClr val="999999"/>
                </a:solidFill>
                <a:effectLst/>
                <a:uLnTx/>
                <a:uFillTx/>
                <a:latin typeface="Poppins Medium" pitchFamily="2" charset="77"/>
                <a:ea typeface="+mn-ea"/>
                <a:cs typeface="Poppins Medium" pitchFamily="2" charset="77"/>
              </a:rPr>
              <a:t> of 31</a:t>
            </a:r>
          </a:p>
        </p:txBody>
      </p:sp>
      <p:sp>
        <p:nvSpPr>
          <p:cNvPr id="16" name="Title 15">
            <a:extLst>
              <a:ext uri="{FF2B5EF4-FFF2-40B4-BE49-F238E27FC236}">
                <a16:creationId xmlns:a16="http://schemas.microsoft.com/office/drawing/2014/main" id="{22468813-4B29-5047-F712-677AE95F2940}"/>
              </a:ext>
            </a:extLst>
          </p:cNvPr>
          <p:cNvSpPr>
            <a:spLocks noGrp="1"/>
          </p:cNvSpPr>
          <p:nvPr>
            <p:ph type="ctrTitle"/>
          </p:nvPr>
        </p:nvSpPr>
        <p:spPr>
          <a:xfrm>
            <a:off x="506788" y="467565"/>
            <a:ext cx="3896400" cy="1550008"/>
          </a:xfrm>
        </p:spPr>
        <p:txBody>
          <a:bodyPr/>
          <a:lstStyle/>
          <a:p>
            <a:pPr defTabSz="914400">
              <a:lnSpc>
                <a:spcPct val="90000"/>
              </a:lnSpc>
              <a:spcAft>
                <a:spcPts val="600"/>
              </a:spcAft>
            </a:pPr>
            <a:r>
              <a:rPr lang="en-GB" sz="3600" dirty="0">
                <a:solidFill>
                  <a:schemeClr val="accent2">
                    <a:lumMod val="75000"/>
                  </a:schemeClr>
                </a:solidFill>
                <a:latin typeface="Museo Sans 700"/>
                <a:ea typeface="+mj-ea"/>
                <a:cs typeface="+mj-cs"/>
              </a:rPr>
              <a:t>Pandemic hits: </a:t>
            </a:r>
            <a:br>
              <a:rPr lang="en-GB" sz="3600" dirty="0">
                <a:solidFill>
                  <a:schemeClr val="accent2">
                    <a:lumMod val="75000"/>
                  </a:schemeClr>
                </a:solidFill>
                <a:latin typeface="Museo Sans 700"/>
                <a:ea typeface="+mj-ea"/>
                <a:cs typeface="+mj-cs"/>
              </a:rPr>
            </a:br>
            <a:r>
              <a:rPr lang="en-GB" sz="3600" dirty="0">
                <a:solidFill>
                  <a:schemeClr val="accent2">
                    <a:lumMod val="75000"/>
                  </a:schemeClr>
                </a:solidFill>
                <a:latin typeface="Museo Sans 700"/>
                <a:ea typeface="+mj-ea"/>
                <a:cs typeface="+mj-cs"/>
              </a:rPr>
              <a:t>Low-Income countries fare badly</a:t>
            </a:r>
            <a:endParaRPr lang="en-US" sz="3600" dirty="0">
              <a:solidFill>
                <a:schemeClr val="accent2">
                  <a:lumMod val="75000"/>
                </a:schemeClr>
              </a:solidFill>
              <a:latin typeface="Museo Sans 700"/>
              <a:ea typeface="+mj-ea"/>
              <a:cs typeface="+mj-cs"/>
            </a:endParaRPr>
          </a:p>
        </p:txBody>
      </p:sp>
    </p:spTree>
    <p:extLst>
      <p:ext uri="{BB962C8B-B14F-4D97-AF65-F5344CB8AC3E}">
        <p14:creationId xmlns:p14="http://schemas.microsoft.com/office/powerpoint/2010/main" val="162903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80A960-11A1-53CC-1846-AF2E6533303B}"/>
              </a:ext>
            </a:extLst>
          </p:cNvPr>
          <p:cNvSpPr>
            <a:spLocks noGrp="1"/>
          </p:cNvSpPr>
          <p:nvPr>
            <p:ph type="title"/>
          </p:nvPr>
        </p:nvSpPr>
        <p:spPr/>
        <p:txBody>
          <a:bodyPr/>
          <a:lstStyle/>
          <a:p>
            <a:r>
              <a:rPr lang="en-US" dirty="0"/>
              <a:t>Pandemic hits: Supplementary Immunization Activities (SIAs) delayed and disrupted during Covid-19</a:t>
            </a:r>
          </a:p>
        </p:txBody>
      </p:sp>
      <p:sp>
        <p:nvSpPr>
          <p:cNvPr id="6" name="Content Placeholder 5">
            <a:extLst>
              <a:ext uri="{FF2B5EF4-FFF2-40B4-BE49-F238E27FC236}">
                <a16:creationId xmlns:a16="http://schemas.microsoft.com/office/drawing/2014/main" id="{86F55375-CF25-DDBC-5867-CEFA1648775A}"/>
              </a:ext>
            </a:extLst>
          </p:cNvPr>
          <p:cNvSpPr>
            <a:spLocks noGrp="1"/>
          </p:cNvSpPr>
          <p:nvPr>
            <p:ph sz="half" idx="1"/>
          </p:nvPr>
        </p:nvSpPr>
        <p:spPr/>
        <p:txBody>
          <a:bodyPr>
            <a:normAutofit/>
          </a:bodyPr>
          <a:lstStyle/>
          <a:p>
            <a:pPr marL="0" indent="0">
              <a:lnSpc>
                <a:spcPct val="100000"/>
              </a:lnSpc>
              <a:spcBef>
                <a:spcPts val="600"/>
              </a:spcBef>
              <a:spcAft>
                <a:spcPts val="600"/>
              </a:spcAft>
              <a:buNone/>
            </a:pPr>
            <a:r>
              <a:rPr lang="en-US" dirty="0"/>
              <a:t>Impact worst in low income, Gavi-eligible countries that rely on campaigns to prevent measles deaths and outbreaks</a:t>
            </a:r>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r>
              <a:rPr lang="en-US" dirty="0"/>
              <a:t>Middle income countries have now also started to face challenges funding campaigns</a:t>
            </a:r>
          </a:p>
          <a:p>
            <a:pPr marL="0" indent="0">
              <a:buNone/>
            </a:pPr>
            <a:endParaRPr lang="en-US" dirty="0"/>
          </a:p>
        </p:txBody>
      </p:sp>
      <p:pic>
        <p:nvPicPr>
          <p:cNvPr id="7" name="Picture Placeholder 3" descr="A person holding a baby&#10;&#10;Description automatically generated">
            <a:extLst>
              <a:ext uri="{FF2B5EF4-FFF2-40B4-BE49-F238E27FC236}">
                <a16:creationId xmlns:a16="http://schemas.microsoft.com/office/drawing/2014/main" id="{60D10256-68EA-801A-CA15-3730ABACC7B4}"/>
              </a:ext>
            </a:extLst>
          </p:cNvPr>
          <p:cNvPicPr>
            <a:picLocks noGrp="1" noChangeAspect="1"/>
          </p:cNvPicPr>
          <p:nvPr>
            <p:ph sz="half" idx="2"/>
          </p:nvPr>
        </p:nvPicPr>
        <p:blipFill rotWithShape="1">
          <a:blip r:embed="rId2"/>
          <a:srcRect t="12500" r="1" b="12501"/>
          <a:stretch/>
        </p:blipFill>
        <p:spPr>
          <a:xfrm>
            <a:off x="6587324" y="1825625"/>
            <a:ext cx="4351352" cy="435133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10635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A5CE5-0500-0626-5553-26DB6097CE55}"/>
              </a:ext>
            </a:extLst>
          </p:cNvPr>
          <p:cNvSpPr>
            <a:spLocks noGrp="1"/>
          </p:cNvSpPr>
          <p:nvPr>
            <p:ph type="title"/>
          </p:nvPr>
        </p:nvSpPr>
        <p:spPr/>
        <p:txBody>
          <a:bodyPr>
            <a:normAutofit/>
          </a:bodyPr>
          <a:lstStyle/>
          <a:p>
            <a:r>
              <a:rPr lang="en-US" sz="4000" dirty="0">
                <a:solidFill>
                  <a:schemeClr val="tx2"/>
                </a:solidFill>
                <a:latin typeface="Museo Sans 700" panose="02000000000000000000" pitchFamily="2" charset="77"/>
                <a:ea typeface="+mj-ea"/>
                <a:cs typeface="+mj-cs"/>
              </a:rPr>
              <a:t>Over half of all countries in the world (54%) will be at high risk of a measles outbreak by end of 2024</a:t>
            </a:r>
            <a:endParaRPr lang="en-US" sz="2700" b="0" i="1" dirty="0">
              <a:latin typeface="Poppins SemiBold"/>
              <a:ea typeface="Roboto"/>
              <a:cs typeface="Poppins SemiBold"/>
            </a:endParaRPr>
          </a:p>
        </p:txBody>
      </p:sp>
      <p:sp>
        <p:nvSpPr>
          <p:cNvPr id="6" name="Content Placeholder 5">
            <a:extLst>
              <a:ext uri="{FF2B5EF4-FFF2-40B4-BE49-F238E27FC236}">
                <a16:creationId xmlns:a16="http://schemas.microsoft.com/office/drawing/2014/main" id="{80EFE917-E3F1-F867-4D25-D6D4012617AC}"/>
              </a:ext>
            </a:extLst>
          </p:cNvPr>
          <p:cNvSpPr>
            <a:spLocks noGrp="1"/>
          </p:cNvSpPr>
          <p:nvPr>
            <p:ph idx="1"/>
          </p:nvPr>
        </p:nvSpPr>
        <p:spPr/>
        <p:txBody>
          <a:bodyPr>
            <a:normAutofit/>
          </a:bodyPr>
          <a:lstStyle/>
          <a:p>
            <a:pPr marL="0" indent="0">
              <a:buNone/>
            </a:pPr>
            <a:r>
              <a:rPr lang="en-US" sz="3200" dirty="0">
                <a:latin typeface="+mn-lt"/>
                <a:ea typeface="Roboto"/>
                <a:cs typeface="Poppins SemiBold"/>
              </a:rPr>
              <a:t>48% of these </a:t>
            </a:r>
            <a:r>
              <a:rPr lang="en-US" sz="3200" b="1" dirty="0">
                <a:latin typeface="+mn-lt"/>
                <a:ea typeface="Roboto"/>
                <a:cs typeface="Poppins SemiBold"/>
              </a:rPr>
              <a:t>countries</a:t>
            </a:r>
            <a:r>
              <a:rPr lang="en-US" sz="3200" dirty="0">
                <a:latin typeface="+mn-lt"/>
                <a:ea typeface="Roboto"/>
                <a:cs typeface="Poppins SemiBold"/>
              </a:rPr>
              <a:t> at high risk are low- and middle-income countries</a:t>
            </a:r>
          </a:p>
          <a:p>
            <a:pPr marL="0" indent="0">
              <a:buNone/>
            </a:pPr>
            <a:endParaRPr lang="en-US" sz="3200" dirty="0">
              <a:latin typeface="+mn-lt"/>
              <a:ea typeface="Roboto"/>
              <a:cs typeface="Poppins SemiBold"/>
            </a:endParaRPr>
          </a:p>
          <a:p>
            <a:pPr marL="0" indent="0">
              <a:buNone/>
            </a:pPr>
            <a:r>
              <a:rPr lang="en-US" sz="3200" dirty="0">
                <a:solidFill>
                  <a:schemeClr val="tx1"/>
                </a:solidFill>
                <a:latin typeface="+mn-lt"/>
                <a:ea typeface="Roboto"/>
                <a:cs typeface="Poppins SemiBold"/>
              </a:rPr>
              <a:t>Total of </a:t>
            </a:r>
            <a:r>
              <a:rPr lang="en-US" sz="3200" b="1" dirty="0">
                <a:solidFill>
                  <a:schemeClr val="tx1"/>
                </a:solidFill>
                <a:latin typeface="+mn-lt"/>
                <a:ea typeface="Roboto"/>
                <a:cs typeface="Poppins SemiBold"/>
              </a:rPr>
              <a:t>142 million children under 5 years of </a:t>
            </a:r>
            <a:r>
              <a:rPr lang="en-US" sz="3200" b="1">
                <a:solidFill>
                  <a:schemeClr val="tx1"/>
                </a:solidFill>
                <a:latin typeface="+mn-lt"/>
                <a:ea typeface="Roboto"/>
                <a:cs typeface="Poppins SemiBold"/>
              </a:rPr>
              <a:t>age </a:t>
            </a:r>
            <a:r>
              <a:rPr lang="en-US" sz="3200">
                <a:solidFill>
                  <a:schemeClr val="tx1"/>
                </a:solidFill>
                <a:latin typeface="+mn-lt"/>
                <a:ea typeface="Roboto"/>
                <a:cs typeface="Poppins SemiBold"/>
              </a:rPr>
              <a:t>are </a:t>
            </a:r>
            <a:r>
              <a:rPr lang="en-US" sz="3200" dirty="0">
                <a:solidFill>
                  <a:schemeClr val="tx1"/>
                </a:solidFill>
                <a:latin typeface="+mn-lt"/>
                <a:ea typeface="Roboto"/>
                <a:cs typeface="Poppins SemiBold"/>
              </a:rPr>
              <a:t>susceptible to measles, </a:t>
            </a:r>
            <a:r>
              <a:rPr lang="en-US" sz="3200" b="1" dirty="0">
                <a:solidFill>
                  <a:schemeClr val="tx1"/>
                </a:solidFill>
                <a:latin typeface="+mn-lt"/>
                <a:ea typeface="Roboto"/>
                <a:cs typeface="Poppins SemiBold"/>
              </a:rPr>
              <a:t>73%</a:t>
            </a:r>
            <a:r>
              <a:rPr lang="en-US" sz="3200" b="0" dirty="0">
                <a:solidFill>
                  <a:schemeClr val="tx1"/>
                </a:solidFill>
                <a:latin typeface="+mn-lt"/>
                <a:ea typeface="Roboto"/>
                <a:cs typeface="Poppins SemiBold"/>
              </a:rPr>
              <a:t> </a:t>
            </a:r>
            <a:r>
              <a:rPr lang="en-US" sz="3200" dirty="0">
                <a:solidFill>
                  <a:schemeClr val="tx1"/>
                </a:solidFill>
                <a:latin typeface="+mn-lt"/>
                <a:ea typeface="Roboto"/>
                <a:cs typeface="Poppins SemiBold"/>
              </a:rPr>
              <a:t>living </a:t>
            </a:r>
            <a:r>
              <a:rPr lang="en-US" sz="3200" b="0" dirty="0">
                <a:solidFill>
                  <a:schemeClr val="tx1"/>
                </a:solidFill>
                <a:latin typeface="+mn-lt"/>
                <a:ea typeface="Roboto"/>
                <a:cs typeface="Poppins SemiBold"/>
              </a:rPr>
              <a:t>in low- and middle-income countries</a:t>
            </a:r>
          </a:p>
          <a:p>
            <a:pPr marL="457200" lvl="1" indent="0">
              <a:buNone/>
            </a:pPr>
            <a:endParaRPr lang="en-US" sz="2800" dirty="0">
              <a:solidFill>
                <a:schemeClr val="tx1"/>
              </a:solidFill>
              <a:latin typeface="+mn-lt"/>
              <a:ea typeface="Roboto"/>
              <a:cs typeface="Poppins SemiBold"/>
            </a:endParaRPr>
          </a:p>
          <a:p>
            <a:pPr marL="457200" lvl="1" indent="0">
              <a:buNone/>
            </a:pPr>
            <a:endParaRPr lang="en-US" sz="2800" b="0" dirty="0">
              <a:solidFill>
                <a:schemeClr val="tx1"/>
              </a:solidFill>
              <a:latin typeface="+mn-lt"/>
              <a:ea typeface="Roboto"/>
              <a:cs typeface="Poppins SemiBold"/>
            </a:endParaRPr>
          </a:p>
          <a:p>
            <a:pPr marL="0" indent="0">
              <a:buNone/>
            </a:pPr>
            <a:endParaRPr lang="en-US" sz="2800" b="0" dirty="0">
              <a:solidFill>
                <a:schemeClr val="tx1"/>
              </a:solidFill>
              <a:latin typeface="+mn-lt"/>
              <a:ea typeface="Roboto"/>
              <a:cs typeface="Poppins SemiBold"/>
            </a:endParaRPr>
          </a:p>
          <a:p>
            <a:pPr marL="0" indent="0">
              <a:buNone/>
            </a:pPr>
            <a:endParaRPr lang="en-US" dirty="0"/>
          </a:p>
        </p:txBody>
      </p:sp>
      <p:sp>
        <p:nvSpPr>
          <p:cNvPr id="5" name="Slide Number Placeholder 4">
            <a:extLst>
              <a:ext uri="{FF2B5EF4-FFF2-40B4-BE49-F238E27FC236}">
                <a16:creationId xmlns:a16="http://schemas.microsoft.com/office/drawing/2014/main" id="{125AB9A2-1034-B1C4-E27D-90AFA65D84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0" name="TextBox 9">
            <a:extLst>
              <a:ext uri="{FF2B5EF4-FFF2-40B4-BE49-F238E27FC236}">
                <a16:creationId xmlns:a16="http://schemas.microsoft.com/office/drawing/2014/main" id="{F290E5F7-B0B6-EA28-6EEB-53C40DBC9400}"/>
              </a:ext>
            </a:extLst>
          </p:cNvPr>
          <p:cNvSpPr txBox="1"/>
          <p:nvPr/>
        </p:nvSpPr>
        <p:spPr>
          <a:xfrm>
            <a:off x="578026" y="6415362"/>
            <a:ext cx="26492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07070">
                    <a:alpha val="100000"/>
                  </a:srgbClr>
                </a:solidFill>
                <a:effectLst/>
                <a:uLnTx/>
                <a:uFillTx/>
                <a:latin typeface="Poppins"/>
                <a:ea typeface="Roboto" panose="02000000000000000000" pitchFamily="2" charset="0"/>
                <a:cs typeface="Poppins"/>
              </a:rPr>
              <a:t>Source: US CDC</a:t>
            </a:r>
          </a:p>
        </p:txBody>
      </p:sp>
      <p:sp>
        <p:nvSpPr>
          <p:cNvPr id="3" name="TextBox 2">
            <a:extLst>
              <a:ext uri="{FF2B5EF4-FFF2-40B4-BE49-F238E27FC236}">
                <a16:creationId xmlns:a16="http://schemas.microsoft.com/office/drawing/2014/main" id="{52A8FA9C-E57E-9061-E29B-6BB830D96E5E}"/>
              </a:ext>
            </a:extLst>
          </p:cNvPr>
          <p:cNvSpPr txBox="1"/>
          <p:nvPr/>
        </p:nvSpPr>
        <p:spPr>
          <a:xfrm>
            <a:off x="978567" y="5666539"/>
            <a:ext cx="10574605" cy="707886"/>
          </a:xfrm>
          <a:prstGeom prst="rect">
            <a:avLst/>
          </a:prstGeom>
          <a:noFill/>
          <a:ln>
            <a:solidFill>
              <a:schemeClr val="bg1">
                <a:lumMod val="95000"/>
              </a:schemeClr>
            </a:solidFill>
          </a:ln>
        </p:spPr>
        <p:txBody>
          <a:bodyPr wrap="square" lIns="91440" tIns="45720" rIns="91440" bIns="45720" anchor="t">
            <a:spAutoFit/>
          </a:bodyPr>
          <a:lstStyle>
            <a:defPPr>
              <a:defRPr lang="en-US"/>
            </a:defPPr>
            <a:lvl1pPr defTabSz="554492">
              <a:defRPr sz="1092" b="1">
                <a:solidFill>
                  <a:srgbClr val="707070"/>
                </a:solidFill>
                <a:latin typeface="Poppins SemiBold"/>
                <a:cs typeface="Poppins SemiBold"/>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7070"/>
                </a:solidFill>
                <a:effectLst/>
                <a:uLnTx/>
                <a:uFillTx/>
                <a:latin typeface="Poppins SemiBold"/>
                <a:ea typeface="+mn-ea"/>
                <a:cs typeface="Poppins SemiBold"/>
              </a:rPr>
              <a:t>Risk assessed by US CDC using </a:t>
            </a:r>
            <a:r>
              <a:rPr kumimoji="0" lang="en-US" sz="2000" b="0" i="1" u="none" strike="noStrike" kern="1200" cap="none" spc="0" normalizeH="0" baseline="0" noProof="0" dirty="0" err="1">
                <a:ln>
                  <a:noFill/>
                </a:ln>
                <a:solidFill>
                  <a:srgbClr val="707070"/>
                </a:solidFill>
                <a:effectLst/>
                <a:uLnTx/>
                <a:uFillTx/>
                <a:latin typeface="Poppins SemiBold"/>
                <a:ea typeface="+mn-ea"/>
                <a:cs typeface="Poppins SemiBold"/>
              </a:rPr>
              <a:t>th</a:t>
            </a:r>
            <a:r>
              <a:rPr lang="en-US" sz="2000" b="0" i="1" dirty="0"/>
              <a:t>e </a:t>
            </a:r>
            <a:r>
              <a:rPr kumimoji="0" lang="en-US" sz="2000" b="0" i="1" u="none" strike="noStrike" kern="1200" cap="none" spc="0" normalizeH="0" baseline="0" noProof="0" dirty="0">
                <a:ln>
                  <a:noFill/>
                </a:ln>
                <a:solidFill>
                  <a:srgbClr val="707070"/>
                </a:solidFill>
                <a:effectLst/>
                <a:uLnTx/>
                <a:uFillTx/>
                <a:latin typeface="Poppins SemiBold"/>
                <a:ea typeface="+mn-ea"/>
                <a:cs typeface="Poppins SemiBold"/>
              </a:rPr>
              <a:t>ratio of &lt;5 years old susceptible to the size of on</a:t>
            </a:r>
            <a:r>
              <a:rPr kumimoji="0" lang="en-US" sz="2000" b="0" i="0" u="none" strike="noStrike" kern="1200" cap="none" spc="0" normalizeH="0" baseline="0" noProof="0" dirty="0">
                <a:ln>
                  <a:noFill/>
                </a:ln>
                <a:solidFill>
                  <a:srgbClr val="707070"/>
                </a:solidFill>
                <a:effectLst/>
                <a:uLnTx/>
                <a:uFillTx/>
                <a:latin typeface="Poppins SemiBold"/>
                <a:ea typeface="+mn-ea"/>
                <a:cs typeface="Poppins SemiBold"/>
              </a:rPr>
              <a:t>e birth cohort </a:t>
            </a:r>
          </a:p>
        </p:txBody>
      </p:sp>
      <p:sp>
        <p:nvSpPr>
          <p:cNvPr id="8" name="TextBox 7">
            <a:extLst>
              <a:ext uri="{FF2B5EF4-FFF2-40B4-BE49-F238E27FC236}">
                <a16:creationId xmlns:a16="http://schemas.microsoft.com/office/drawing/2014/main" id="{0253BE97-A809-9BFC-1C20-36A0162B2D43}"/>
              </a:ext>
            </a:extLst>
          </p:cNvPr>
          <p:cNvSpPr txBox="1"/>
          <p:nvPr/>
        </p:nvSpPr>
        <p:spPr>
          <a:xfrm>
            <a:off x="4186989" y="4780547"/>
            <a:ext cx="2823411" cy="584775"/>
          </a:xfrm>
          <a:prstGeom prst="rect">
            <a:avLst/>
          </a:prstGeom>
          <a:solidFill>
            <a:srgbClr val="FFFF00"/>
          </a:solidFill>
          <a:ln w="38100">
            <a:solidFill>
              <a:srgbClr val="C00000"/>
            </a:solidFill>
          </a:ln>
        </p:spPr>
        <p:txBody>
          <a:bodyPr wrap="square" rtlCol="0">
            <a:spAutoFit/>
          </a:bodyPr>
          <a:lstStyle/>
          <a:p>
            <a:pPr algn="ctr">
              <a:spcBef>
                <a:spcPts val="600"/>
              </a:spcBef>
              <a:spcAft>
                <a:spcPts val="600"/>
              </a:spcAft>
            </a:pPr>
            <a:r>
              <a:rPr lang="en-US" sz="3200" b="1" dirty="0">
                <a:solidFill>
                  <a:schemeClr val="tx1"/>
                </a:solidFill>
                <a:latin typeface="+mn-lt"/>
                <a:ea typeface="Roboto"/>
                <a:cs typeface="Poppins SemiBold"/>
              </a:rPr>
              <a:t>Huge inequity</a:t>
            </a:r>
          </a:p>
        </p:txBody>
      </p:sp>
    </p:spTree>
    <p:extLst>
      <p:ext uri="{BB962C8B-B14F-4D97-AF65-F5344CB8AC3E}">
        <p14:creationId xmlns:p14="http://schemas.microsoft.com/office/powerpoint/2010/main" val="195471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2F00-8F5A-AC37-98A6-E1A87A11047B}"/>
              </a:ext>
            </a:extLst>
          </p:cNvPr>
          <p:cNvSpPr>
            <a:spLocks noGrp="1"/>
          </p:cNvSpPr>
          <p:nvPr>
            <p:ph type="title"/>
          </p:nvPr>
        </p:nvSpPr>
        <p:spPr>
          <a:xfrm>
            <a:off x="638827" y="136526"/>
            <a:ext cx="11123111" cy="890170"/>
          </a:xfrm>
        </p:spPr>
        <p:txBody>
          <a:bodyPr/>
          <a:lstStyle/>
          <a:p>
            <a:pPr marL="0" indent="0">
              <a:buNone/>
            </a:pPr>
            <a:r>
              <a:rPr lang="en-US" sz="3600" b="1" dirty="0">
                <a:solidFill>
                  <a:srgbClr val="2B6F86"/>
                </a:solidFill>
                <a:latin typeface="Segoe UI"/>
                <a:cs typeface="Segoe UI"/>
              </a:rPr>
              <a:t>“Measles as a tracer” makes inequity visible</a:t>
            </a:r>
            <a:endParaRPr lang="en-US" sz="3600" dirty="0">
              <a:latin typeface="+mn-lt"/>
              <a:cs typeface="Calibri"/>
            </a:endParaRPr>
          </a:p>
        </p:txBody>
      </p:sp>
      <p:sp>
        <p:nvSpPr>
          <p:cNvPr id="3" name="Content Placeholder 2">
            <a:extLst>
              <a:ext uri="{FF2B5EF4-FFF2-40B4-BE49-F238E27FC236}">
                <a16:creationId xmlns:a16="http://schemas.microsoft.com/office/drawing/2014/main" id="{140DCFEA-E440-82B5-B216-F3DD1F84A4D5}"/>
              </a:ext>
            </a:extLst>
          </p:cNvPr>
          <p:cNvSpPr>
            <a:spLocks noGrp="1"/>
          </p:cNvSpPr>
          <p:nvPr>
            <p:ph idx="1"/>
          </p:nvPr>
        </p:nvSpPr>
        <p:spPr>
          <a:xfrm>
            <a:off x="638827" y="1519084"/>
            <a:ext cx="11123111" cy="4911213"/>
          </a:xfrm>
        </p:spPr>
        <p:txBody>
          <a:bodyPr>
            <a:normAutofit fontScale="25000" lnSpcReduction="20000"/>
          </a:bodyPr>
          <a:lstStyle/>
          <a:p>
            <a:pPr marL="0" indent="0">
              <a:lnSpc>
                <a:spcPct val="120000"/>
              </a:lnSpc>
              <a:spcBef>
                <a:spcPts val="600"/>
              </a:spcBef>
              <a:spcAft>
                <a:spcPts val="600"/>
              </a:spcAft>
              <a:buNone/>
            </a:pPr>
            <a:r>
              <a:rPr lang="en-US" sz="11200" dirty="0"/>
              <a:t>“Measles could be called the equity virus: without vaccination, everyone gets measles, and without equitable health-care systems to deliver vaccination, measles will continue to present a threat to the most vulnerable.”</a:t>
            </a:r>
            <a:r>
              <a:rPr lang="en-US" sz="11200" baseline="30000" dirty="0"/>
              <a:t>1</a:t>
            </a:r>
          </a:p>
          <a:p>
            <a:pPr marL="0" indent="0">
              <a:lnSpc>
                <a:spcPct val="120000"/>
              </a:lnSpc>
              <a:spcBef>
                <a:spcPts val="600"/>
              </a:spcBef>
              <a:spcAft>
                <a:spcPts val="600"/>
              </a:spcAft>
              <a:buNone/>
            </a:pPr>
            <a:endParaRPr lang="en-US" sz="11200" baseline="30000" dirty="0"/>
          </a:p>
          <a:p>
            <a:pPr marL="0" indent="0">
              <a:lnSpc>
                <a:spcPct val="120000"/>
              </a:lnSpc>
              <a:spcBef>
                <a:spcPts val="600"/>
              </a:spcBef>
              <a:spcAft>
                <a:spcPts val="600"/>
              </a:spcAft>
              <a:buNone/>
            </a:pPr>
            <a:r>
              <a:rPr lang="en-US" sz="11200" dirty="0"/>
              <a:t>Achieving measles elimination requires high and </a:t>
            </a:r>
            <a:r>
              <a:rPr lang="en-US" sz="11200" b="1" dirty="0"/>
              <a:t>equitable</a:t>
            </a:r>
            <a:r>
              <a:rPr lang="en-US" sz="11200" dirty="0"/>
              <a:t> vaccination coverage.</a:t>
            </a:r>
            <a:r>
              <a:rPr lang="en-US" sz="11200" baseline="30000" dirty="0"/>
              <a:t> </a:t>
            </a:r>
            <a:r>
              <a:rPr lang="en-US" sz="11200" dirty="0">
                <a:solidFill>
                  <a:schemeClr val="tx1"/>
                </a:solidFill>
              </a:rPr>
              <a:t>The greater the inequity, the higher the coverage required to prevent outbreaks.</a:t>
            </a:r>
            <a:r>
              <a:rPr lang="en-US" sz="11200" baseline="30000" dirty="0"/>
              <a:t> 2 </a:t>
            </a:r>
          </a:p>
          <a:p>
            <a:pPr marL="0" indent="0">
              <a:lnSpc>
                <a:spcPct val="120000"/>
              </a:lnSpc>
              <a:spcBef>
                <a:spcPts val="600"/>
              </a:spcBef>
              <a:spcAft>
                <a:spcPts val="600"/>
              </a:spcAft>
              <a:buNone/>
            </a:pPr>
            <a:endParaRPr lang="en-US" sz="11200" dirty="0">
              <a:solidFill>
                <a:schemeClr val="tx1"/>
              </a:solidFill>
            </a:endParaRPr>
          </a:p>
          <a:p>
            <a:pPr marL="0" indent="0">
              <a:lnSpc>
                <a:spcPct val="120000"/>
              </a:lnSpc>
              <a:spcBef>
                <a:spcPts val="0"/>
              </a:spcBef>
              <a:buNone/>
            </a:pPr>
            <a:endParaRPr lang="en-US" sz="6400" dirty="0">
              <a:latin typeface="Calibri" panose="020F0502020204030204" pitchFamily="34" charset="0"/>
              <a:ea typeface="Calibri" panose="020F0502020204030204" pitchFamily="34" charset="0"/>
            </a:endParaRPr>
          </a:p>
          <a:p>
            <a:pPr marL="514350" indent="-514350">
              <a:lnSpc>
                <a:spcPct val="120000"/>
              </a:lnSpc>
              <a:spcBef>
                <a:spcPts val="0"/>
              </a:spcBef>
              <a:buAutoNum type="arabicParenBoth"/>
            </a:pPr>
            <a:r>
              <a:rPr lang="en-US" sz="5600" dirty="0">
                <a:latin typeface="Calibri" panose="020F0502020204030204" pitchFamily="34" charset="0"/>
                <a:ea typeface="Calibri" panose="020F0502020204030204" pitchFamily="34" charset="0"/>
              </a:rPr>
              <a:t>Durrheim and Crowcroft, Lancet Global Health </a:t>
            </a:r>
            <a:r>
              <a:rPr lang="en-US" sz="5600" u="sng" dirty="0">
                <a:solidFill>
                  <a:srgbClr val="0000FF"/>
                </a:solidFill>
                <a:latin typeface="Calibri" panose="020F0502020204030204" pitchFamily="34" charset="0"/>
                <a:ea typeface="Calibri" panose="020F0502020204030204" pitchFamily="34" charset="0"/>
                <a:hlinkClick r:id="rId2"/>
              </a:rPr>
              <a:t>https://www.thelancet.com/pdfs/journals/lanpub/PIIS2468-2667(17)30026-9.pdf</a:t>
            </a:r>
            <a:r>
              <a:rPr lang="en-US" sz="5600" dirty="0">
                <a:latin typeface="Calibri" panose="020F0502020204030204" pitchFamily="34" charset="0"/>
                <a:ea typeface="Calibri" panose="020F0502020204030204" pitchFamily="34" charset="0"/>
              </a:rPr>
              <a:t>  </a:t>
            </a:r>
          </a:p>
          <a:p>
            <a:pPr marL="514350" indent="-514350">
              <a:lnSpc>
                <a:spcPct val="120000"/>
              </a:lnSpc>
              <a:spcBef>
                <a:spcPts val="0"/>
              </a:spcBef>
              <a:buFont typeface="Arial" panose="020B0604020202020204" pitchFamily="34" charset="0"/>
              <a:buAutoNum type="arabicParenBoth"/>
            </a:pPr>
            <a:r>
              <a:rPr lang="en-US" sz="5600" dirty="0"/>
              <a:t>Truelove et al 2019 </a:t>
            </a:r>
            <a:r>
              <a:rPr lang="en-US" sz="5600" dirty="0">
                <a:hlinkClick r:id="rId3"/>
              </a:rPr>
              <a:t>Characterizing the impact of spatial clustering of susceptibility for measles elimination (nih.gov)</a:t>
            </a:r>
            <a:endParaRPr lang="en-US" sz="5600"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230065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61A719-D1B2-B082-6D3B-E7DAD7442292}"/>
              </a:ext>
            </a:extLst>
          </p:cNvPr>
          <p:cNvSpPr>
            <a:spLocks noGrp="1"/>
          </p:cNvSpPr>
          <p:nvPr>
            <p:ph type="title"/>
          </p:nvPr>
        </p:nvSpPr>
        <p:spPr>
          <a:xfrm>
            <a:off x="635000" y="640823"/>
            <a:ext cx="3250681" cy="5583148"/>
          </a:xfrm>
        </p:spPr>
        <p:txBody>
          <a:bodyPr vert="horz" lIns="91440" tIns="45720" rIns="91440" bIns="45720" rtlCol="0" anchor="ctr">
            <a:normAutofit/>
          </a:bodyPr>
          <a:lstStyle/>
          <a:p>
            <a:pPr algn="ctr"/>
            <a:r>
              <a:rPr lang="en-US" sz="4400" kern="1200" dirty="0">
                <a:solidFill>
                  <a:schemeClr val="accent2">
                    <a:lumMod val="50000"/>
                  </a:schemeClr>
                </a:solidFill>
                <a:latin typeface="+mj-lt"/>
                <a:ea typeface="+mj-ea"/>
                <a:cs typeface="+mj-cs"/>
              </a:rPr>
              <a:t>Stories told by measles as a tracer</a:t>
            </a:r>
          </a:p>
        </p:txBody>
      </p:sp>
      <p:sp>
        <p:nvSpPr>
          <p:cNvPr id="2" name="Content Placeholder 1">
            <a:extLst>
              <a:ext uri="{FF2B5EF4-FFF2-40B4-BE49-F238E27FC236}">
                <a16:creationId xmlns:a16="http://schemas.microsoft.com/office/drawing/2014/main" id="{F4DBB1CD-E046-39D0-2C14-9E85EE6393A4}"/>
              </a:ext>
            </a:extLst>
          </p:cNvPr>
          <p:cNvSpPr>
            <a:spLocks/>
          </p:cNvSpPr>
          <p:nvPr/>
        </p:nvSpPr>
        <p:spPr>
          <a:xfrm>
            <a:off x="4149970" y="651077"/>
            <a:ext cx="3827318" cy="5572893"/>
          </a:xfrm>
          <a:prstGeom prst="rect">
            <a:avLst/>
          </a:prstGeom>
        </p:spPr>
        <p:txBody>
          <a:bodyPr/>
          <a:lstStyle/>
          <a:p>
            <a:pPr defTabSz="557784">
              <a:spcAft>
                <a:spcPts val="600"/>
              </a:spcAft>
            </a:pPr>
            <a:r>
              <a:rPr lang="en-US" sz="2800" kern="1200" dirty="0">
                <a:solidFill>
                  <a:schemeClr val="tx1"/>
                </a:solidFill>
                <a:latin typeface="+mn-lt"/>
                <a:ea typeface="+mn-ea"/>
                <a:cs typeface="+mn-cs"/>
              </a:rPr>
              <a:t>2019 measles outbreaks told the story of a decade of stalled progress on improving routine immunization coverage</a:t>
            </a:r>
          </a:p>
          <a:p>
            <a:pPr defTabSz="557784">
              <a:spcAft>
                <a:spcPts val="600"/>
              </a:spcAft>
            </a:pPr>
            <a:endParaRPr lang="en-US" sz="2800" kern="1200" dirty="0">
              <a:solidFill>
                <a:schemeClr val="tx1"/>
              </a:solidFill>
              <a:latin typeface="+mn-lt"/>
              <a:ea typeface="+mn-ea"/>
              <a:cs typeface="+mn-cs"/>
            </a:endParaRPr>
          </a:p>
          <a:p>
            <a:pPr defTabSz="557784">
              <a:spcAft>
                <a:spcPts val="600"/>
              </a:spcAft>
            </a:pPr>
            <a:r>
              <a:rPr lang="en-US" sz="2800" kern="1200" dirty="0">
                <a:solidFill>
                  <a:schemeClr val="tx1"/>
                </a:solidFill>
                <a:latin typeface="+mn-lt"/>
                <a:ea typeface="+mn-ea"/>
                <a:cs typeface="+mn-cs"/>
              </a:rPr>
              <a:t>Increasing measles trends tell the story of lockdown, backsliding on coverage, delayed catch up</a:t>
            </a:r>
            <a:endParaRPr lang="en-US" sz="4800" dirty="0"/>
          </a:p>
        </p:txBody>
      </p:sp>
      <p:sp>
        <p:nvSpPr>
          <p:cNvPr id="3" name="Content Placeholder 2">
            <a:extLst>
              <a:ext uri="{FF2B5EF4-FFF2-40B4-BE49-F238E27FC236}">
                <a16:creationId xmlns:a16="http://schemas.microsoft.com/office/drawing/2014/main" id="{30F4058E-96A0-B4B9-E0E5-534CA6025AEA}"/>
              </a:ext>
            </a:extLst>
          </p:cNvPr>
          <p:cNvSpPr>
            <a:spLocks/>
          </p:cNvSpPr>
          <p:nvPr/>
        </p:nvSpPr>
        <p:spPr>
          <a:xfrm>
            <a:off x="8167631" y="651079"/>
            <a:ext cx="3560081" cy="4995742"/>
          </a:xfrm>
          <a:prstGeom prst="rect">
            <a:avLst/>
          </a:prstGeom>
        </p:spPr>
        <p:txBody>
          <a:bodyPr/>
          <a:lstStyle/>
          <a:p>
            <a:pPr defTabSz="557784">
              <a:spcAft>
                <a:spcPts val="600"/>
              </a:spcAft>
            </a:pPr>
            <a:r>
              <a:rPr lang="en-US" sz="2800" kern="1200" dirty="0">
                <a:solidFill>
                  <a:schemeClr val="tx1"/>
                </a:solidFill>
                <a:latin typeface="+mn-lt"/>
                <a:ea typeface="+mn-ea"/>
                <a:cs typeface="+mn-cs"/>
              </a:rPr>
              <a:t>The need for Supplementary Immunization Activities (SIAs): a story of rescue from weak routine immunization</a:t>
            </a:r>
          </a:p>
          <a:p>
            <a:pPr defTabSz="557784">
              <a:spcAft>
                <a:spcPts val="600"/>
              </a:spcAft>
            </a:pPr>
            <a:endParaRPr lang="en-US" sz="2800" kern="1200" dirty="0">
              <a:solidFill>
                <a:schemeClr val="tx1"/>
              </a:solidFill>
              <a:latin typeface="+mn-lt"/>
              <a:ea typeface="+mn-ea"/>
              <a:cs typeface="+mn-cs"/>
            </a:endParaRPr>
          </a:p>
          <a:p>
            <a:pPr defTabSz="557784">
              <a:spcAft>
                <a:spcPts val="600"/>
              </a:spcAft>
            </a:pPr>
            <a:r>
              <a:rPr lang="en-US" sz="2800" kern="1200" dirty="0">
                <a:solidFill>
                  <a:schemeClr val="tx1"/>
                </a:solidFill>
                <a:latin typeface="+mn-lt"/>
                <a:ea typeface="+mn-ea"/>
                <a:cs typeface="+mn-cs"/>
              </a:rPr>
              <a:t>Outbreak response immunization: a story of  rescue from failed routine and campaigns</a:t>
            </a:r>
          </a:p>
          <a:p>
            <a:pPr>
              <a:spcAft>
                <a:spcPts val="600"/>
              </a:spcAft>
            </a:pPr>
            <a:endParaRPr lang="en-US" sz="2000" dirty="0"/>
          </a:p>
        </p:txBody>
      </p:sp>
      <p:sp>
        <p:nvSpPr>
          <p:cNvPr id="10" name="Slide Number Placeholder 9">
            <a:extLst>
              <a:ext uri="{FF2B5EF4-FFF2-40B4-BE49-F238E27FC236}">
                <a16:creationId xmlns:a16="http://schemas.microsoft.com/office/drawing/2014/main" id="{524009C6-7A91-B898-871F-D96A1A65D08A}"/>
              </a:ext>
            </a:extLst>
          </p:cNvPr>
          <p:cNvSpPr>
            <a:spLocks/>
          </p:cNvSpPr>
          <p:nvPr/>
        </p:nvSpPr>
        <p:spPr>
          <a:xfrm>
            <a:off x="10167166" y="6563769"/>
            <a:ext cx="1742980" cy="223326"/>
          </a:xfrm>
          <a:prstGeom prst="rect">
            <a:avLst/>
          </a:prstGeom>
        </p:spPr>
        <p:txBody>
          <a:bodyPr/>
          <a:lstStyle/>
          <a:p>
            <a:pPr algn="r" defTabSz="557784">
              <a:spcAft>
                <a:spcPts val="600"/>
              </a:spcAft>
            </a:pPr>
            <a:fld id="{A74CE0EA-F3B5-4684-BA10-C594598FDB9C}" type="slidenum">
              <a:rPr lang="en-GB" sz="1098" kern="1200">
                <a:solidFill>
                  <a:schemeClr val="tx1"/>
                </a:solidFill>
                <a:latin typeface="+mn-lt"/>
                <a:ea typeface="+mn-ea"/>
                <a:cs typeface="+mn-cs"/>
              </a:rPr>
              <a:pPr algn="r" defTabSz="557784">
                <a:spcAft>
                  <a:spcPts val="600"/>
                </a:spcAft>
              </a:pPr>
              <a:t>16</a:t>
            </a:fld>
            <a:endParaRPr lang="en-GB" noProof="0"/>
          </a:p>
        </p:txBody>
      </p:sp>
    </p:spTree>
    <p:extLst>
      <p:ext uri="{BB962C8B-B14F-4D97-AF65-F5344CB8AC3E}">
        <p14:creationId xmlns:p14="http://schemas.microsoft.com/office/powerpoint/2010/main" val="415716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8">
            <a:extLst>
              <a:ext uri="{FF2B5EF4-FFF2-40B4-BE49-F238E27FC236}">
                <a16:creationId xmlns:a16="http://schemas.microsoft.com/office/drawing/2014/main" id="{842B0046-6E2D-EF05-0707-2C4357BDB85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096000" y="1"/>
            <a:ext cx="6102825" cy="6858000"/>
          </a:xfrm>
          <a:prstGeom prst="rect">
            <a:avLst/>
          </a:prstGeom>
        </p:spPr>
      </p:pic>
      <p:sp>
        <p:nvSpPr>
          <p:cNvPr id="2" name="Slide Number Placeholder 1">
            <a:extLst>
              <a:ext uri="{FF2B5EF4-FFF2-40B4-BE49-F238E27FC236}">
                <a16:creationId xmlns:a16="http://schemas.microsoft.com/office/drawing/2014/main" id="{BFF410F4-EE64-4605-8C98-73864BE51FA0}"/>
              </a:ext>
            </a:extLst>
          </p:cNvPr>
          <p:cNvSpPr>
            <a:spLocks noGrp="1"/>
          </p:cNvSpPr>
          <p:nvPr>
            <p:ph type="sldNum" sz="quarter" idx="12"/>
          </p:nvPr>
        </p:nvSpPr>
        <p:spPr/>
        <p:txBody>
          <a:bodyPr/>
          <a:lstStyle/>
          <a:p>
            <a:fld id="{AF7ACAE0-7C01-2448-A237-998CF5FB6254}" type="slidenum">
              <a:rPr lang="en-US" smtClean="0"/>
              <a:t>17</a:t>
            </a:fld>
            <a:endParaRPr lang="en-US"/>
          </a:p>
        </p:txBody>
      </p:sp>
      <p:sp>
        <p:nvSpPr>
          <p:cNvPr id="6" name="Title 5">
            <a:extLst>
              <a:ext uri="{FF2B5EF4-FFF2-40B4-BE49-F238E27FC236}">
                <a16:creationId xmlns:a16="http://schemas.microsoft.com/office/drawing/2014/main" id="{C3D2509F-5C7C-79BA-B46F-4BAC04E7F72F}"/>
              </a:ext>
            </a:extLst>
          </p:cNvPr>
          <p:cNvSpPr>
            <a:spLocks noGrp="1"/>
          </p:cNvSpPr>
          <p:nvPr>
            <p:ph type="title"/>
          </p:nvPr>
        </p:nvSpPr>
        <p:spPr>
          <a:xfrm>
            <a:off x="863417" y="2462630"/>
            <a:ext cx="4494647" cy="1329021"/>
          </a:xfrm>
        </p:spPr>
        <p:txBody>
          <a:bodyPr>
            <a:normAutofit/>
          </a:bodyPr>
          <a:lstStyle/>
          <a:p>
            <a:r>
              <a:rPr lang="en-US" sz="4400" dirty="0">
                <a:latin typeface="+mn-lt"/>
              </a:rPr>
              <a:t>What has been achieved?</a:t>
            </a:r>
            <a:endParaRPr lang="en-US" dirty="0"/>
          </a:p>
        </p:txBody>
      </p:sp>
    </p:spTree>
    <p:extLst>
      <p:ext uri="{BB962C8B-B14F-4D97-AF65-F5344CB8AC3E}">
        <p14:creationId xmlns:p14="http://schemas.microsoft.com/office/powerpoint/2010/main" val="187568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6F927A-CAE2-4DE8-9188-AB9849DD0CA9}"/>
              </a:ext>
            </a:extLst>
          </p:cNvPr>
          <p:cNvSpPr txBox="1">
            <a:spLocks/>
          </p:cNvSpPr>
          <p:nvPr/>
        </p:nvSpPr>
        <p:spPr>
          <a:xfrm>
            <a:off x="552196" y="330553"/>
            <a:ext cx="11344431" cy="1107996"/>
          </a:xfrm>
          <a:prstGeom prst="rect">
            <a:avLst/>
          </a:prstGeom>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sz="3600" dirty="0">
                <a:solidFill>
                  <a:srgbClr val="2B6F86"/>
                </a:solidFill>
                <a:latin typeface="Segoe UI"/>
                <a:ea typeface="+mj-ea"/>
                <a:cs typeface="Segoe UI"/>
                <a:sym typeface="Poppins SemiBold"/>
              </a:rPr>
              <a:t>During 2000-2022, Measles vaccination prevented an estimated 57 million deaths worldwide</a:t>
            </a:r>
            <a:endParaRPr lang="en-US" sz="3600" dirty="0">
              <a:solidFill>
                <a:srgbClr val="2B6F86"/>
              </a:solidFill>
              <a:latin typeface="Segoe UI"/>
              <a:ea typeface="+mj-ea"/>
              <a:cs typeface="Segoe UI"/>
            </a:endParaRPr>
          </a:p>
        </p:txBody>
      </p:sp>
      <p:sp>
        <p:nvSpPr>
          <p:cNvPr id="73" name="Content Placeholder 4">
            <a:extLst>
              <a:ext uri="{FF2B5EF4-FFF2-40B4-BE49-F238E27FC236}">
                <a16:creationId xmlns:a16="http://schemas.microsoft.com/office/drawing/2014/main" id="{14DFB97C-8390-4BD9-85F1-14032C17C608}"/>
              </a:ext>
            </a:extLst>
          </p:cNvPr>
          <p:cNvSpPr txBox="1">
            <a:spLocks/>
          </p:cNvSpPr>
          <p:nvPr/>
        </p:nvSpPr>
        <p:spPr>
          <a:xfrm>
            <a:off x="554921" y="6487568"/>
            <a:ext cx="11089860" cy="153888"/>
          </a:xfrm>
          <a:prstGeom prst="rect">
            <a:avLst/>
          </a:prstGeom>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7070">
                    <a:alpha val="100000"/>
                  </a:srgbClr>
                </a:solidFill>
                <a:effectLst/>
                <a:uLnTx/>
                <a:uFillTx/>
                <a:latin typeface="Poppins"/>
                <a:ea typeface="Roboto" panose="02000000000000000000" pitchFamily="2" charset="0"/>
                <a:cs typeface="Poppins"/>
                <a:sym typeface="Poppins"/>
              </a:rPr>
              <a:t>Minta AA, et al. Progress Toward Measles Elimination - Worldwide, 2000-2022. MMWR </a:t>
            </a:r>
            <a:r>
              <a:rPr kumimoji="0" lang="en-US" sz="1000" b="0" i="0" u="none" strike="noStrike" kern="1200" cap="none" spc="0" normalizeH="0" baseline="0" noProof="0" err="1">
                <a:ln>
                  <a:noFill/>
                </a:ln>
                <a:solidFill>
                  <a:srgbClr val="707070">
                    <a:alpha val="100000"/>
                  </a:srgbClr>
                </a:solidFill>
                <a:effectLst/>
                <a:uLnTx/>
                <a:uFillTx/>
                <a:latin typeface="Poppins"/>
                <a:ea typeface="Roboto" panose="02000000000000000000" pitchFamily="2" charset="0"/>
                <a:cs typeface="Poppins"/>
                <a:sym typeface="Poppins"/>
              </a:rPr>
              <a:t>Morb</a:t>
            </a:r>
            <a:r>
              <a:rPr kumimoji="0" lang="en-US" sz="1000" b="0" i="0" u="none" strike="noStrike" kern="1200" cap="none" spc="0" normalizeH="0" baseline="0" noProof="0">
                <a:ln>
                  <a:noFill/>
                </a:ln>
                <a:solidFill>
                  <a:srgbClr val="707070">
                    <a:alpha val="100000"/>
                  </a:srgbClr>
                </a:solidFill>
                <a:effectLst/>
                <a:uLnTx/>
                <a:uFillTx/>
                <a:latin typeface="Poppins"/>
                <a:ea typeface="Roboto" panose="02000000000000000000" pitchFamily="2" charset="0"/>
                <a:cs typeface="Poppins"/>
                <a:sym typeface="Poppins"/>
              </a:rPr>
              <a:t> Mortal </a:t>
            </a:r>
            <a:r>
              <a:rPr kumimoji="0" lang="en-US" sz="1000" b="0" i="0" u="none" strike="noStrike" kern="1200" cap="none" spc="0" normalizeH="0" baseline="0" noProof="0" err="1">
                <a:ln>
                  <a:noFill/>
                </a:ln>
                <a:solidFill>
                  <a:srgbClr val="707070">
                    <a:alpha val="100000"/>
                  </a:srgbClr>
                </a:solidFill>
                <a:effectLst/>
                <a:uLnTx/>
                <a:uFillTx/>
                <a:latin typeface="Poppins"/>
                <a:ea typeface="Roboto" panose="02000000000000000000" pitchFamily="2" charset="0"/>
                <a:cs typeface="Poppins"/>
                <a:sym typeface="Poppins"/>
              </a:rPr>
              <a:t>Wkly</a:t>
            </a:r>
            <a:r>
              <a:rPr kumimoji="0" lang="en-US" sz="1000" b="0" i="0" u="none" strike="noStrike" kern="1200" cap="none" spc="0" normalizeH="0" baseline="0" noProof="0">
                <a:ln>
                  <a:noFill/>
                </a:ln>
                <a:solidFill>
                  <a:srgbClr val="707070">
                    <a:alpha val="100000"/>
                  </a:srgbClr>
                </a:solidFill>
                <a:effectLst/>
                <a:uLnTx/>
                <a:uFillTx/>
                <a:latin typeface="Poppins"/>
                <a:ea typeface="Roboto" panose="02000000000000000000" pitchFamily="2" charset="0"/>
                <a:cs typeface="Poppins"/>
                <a:sym typeface="Poppins"/>
              </a:rPr>
              <a:t> Rep. 2022 November 17, 2023 / 72(46);1262–1268</a:t>
            </a:r>
          </a:p>
        </p:txBody>
      </p:sp>
      <p:pic>
        <p:nvPicPr>
          <p:cNvPr id="5" name="Picture 4">
            <a:extLst>
              <a:ext uri="{FF2B5EF4-FFF2-40B4-BE49-F238E27FC236}">
                <a16:creationId xmlns:a16="http://schemas.microsoft.com/office/drawing/2014/main" id="{99BB4B5D-37AB-410C-AFC0-D9CAF1DB82D9}"/>
              </a:ext>
            </a:extLst>
          </p:cNvPr>
          <p:cNvPicPr>
            <a:picLocks noChangeAspect="1"/>
          </p:cNvPicPr>
          <p:nvPr/>
        </p:nvPicPr>
        <p:blipFill>
          <a:blip r:embed="rId3"/>
          <a:stretch>
            <a:fillRect/>
          </a:stretch>
        </p:blipFill>
        <p:spPr>
          <a:xfrm>
            <a:off x="7380605" y="2194708"/>
            <a:ext cx="3901440" cy="2926080"/>
          </a:xfrm>
          <a:prstGeom prst="rect">
            <a:avLst/>
          </a:prstGeom>
          <a:ln w="12700">
            <a:solidFill>
              <a:schemeClr val="tx1"/>
            </a:solidFill>
          </a:ln>
        </p:spPr>
      </p:pic>
      <p:sp>
        <p:nvSpPr>
          <p:cNvPr id="6" name="TextBox 5">
            <a:extLst>
              <a:ext uri="{FF2B5EF4-FFF2-40B4-BE49-F238E27FC236}">
                <a16:creationId xmlns:a16="http://schemas.microsoft.com/office/drawing/2014/main" id="{6F292ABB-9B55-531A-568F-9F715EFD2CC7}"/>
              </a:ext>
            </a:extLst>
          </p:cNvPr>
          <p:cNvSpPr txBox="1"/>
          <p:nvPr/>
        </p:nvSpPr>
        <p:spPr>
          <a:xfrm>
            <a:off x="7380605" y="5171556"/>
            <a:ext cx="13019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Poppins"/>
                <a:ea typeface="+mn-ea"/>
                <a:cs typeface="Calibri" panose="020F0502020204030204" pitchFamily="34" charset="0"/>
              </a:rPr>
              <a:t>Source: WHO AFR </a:t>
            </a:r>
          </a:p>
        </p:txBody>
      </p:sp>
      <p:pic>
        <p:nvPicPr>
          <p:cNvPr id="2" name="Picture 1">
            <a:extLst>
              <a:ext uri="{FF2B5EF4-FFF2-40B4-BE49-F238E27FC236}">
                <a16:creationId xmlns:a16="http://schemas.microsoft.com/office/drawing/2014/main" id="{25DA3275-4E95-1B15-0BEC-4C8BC5492AFE}"/>
              </a:ext>
            </a:extLst>
          </p:cNvPr>
          <p:cNvPicPr>
            <a:picLocks noChangeAspect="1"/>
          </p:cNvPicPr>
          <p:nvPr/>
        </p:nvPicPr>
        <p:blipFill>
          <a:blip r:embed="rId4"/>
          <a:stretch>
            <a:fillRect/>
          </a:stretch>
        </p:blipFill>
        <p:spPr>
          <a:xfrm>
            <a:off x="386499" y="1492247"/>
            <a:ext cx="6869268" cy="4312856"/>
          </a:xfrm>
          <a:prstGeom prst="rect">
            <a:avLst/>
          </a:prstGeom>
        </p:spPr>
      </p:pic>
      <p:sp>
        <p:nvSpPr>
          <p:cNvPr id="4" name="TextBox 3">
            <a:extLst>
              <a:ext uri="{FF2B5EF4-FFF2-40B4-BE49-F238E27FC236}">
                <a16:creationId xmlns:a16="http://schemas.microsoft.com/office/drawing/2014/main" id="{0AE41DDE-7806-1638-7F0A-3C8C385E67D4}"/>
              </a:ext>
            </a:extLst>
          </p:cNvPr>
          <p:cNvSpPr txBox="1"/>
          <p:nvPr/>
        </p:nvSpPr>
        <p:spPr>
          <a:xfrm>
            <a:off x="386499" y="5800003"/>
            <a:ext cx="10895546" cy="646331"/>
          </a:xfrm>
          <a:prstGeom prst="rect">
            <a:avLst/>
          </a:prstGeom>
          <a:noFill/>
        </p:spPr>
        <p:txBody>
          <a:bodyPr wrap="square">
            <a:spAutoFit/>
          </a:bodyPr>
          <a:lstStyle/>
          <a:p>
            <a:pPr algn="l"/>
            <a:r>
              <a:rPr lang="en-US" sz="1200" b="0" i="0">
                <a:solidFill>
                  <a:srgbClr val="000000"/>
                </a:solidFill>
                <a:effectLst/>
                <a:latin typeface="Open Sans" panose="020B0606030504020204" pitchFamily="34" charset="0"/>
              </a:rPr>
              <a:t>* With 95% CIs indicated by error bars.</a:t>
            </a:r>
          </a:p>
          <a:p>
            <a:pPr algn="l"/>
            <a:r>
              <a:rPr lang="en-US" sz="1200" b="0" i="0" u="none" strike="noStrike" baseline="30000">
                <a:solidFill>
                  <a:srgbClr val="000000"/>
                </a:solidFill>
                <a:effectLst/>
                <a:latin typeface="Open Sans" panose="020B0606030504020204" pitchFamily="34" charset="0"/>
              </a:rPr>
              <a:t>†</a:t>
            </a:r>
            <a:r>
              <a:rPr lang="en-US" sz="1200" b="0" i="0">
                <a:solidFill>
                  <a:srgbClr val="000000"/>
                </a:solidFill>
                <a:effectLst/>
                <a:latin typeface="Open Sans" panose="020B0606030504020204" pitchFamily="34" charset="0"/>
              </a:rPr>
              <a:t> Deaths prevented by vaccination are estimated by the area between estimated deaths with vaccination and those without vaccination. A cumulative total of 57 million deaths were estimated to have been prevented by vaccination during 2000–2022.</a:t>
            </a:r>
          </a:p>
        </p:txBody>
      </p:sp>
      <p:sp>
        <p:nvSpPr>
          <p:cNvPr id="3" name="Slide Number Placeholder 2">
            <a:extLst>
              <a:ext uri="{FF2B5EF4-FFF2-40B4-BE49-F238E27FC236}">
                <a16:creationId xmlns:a16="http://schemas.microsoft.com/office/drawing/2014/main" id="{E763EF1D-AE02-225E-89B8-FB481B70765B}"/>
              </a:ext>
            </a:extLst>
          </p:cNvPr>
          <p:cNvSpPr>
            <a:spLocks noGrp="1"/>
          </p:cNvSpPr>
          <p:nvPr>
            <p:ph type="sldNum" sz="quarter" idx="12"/>
          </p:nvPr>
        </p:nvSpPr>
        <p:spPr/>
        <p:txBody>
          <a:bodyPr/>
          <a:lstStyle/>
          <a:p>
            <a:fld id="{E2E31AFC-DF42-41A5-B57C-06A83BBA6616}" type="slidenum">
              <a:rPr lang="en-GB" smtClean="0"/>
              <a:t>18</a:t>
            </a:fld>
            <a:endParaRPr lang="en-GB"/>
          </a:p>
        </p:txBody>
      </p:sp>
    </p:spTree>
    <p:extLst>
      <p:ext uri="{BB962C8B-B14F-4D97-AF65-F5344CB8AC3E}">
        <p14:creationId xmlns:p14="http://schemas.microsoft.com/office/powerpoint/2010/main" val="138093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E69127-B731-E47E-FF1F-B63E44F7A393}"/>
              </a:ext>
            </a:extLst>
          </p:cNvPr>
          <p:cNvSpPr/>
          <p:nvPr/>
        </p:nvSpPr>
        <p:spPr>
          <a:xfrm>
            <a:off x="4901276" y="5415614"/>
            <a:ext cx="2057131" cy="7574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4" name="Title 3">
            <a:extLst>
              <a:ext uri="{FF2B5EF4-FFF2-40B4-BE49-F238E27FC236}">
                <a16:creationId xmlns:a16="http://schemas.microsoft.com/office/drawing/2014/main" id="{4C5A5CE5-0500-0626-5553-26DB6097CE55}"/>
              </a:ext>
            </a:extLst>
          </p:cNvPr>
          <p:cNvSpPr>
            <a:spLocks noGrp="1"/>
          </p:cNvSpPr>
          <p:nvPr>
            <p:ph type="title"/>
          </p:nvPr>
        </p:nvSpPr>
        <p:spPr>
          <a:xfrm>
            <a:off x="305070" y="247420"/>
            <a:ext cx="11565928" cy="513590"/>
          </a:xfrm>
        </p:spPr>
        <p:txBody>
          <a:bodyPr>
            <a:noAutofit/>
          </a:bodyPr>
          <a:lstStyle/>
          <a:p>
            <a:r>
              <a:rPr lang="en-US" dirty="0">
                <a:solidFill>
                  <a:srgbClr val="2B6F86"/>
                </a:solidFill>
                <a:latin typeface="Segoe UI"/>
                <a:cs typeface="Segoe UI"/>
              </a:rPr>
              <a:t>Countries and regions continue to make progress towards measles and rubella elimination</a:t>
            </a:r>
          </a:p>
        </p:txBody>
      </p:sp>
      <p:sp>
        <p:nvSpPr>
          <p:cNvPr id="6" name="Content Placeholder 8">
            <a:extLst>
              <a:ext uri="{FF2B5EF4-FFF2-40B4-BE49-F238E27FC236}">
                <a16:creationId xmlns:a16="http://schemas.microsoft.com/office/drawing/2014/main" id="{631E9065-56B4-40FA-E4A2-FA0B9BCE0346}"/>
              </a:ext>
            </a:extLst>
          </p:cNvPr>
          <p:cNvSpPr txBox="1">
            <a:spLocks/>
          </p:cNvSpPr>
          <p:nvPr/>
        </p:nvSpPr>
        <p:spPr>
          <a:xfrm>
            <a:off x="358218" y="6441504"/>
            <a:ext cx="11565927" cy="246221"/>
          </a:xfrm>
          <a:prstGeom prst="rect">
            <a:avLst/>
          </a:prstGeom>
        </p:spPr>
        <p:txBody>
          <a:bodyPr vert="horz" wrap="square" lIns="0" tIns="0" rIns="0" bIns="0" rtlCol="0" anchor="t" anchorCtr="0">
            <a:spAutoFit/>
          </a:bodyPr>
          <a:lstStyle>
            <a:lvl1pPr algn="l" defTabSz="554466"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07070">
                    <a:alpha val="100000"/>
                  </a:srgbClr>
                </a:solidFill>
                <a:effectLst/>
                <a:uLnTx/>
                <a:uFillTx/>
                <a:latin typeface="Poppins"/>
                <a:ea typeface="Roboto" panose="02000000000000000000" pitchFamily="2" charset="0"/>
                <a:cs typeface="Poppins"/>
                <a:sym typeface="Poppins"/>
              </a:rPr>
              <a:t>Maps are not WHO endorsed borders. The evaluation of progress towards measles and/or rubella elimination is based on the most recent report submitted by the National Verification Committee (NVC) and evaluated by the Regional Verification Commission (RVC).</a:t>
            </a:r>
          </a:p>
        </p:txBody>
      </p:sp>
      <p:sp>
        <p:nvSpPr>
          <p:cNvPr id="9" name="TextBox 8">
            <a:extLst>
              <a:ext uri="{FF2B5EF4-FFF2-40B4-BE49-F238E27FC236}">
                <a16:creationId xmlns:a16="http://schemas.microsoft.com/office/drawing/2014/main" id="{CF733125-E53F-FCE8-CDD7-93B0E7366160}"/>
              </a:ext>
            </a:extLst>
          </p:cNvPr>
          <p:cNvSpPr txBox="1"/>
          <p:nvPr/>
        </p:nvSpPr>
        <p:spPr>
          <a:xfrm>
            <a:off x="6341455" y="1900331"/>
            <a:ext cx="48986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Poppins"/>
                <a:cs typeface="Poppins" panose="00000500000000000000" pitchFamily="2" charset="0"/>
              </a:rPr>
              <a:t>83 (43%) countries verified for measles elimination</a:t>
            </a:r>
          </a:p>
        </p:txBody>
      </p:sp>
      <p:pic>
        <p:nvPicPr>
          <p:cNvPr id="10" name="Picture 9">
            <a:extLst>
              <a:ext uri="{FF2B5EF4-FFF2-40B4-BE49-F238E27FC236}">
                <a16:creationId xmlns:a16="http://schemas.microsoft.com/office/drawing/2014/main" id="{E5E78508-01F0-C3C0-AB05-E5A172A82689}"/>
              </a:ext>
            </a:extLst>
          </p:cNvPr>
          <p:cNvPicPr>
            <a:picLocks noChangeAspect="1"/>
          </p:cNvPicPr>
          <p:nvPr/>
        </p:nvPicPr>
        <p:blipFill rotWithShape="1">
          <a:blip r:embed="rId3"/>
          <a:srcRect b="8065"/>
          <a:stretch/>
        </p:blipFill>
        <p:spPr>
          <a:xfrm>
            <a:off x="6341455" y="2773905"/>
            <a:ext cx="5000892" cy="2461132"/>
          </a:xfrm>
          <a:prstGeom prst="rect">
            <a:avLst/>
          </a:prstGeom>
          <a:ln>
            <a:solidFill>
              <a:sysClr val="windowText" lastClr="000000"/>
            </a:solidFill>
          </a:ln>
        </p:spPr>
      </p:pic>
      <p:grpSp>
        <p:nvGrpSpPr>
          <p:cNvPr id="12" name="Group 11">
            <a:extLst>
              <a:ext uri="{FF2B5EF4-FFF2-40B4-BE49-F238E27FC236}">
                <a16:creationId xmlns:a16="http://schemas.microsoft.com/office/drawing/2014/main" id="{6B997780-A643-4201-0E89-2F30A42428F2}"/>
              </a:ext>
            </a:extLst>
          </p:cNvPr>
          <p:cNvGrpSpPr/>
          <p:nvPr/>
        </p:nvGrpSpPr>
        <p:grpSpPr>
          <a:xfrm>
            <a:off x="5011366" y="5447611"/>
            <a:ext cx="2011376" cy="696088"/>
            <a:chOff x="5693432" y="5541552"/>
            <a:chExt cx="2011376" cy="696088"/>
          </a:xfrm>
        </p:grpSpPr>
        <p:sp>
          <p:nvSpPr>
            <p:cNvPr id="13" name="Rectangle 12">
              <a:extLst>
                <a:ext uri="{FF2B5EF4-FFF2-40B4-BE49-F238E27FC236}">
                  <a16:creationId xmlns:a16="http://schemas.microsoft.com/office/drawing/2014/main" id="{635C8A3E-3ADF-9783-37B4-77AA98B32AE9}"/>
                </a:ext>
              </a:extLst>
            </p:cNvPr>
            <p:cNvSpPr/>
            <p:nvPr/>
          </p:nvSpPr>
          <p:spPr>
            <a:xfrm>
              <a:off x="5693432" y="5607056"/>
              <a:ext cx="137160" cy="137160"/>
            </a:xfrm>
            <a:prstGeom prst="rect">
              <a:avLst/>
            </a:prstGeom>
            <a:solidFill>
              <a:srgbClr val="2F5597"/>
            </a:solidFill>
            <a:ln w="12700" cap="flat" cmpd="sng" algn="ctr">
              <a:solidFill>
                <a:srgbClr val="009CD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D360B2E-E3BF-94CE-182F-0B9B3238D33F}"/>
                </a:ext>
              </a:extLst>
            </p:cNvPr>
            <p:cNvSpPr/>
            <p:nvPr/>
          </p:nvSpPr>
          <p:spPr>
            <a:xfrm>
              <a:off x="5693432" y="5821390"/>
              <a:ext cx="137160" cy="137160"/>
            </a:xfrm>
            <a:prstGeom prst="rect">
              <a:avLst/>
            </a:prstGeom>
            <a:solidFill>
              <a:srgbClr val="D9E3F3"/>
            </a:solidFill>
            <a:ln w="12700" cap="flat" cmpd="sng" algn="ctr">
              <a:solidFill>
                <a:srgbClr val="009CD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3FD3E69-ECCA-ABB1-4DC1-DF00EDC6808F}"/>
                </a:ext>
              </a:extLst>
            </p:cNvPr>
            <p:cNvSpPr/>
            <p:nvPr/>
          </p:nvSpPr>
          <p:spPr>
            <a:xfrm>
              <a:off x="5694416" y="6035724"/>
              <a:ext cx="137160" cy="137160"/>
            </a:xfrm>
            <a:prstGeom prst="rect">
              <a:avLst/>
            </a:prstGeom>
            <a:solidFill>
              <a:srgbClr val="849CC5"/>
            </a:solidFill>
            <a:ln w="12700" cap="flat" cmpd="sng" algn="ctr">
              <a:solidFill>
                <a:srgbClr val="009CD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342E0DDB-8861-9385-BDD0-33685A39AEF3}"/>
                </a:ext>
              </a:extLst>
            </p:cNvPr>
            <p:cNvSpPr txBox="1"/>
            <p:nvPr/>
          </p:nvSpPr>
          <p:spPr>
            <a:xfrm>
              <a:off x="5856225" y="5541552"/>
              <a:ext cx="1848583" cy="696088"/>
            </a:xfrm>
            <a:prstGeom prst="rect">
              <a:avLst/>
            </a:prstGeom>
            <a:noFill/>
          </p:spPr>
          <p:txBody>
            <a:bodyPr wrap="non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Poppins"/>
                  <a:ea typeface="+mn-ea"/>
                  <a:cs typeface="Poppins" panose="00000500000000000000" pitchFamily="2" charset="0"/>
                </a:rPr>
                <a:t>Verified Eliminated</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Poppins"/>
                  <a:ea typeface="+mn-ea"/>
                  <a:cs typeface="Poppins" panose="00000500000000000000" pitchFamily="2" charset="0"/>
                </a:rPr>
                <a:t>Not Verified Eliminated</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Poppins"/>
                  <a:ea typeface="+mn-ea"/>
                  <a:cs typeface="Poppins" panose="00000500000000000000" pitchFamily="2" charset="0"/>
                </a:rPr>
                <a:t>Reestablished</a:t>
              </a:r>
            </a:p>
          </p:txBody>
        </p:sp>
      </p:grpSp>
      <p:sp>
        <p:nvSpPr>
          <p:cNvPr id="17" name="TextBox 16">
            <a:extLst>
              <a:ext uri="{FF2B5EF4-FFF2-40B4-BE49-F238E27FC236}">
                <a16:creationId xmlns:a16="http://schemas.microsoft.com/office/drawing/2014/main" id="{862DDF91-A2BA-83E3-4FE2-F450971ABEFD}"/>
              </a:ext>
            </a:extLst>
          </p:cNvPr>
          <p:cNvSpPr txBox="1"/>
          <p:nvPr/>
        </p:nvSpPr>
        <p:spPr>
          <a:xfrm>
            <a:off x="849654" y="1901524"/>
            <a:ext cx="47360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99 (51%) countries verified for rubella elimination</a:t>
            </a:r>
          </a:p>
        </p:txBody>
      </p:sp>
      <p:pic>
        <p:nvPicPr>
          <p:cNvPr id="2" name="Picture 1">
            <a:extLst>
              <a:ext uri="{FF2B5EF4-FFF2-40B4-BE49-F238E27FC236}">
                <a16:creationId xmlns:a16="http://schemas.microsoft.com/office/drawing/2014/main" id="{5791A320-EAE2-98D8-7039-278F5787F52F}"/>
              </a:ext>
            </a:extLst>
          </p:cNvPr>
          <p:cNvPicPr>
            <a:picLocks noChangeAspect="1"/>
          </p:cNvPicPr>
          <p:nvPr/>
        </p:nvPicPr>
        <p:blipFill rotWithShape="1">
          <a:blip r:embed="rId4"/>
          <a:srcRect b="7236"/>
          <a:stretch/>
        </p:blipFill>
        <p:spPr>
          <a:xfrm>
            <a:off x="849653" y="2776692"/>
            <a:ext cx="4736060" cy="2504194"/>
          </a:xfrm>
          <a:prstGeom prst="rect">
            <a:avLst/>
          </a:prstGeom>
          <a:ln>
            <a:solidFill>
              <a:schemeClr val="tx1"/>
            </a:solidFill>
          </a:ln>
        </p:spPr>
      </p:pic>
      <p:sp>
        <p:nvSpPr>
          <p:cNvPr id="5" name="Slide Number Placeholder 4">
            <a:extLst>
              <a:ext uri="{FF2B5EF4-FFF2-40B4-BE49-F238E27FC236}">
                <a16:creationId xmlns:a16="http://schemas.microsoft.com/office/drawing/2014/main" id="{CCDCB4BA-7857-3ACD-006B-9EA236A7DD0E}"/>
              </a:ext>
            </a:extLst>
          </p:cNvPr>
          <p:cNvSpPr>
            <a:spLocks noGrp="1"/>
          </p:cNvSpPr>
          <p:nvPr>
            <p:ph type="sldNum" sz="quarter" idx="12"/>
          </p:nvPr>
        </p:nvSpPr>
        <p:spPr/>
        <p:txBody>
          <a:bodyPr/>
          <a:lstStyle/>
          <a:p>
            <a:fld id="{E2E31AFC-DF42-41A5-B57C-06A83BBA6616}" type="slidenum">
              <a:rPr lang="en-GB" smtClean="0"/>
              <a:t>19</a:t>
            </a:fld>
            <a:endParaRPr lang="en-GB"/>
          </a:p>
        </p:txBody>
      </p:sp>
    </p:spTree>
    <p:extLst>
      <p:ext uri="{BB962C8B-B14F-4D97-AF65-F5344CB8AC3E}">
        <p14:creationId xmlns:p14="http://schemas.microsoft.com/office/powerpoint/2010/main" val="379771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7EE3C21E-2DD4-FB8C-B3F4-7BA39137386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tx1"/>
                </a:solidFill>
                <a:latin typeface="+mj-lt"/>
              </a:rPr>
              <a:t>Outline</a:t>
            </a:r>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F0E495-DAD5-9992-52F0-FE75BB71D595}"/>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3200" dirty="0">
                <a:latin typeface="+mn-lt"/>
              </a:rPr>
              <a:t>Why are measles and rubella important now?</a:t>
            </a:r>
          </a:p>
          <a:p>
            <a:pPr marL="0" indent="0">
              <a:buNone/>
            </a:pPr>
            <a:r>
              <a:rPr lang="en-US" sz="3200" dirty="0">
                <a:latin typeface="+mn-lt"/>
              </a:rPr>
              <a:t>What has been achieved so far?</a:t>
            </a:r>
          </a:p>
          <a:p>
            <a:pPr marL="0" indent="0">
              <a:buNone/>
            </a:pPr>
            <a:r>
              <a:rPr lang="en-US" sz="3200" dirty="0">
                <a:latin typeface="+mn-lt"/>
              </a:rPr>
              <a:t>What do we need to do now?</a:t>
            </a:r>
          </a:p>
        </p:txBody>
      </p:sp>
      <p:pic>
        <p:nvPicPr>
          <p:cNvPr id="5" name="Picture Placeholder 18" descr="A person standing on a boat with people on it&#10;&#10;Description automatically generated">
            <a:extLst>
              <a:ext uri="{FF2B5EF4-FFF2-40B4-BE49-F238E27FC236}">
                <a16:creationId xmlns:a16="http://schemas.microsoft.com/office/drawing/2014/main" id="{842B0046-6E2D-EF05-0707-2C4357BDB857}"/>
              </a:ext>
            </a:extLst>
          </p:cNvPr>
          <p:cNvPicPr>
            <a:picLocks noGrp="1" noChangeAspect="1"/>
          </p:cNvPicPr>
          <p:nvPr>
            <p:ph sz="half" idx="2"/>
          </p:nvPr>
        </p:nvPicPr>
        <p:blipFill rotWithShape="1">
          <a:blip r:embed="rId3"/>
          <a:srcRect l="24262" r="193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BFF410F4-EE64-4605-8C98-73864BE51FA0}"/>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AF7ACAE0-7C01-2448-A237-998CF5FB6254}"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975447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EE3C21E-2DD4-FB8C-B3F4-7BA391373862}"/>
              </a:ext>
            </a:extLst>
          </p:cNvPr>
          <p:cNvSpPr>
            <a:spLocks noGrp="1"/>
          </p:cNvSpPr>
          <p:nvPr>
            <p:ph type="title"/>
          </p:nvPr>
        </p:nvSpPr>
        <p:spPr>
          <a:xfrm>
            <a:off x="777845" y="2616740"/>
            <a:ext cx="4646904" cy="1624520"/>
          </a:xfrm>
        </p:spPr>
        <p:txBody>
          <a:bodyPr vert="horz" lIns="91440" tIns="45720" rIns="91440" bIns="45720" rtlCol="0" anchor="ctr">
            <a:normAutofit/>
          </a:bodyPr>
          <a:lstStyle/>
          <a:p>
            <a:pPr marL="57150"/>
            <a:r>
              <a:rPr lang="en-US" sz="4400" dirty="0">
                <a:latin typeface="+mn-lt"/>
              </a:rPr>
              <a:t>What do we need to do now?</a:t>
            </a:r>
          </a:p>
        </p:txBody>
      </p:sp>
      <p:pic>
        <p:nvPicPr>
          <p:cNvPr id="5" name="Picture Placeholder 18">
            <a:extLst>
              <a:ext uri="{FF2B5EF4-FFF2-40B4-BE49-F238E27FC236}">
                <a16:creationId xmlns:a16="http://schemas.microsoft.com/office/drawing/2014/main" id="{842B0046-6E2D-EF05-0707-2C4357BDB85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096000" y="1"/>
            <a:ext cx="6102825" cy="6858000"/>
          </a:xfrm>
          <a:prstGeom prst="rect">
            <a:avLst/>
          </a:prstGeom>
        </p:spPr>
      </p:pic>
      <p:sp>
        <p:nvSpPr>
          <p:cNvPr id="2" name="Slide Number Placeholder 1">
            <a:extLst>
              <a:ext uri="{FF2B5EF4-FFF2-40B4-BE49-F238E27FC236}">
                <a16:creationId xmlns:a16="http://schemas.microsoft.com/office/drawing/2014/main" id="{BFF410F4-EE64-4605-8C98-73864BE51FA0}"/>
              </a:ext>
            </a:extLst>
          </p:cNvPr>
          <p:cNvSpPr>
            <a:spLocks noGrp="1"/>
          </p:cNvSpPr>
          <p:nvPr>
            <p:ph type="sldNum" sz="quarter" idx="12"/>
          </p:nvPr>
        </p:nvSpPr>
        <p:spPr/>
        <p:txBody>
          <a:bodyPr/>
          <a:lstStyle/>
          <a:p>
            <a:fld id="{AF7ACAE0-7C01-2448-A237-998CF5FB6254}" type="slidenum">
              <a:rPr lang="en-US" smtClean="0"/>
              <a:t>20</a:t>
            </a:fld>
            <a:endParaRPr lang="en-US"/>
          </a:p>
        </p:txBody>
      </p:sp>
    </p:spTree>
    <p:extLst>
      <p:ext uri="{BB962C8B-B14F-4D97-AF65-F5344CB8AC3E}">
        <p14:creationId xmlns:p14="http://schemas.microsoft.com/office/powerpoint/2010/main" val="68268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extLst>
              <p:ext uri="{D42A27DB-BD31-4B8C-83A1-F6EECF244321}">
                <p14:modId xmlns:p14="http://schemas.microsoft.com/office/powerpoint/2010/main" val="3169402337"/>
              </p:ext>
            </p:extLst>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5B792AE-AFE5-E25C-8DF4-BB6AD14D8374}"/>
              </a:ext>
            </a:extLst>
          </p:cNvPr>
          <p:cNvSpPr txBox="1"/>
          <p:nvPr/>
        </p:nvSpPr>
        <p:spPr>
          <a:xfrm>
            <a:off x="608365" y="266300"/>
            <a:ext cx="2560320" cy="1077218"/>
          </a:xfrm>
          <a:prstGeom prst="rect">
            <a:avLst/>
          </a:prstGeom>
          <a:noFill/>
        </p:spPr>
        <p:txBody>
          <a:bodyPr wrap="square" rtlCol="0">
            <a:spAutoFit/>
          </a:bodyPr>
          <a:lstStyle/>
          <a:p>
            <a:r>
              <a:rPr lang="en-US" sz="3200" b="1" dirty="0">
                <a:solidFill>
                  <a:schemeClr val="accent1">
                    <a:lumMod val="50000"/>
                  </a:schemeClr>
                </a:solidFill>
              </a:rPr>
              <a:t>Think broadly and deeply</a:t>
            </a:r>
          </a:p>
        </p:txBody>
      </p:sp>
    </p:spTree>
    <p:extLst>
      <p:ext uri="{BB962C8B-B14F-4D97-AF65-F5344CB8AC3E}">
        <p14:creationId xmlns:p14="http://schemas.microsoft.com/office/powerpoint/2010/main" val="257817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15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162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extLst>
              <p:ext uri="{D42A27DB-BD31-4B8C-83A1-F6EECF244321}">
                <p14:modId xmlns:p14="http://schemas.microsoft.com/office/powerpoint/2010/main" val="2889483465"/>
              </p:ext>
            </p:extLst>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4711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extLst>
              <p:ext uri="{D42A27DB-BD31-4B8C-83A1-F6EECF244321}">
                <p14:modId xmlns:p14="http://schemas.microsoft.com/office/powerpoint/2010/main" val="2860679046"/>
              </p:ext>
            </p:extLst>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609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extLst>
              <p:ext uri="{D42A27DB-BD31-4B8C-83A1-F6EECF244321}">
                <p14:modId xmlns:p14="http://schemas.microsoft.com/office/powerpoint/2010/main" val="1310194593"/>
              </p:ext>
            </p:extLst>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322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749B7A-41B6-344B-B782-3C770BA9D994}"/>
              </a:ext>
            </a:extLst>
          </p:cNvPr>
          <p:cNvGraphicFramePr/>
          <p:nvPr>
            <p:extLst>
              <p:ext uri="{D42A27DB-BD31-4B8C-83A1-F6EECF244321}">
                <p14:modId xmlns:p14="http://schemas.microsoft.com/office/powerpoint/2010/main" val="1744505434"/>
              </p:ext>
            </p:extLst>
          </p:nvPr>
        </p:nvGraphicFramePr>
        <p:xfrm>
          <a:off x="1050524" y="0"/>
          <a:ext cx="1009095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4088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A1ED8-9A0E-DCB4-100C-2E6CBBF240D3}"/>
              </a:ext>
            </a:extLst>
          </p:cNvPr>
          <p:cNvSpPr>
            <a:spLocks noGrp="1"/>
          </p:cNvSpPr>
          <p:nvPr>
            <p:ph idx="1"/>
          </p:nvPr>
        </p:nvSpPr>
        <p:spPr>
          <a:xfrm>
            <a:off x="480000" y="1871002"/>
            <a:ext cx="11232001" cy="3765337"/>
          </a:xfrm>
        </p:spPr>
        <p:txBody>
          <a:bodyPr>
            <a:normAutofit/>
          </a:bodyPr>
          <a:lstStyle/>
          <a:p>
            <a:pPr marL="342900" indent="-342900">
              <a:lnSpc>
                <a:spcPct val="100000"/>
              </a:lnSpc>
              <a:spcBef>
                <a:spcPts val="600"/>
              </a:spcBef>
              <a:buFont typeface="Arial" panose="020B0604020202020204" pitchFamily="34" charset="0"/>
              <a:buChar char="•"/>
            </a:pPr>
            <a:r>
              <a:rPr lang="en-US" sz="3200" dirty="0"/>
              <a:t>High coverage</a:t>
            </a:r>
          </a:p>
          <a:p>
            <a:pPr marL="342900" indent="-342900">
              <a:lnSpc>
                <a:spcPct val="100000"/>
              </a:lnSpc>
              <a:spcBef>
                <a:spcPts val="600"/>
              </a:spcBef>
              <a:buFont typeface="Arial" panose="020B0604020202020204" pitchFamily="34" charset="0"/>
              <a:buChar char="•"/>
            </a:pPr>
            <a:r>
              <a:rPr lang="en-US" sz="3200" dirty="0"/>
              <a:t>Timely - right frequency and right timing within the year</a:t>
            </a:r>
          </a:p>
          <a:p>
            <a:pPr marL="342900" indent="-342900">
              <a:lnSpc>
                <a:spcPct val="100000"/>
              </a:lnSpc>
              <a:spcBef>
                <a:spcPts val="600"/>
              </a:spcBef>
              <a:buFont typeface="Arial" panose="020B0604020202020204" pitchFamily="34" charset="0"/>
              <a:buChar char="•"/>
            </a:pPr>
            <a:r>
              <a:rPr lang="en-US" sz="3200" dirty="0"/>
              <a:t>Equitable - reaching those unprotected (unvaccinated and not fully vaccinated)</a:t>
            </a:r>
          </a:p>
          <a:p>
            <a:pPr marL="342900" indent="-342900">
              <a:lnSpc>
                <a:spcPct val="100000"/>
              </a:lnSpc>
              <a:spcBef>
                <a:spcPts val="600"/>
              </a:spcBef>
              <a:buFont typeface="Arial" panose="020B0604020202020204" pitchFamily="34" charset="0"/>
              <a:buChar char="•"/>
            </a:pPr>
            <a:r>
              <a:rPr lang="en-US" sz="3200" dirty="0"/>
              <a:t>Targeted at the right age-range</a:t>
            </a:r>
          </a:p>
          <a:p>
            <a:pPr marL="180975" lvl="1" indent="0">
              <a:lnSpc>
                <a:spcPct val="100000"/>
              </a:lnSpc>
              <a:spcBef>
                <a:spcPts val="600"/>
              </a:spcBef>
              <a:buNone/>
            </a:pPr>
            <a:endParaRPr lang="en-US" sz="2400" dirty="0"/>
          </a:p>
          <a:p>
            <a:pPr marL="180975" lvl="1" indent="0">
              <a:lnSpc>
                <a:spcPct val="100000"/>
              </a:lnSpc>
              <a:spcBef>
                <a:spcPts val="600"/>
              </a:spcBef>
              <a:buNone/>
            </a:pPr>
            <a:endParaRPr lang="en-US" sz="2400" dirty="0"/>
          </a:p>
        </p:txBody>
      </p:sp>
      <p:sp>
        <p:nvSpPr>
          <p:cNvPr id="4" name="Slide Number Placeholder 3">
            <a:extLst>
              <a:ext uri="{FF2B5EF4-FFF2-40B4-BE49-F238E27FC236}">
                <a16:creationId xmlns:a16="http://schemas.microsoft.com/office/drawing/2014/main" id="{AB5571FC-D214-FAAD-6343-8233F5196F1B}"/>
              </a:ext>
            </a:extLst>
          </p:cNvPr>
          <p:cNvSpPr>
            <a:spLocks noGrp="1"/>
          </p:cNvSpPr>
          <p:nvPr>
            <p:ph type="sldNum" sz="quarter" idx="16"/>
          </p:nvPr>
        </p:nvSpPr>
        <p:spPr/>
        <p:txBody>
          <a:bodyPr/>
          <a:lstStyle/>
          <a:p>
            <a:fld id="{A74CE0EA-F3B5-4684-BA10-C594598FDB9C}" type="slidenum">
              <a:rPr lang="en-GB" noProof="0" smtClean="0"/>
              <a:pPr/>
              <a:t>28</a:t>
            </a:fld>
            <a:endParaRPr lang="en-GB" noProof="0"/>
          </a:p>
        </p:txBody>
      </p:sp>
      <p:sp>
        <p:nvSpPr>
          <p:cNvPr id="6" name="Title 5">
            <a:extLst>
              <a:ext uri="{FF2B5EF4-FFF2-40B4-BE49-F238E27FC236}">
                <a16:creationId xmlns:a16="http://schemas.microsoft.com/office/drawing/2014/main" id="{D48E1135-D487-16F5-5447-C518455AD027}"/>
              </a:ext>
            </a:extLst>
          </p:cNvPr>
          <p:cNvSpPr>
            <a:spLocks noGrp="1"/>
          </p:cNvSpPr>
          <p:nvPr>
            <p:ph type="title"/>
          </p:nvPr>
        </p:nvSpPr>
        <p:spPr>
          <a:xfrm>
            <a:off x="479999" y="136526"/>
            <a:ext cx="10524885" cy="1177370"/>
          </a:xfrm>
        </p:spPr>
        <p:txBody>
          <a:bodyPr>
            <a:noAutofit/>
          </a:bodyPr>
          <a:lstStyle/>
          <a:p>
            <a:r>
              <a:rPr lang="en-US" dirty="0">
                <a:latin typeface="Museo Sans 700"/>
              </a:rPr>
              <a:t>M&amp;RP is working with countries to achieve h</a:t>
            </a:r>
            <a:r>
              <a:rPr lang="en-US" dirty="0"/>
              <a:t>igh quality Supplementary Immunization Activities (SIAs)</a:t>
            </a:r>
            <a:endParaRPr lang="en-US" dirty="0">
              <a:latin typeface="Museo Sans 700"/>
            </a:endParaRPr>
          </a:p>
        </p:txBody>
      </p:sp>
    </p:spTree>
    <p:extLst>
      <p:ext uri="{BB962C8B-B14F-4D97-AF65-F5344CB8AC3E}">
        <p14:creationId xmlns:p14="http://schemas.microsoft.com/office/powerpoint/2010/main" val="178170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72E961A-DDAC-4711-073B-DF1BEDDC1F03}"/>
              </a:ext>
            </a:extLst>
          </p:cNvPr>
          <p:cNvSpPr>
            <a:spLocks noGrp="1"/>
          </p:cNvSpPr>
          <p:nvPr>
            <p:ph sz="half" idx="1"/>
          </p:nvPr>
        </p:nvSpPr>
        <p:spPr>
          <a:xfrm>
            <a:off x="672431" y="1953989"/>
            <a:ext cx="5420751" cy="3828572"/>
          </a:xfrm>
        </p:spPr>
        <p:txBody>
          <a:bodyPr vert="horz" lIns="91440" tIns="45720" rIns="91440" bIns="45720" rtlCol="0" anchor="t">
            <a:normAutofit/>
          </a:bodyPr>
          <a:lstStyle/>
          <a:p>
            <a:pPr marL="0" indent="0">
              <a:buNone/>
            </a:pPr>
            <a:r>
              <a:rPr lang="en-CH" dirty="0"/>
              <a:t>Very promising results</a:t>
            </a:r>
            <a:r>
              <a:rPr lang="en-US" dirty="0"/>
              <a:t>, high levels of protection </a:t>
            </a:r>
            <a:endParaRPr lang="en-CH" dirty="0"/>
          </a:p>
          <a:p>
            <a:pPr marL="0" indent="0">
              <a:buNone/>
            </a:pPr>
            <a:r>
              <a:rPr lang="en-GB" dirty="0">
                <a:latin typeface="+mn-lt"/>
              </a:rPr>
              <a:t>Potential gamechanger to increase coverage, enable increased integration of campaigns, improve emergency response, reduce medical waste</a:t>
            </a:r>
            <a:endParaRPr lang="en-CH" dirty="0">
              <a:latin typeface="+mn-lt"/>
            </a:endParaRPr>
          </a:p>
        </p:txBody>
      </p:sp>
      <p:sp>
        <p:nvSpPr>
          <p:cNvPr id="14" name="Text Placeholder 13">
            <a:extLst>
              <a:ext uri="{FF2B5EF4-FFF2-40B4-BE49-F238E27FC236}">
                <a16:creationId xmlns:a16="http://schemas.microsoft.com/office/drawing/2014/main" id="{3BAD6BB1-FC5C-3441-A99D-73472C0FE9D9}"/>
              </a:ext>
            </a:extLst>
          </p:cNvPr>
          <p:cNvSpPr>
            <a:spLocks noGrp="1"/>
          </p:cNvSpPr>
          <p:nvPr>
            <p:ph type="body" sz="quarter" idx="21"/>
          </p:nvPr>
        </p:nvSpPr>
        <p:spPr/>
        <p:txBody>
          <a:bodyPr>
            <a:normAutofit fontScale="92500" lnSpcReduction="10000"/>
          </a:bodyPr>
          <a:lstStyle/>
          <a:p>
            <a:pPr marL="0" indent="0">
              <a:buNone/>
            </a:pPr>
            <a:r>
              <a:rPr lang="en-GB" sz="1000">
                <a:hlinkClick r:id="rId2"/>
              </a:rPr>
              <a:t>https://www.prnewswire.com/news-releases/micron-biomedical-announces-positive-measles-and-rubella-vaccination-results-from-first-clinical-trial-of-microarray-injection-free-vaccine-delivery-in-children-301826746.html</a:t>
            </a:r>
            <a:r>
              <a:rPr lang="en-GB" sz="1000"/>
              <a:t> </a:t>
            </a:r>
            <a:endParaRPr lang="en-CH" sz="1000"/>
          </a:p>
        </p:txBody>
      </p:sp>
      <p:sp>
        <p:nvSpPr>
          <p:cNvPr id="7" name="Title 6">
            <a:extLst>
              <a:ext uri="{FF2B5EF4-FFF2-40B4-BE49-F238E27FC236}">
                <a16:creationId xmlns:a16="http://schemas.microsoft.com/office/drawing/2014/main" id="{64884471-0570-CC49-22BF-83ED5EC379BC}"/>
              </a:ext>
            </a:extLst>
          </p:cNvPr>
          <p:cNvSpPr>
            <a:spLocks noGrp="1"/>
          </p:cNvSpPr>
          <p:nvPr>
            <p:ph type="title"/>
          </p:nvPr>
        </p:nvSpPr>
        <p:spPr>
          <a:xfrm>
            <a:off x="479999" y="359999"/>
            <a:ext cx="10936434" cy="1220756"/>
          </a:xfrm>
        </p:spPr>
        <p:txBody>
          <a:bodyPr>
            <a:normAutofit/>
          </a:bodyPr>
          <a:lstStyle/>
          <a:p>
            <a:r>
              <a:rPr lang="en-US" dirty="0"/>
              <a:t>Innovation through Measles Rubella Microarray Patch vaccines (MR-MAPs)</a:t>
            </a:r>
            <a:endParaRPr lang="en-CH" dirty="0"/>
          </a:p>
        </p:txBody>
      </p:sp>
      <p:pic>
        <p:nvPicPr>
          <p:cNvPr id="2050" name="Picture 2" descr="Infants as young as 9 months old are among the first children in the world to be vaccinated via a painless and injection-free dissolvable, microarray technology from Micron Biomedical.">
            <a:extLst>
              <a:ext uri="{FF2B5EF4-FFF2-40B4-BE49-F238E27FC236}">
                <a16:creationId xmlns:a16="http://schemas.microsoft.com/office/drawing/2014/main" id="{0E660276-DC89-A149-675E-7FBF1C79CD3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3182" y="1686915"/>
            <a:ext cx="5839846" cy="32832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9E80B0C-13D7-4AEE-6E7F-CBD7BE4EBDB5}"/>
              </a:ext>
            </a:extLst>
          </p:cNvPr>
          <p:cNvSpPr>
            <a:spLocks noGrp="1"/>
          </p:cNvSpPr>
          <p:nvPr>
            <p:ph type="sldNum" sz="quarter" idx="24"/>
          </p:nvPr>
        </p:nvSpPr>
        <p:spPr/>
        <p:txBody>
          <a:bodyPr/>
          <a:lstStyle/>
          <a:p>
            <a:fld id="{A74CE0EA-F3B5-4684-BA10-C594598FDB9C}" type="slidenum">
              <a:rPr lang="en-GB" noProof="0" smtClean="0"/>
              <a:pPr/>
              <a:t>29</a:t>
            </a:fld>
            <a:endParaRPr lang="en-GB" noProof="0"/>
          </a:p>
        </p:txBody>
      </p:sp>
      <p:sp>
        <p:nvSpPr>
          <p:cNvPr id="3" name="TextBox 2">
            <a:extLst>
              <a:ext uri="{FF2B5EF4-FFF2-40B4-BE49-F238E27FC236}">
                <a16:creationId xmlns:a16="http://schemas.microsoft.com/office/drawing/2014/main" id="{B3D98CDA-C545-1F86-7B0D-77C49693B550}"/>
              </a:ext>
            </a:extLst>
          </p:cNvPr>
          <p:cNvSpPr txBox="1"/>
          <p:nvPr/>
        </p:nvSpPr>
        <p:spPr>
          <a:xfrm>
            <a:off x="3230457" y="5274086"/>
            <a:ext cx="5038928" cy="646331"/>
          </a:xfrm>
          <a:prstGeom prst="rect">
            <a:avLst/>
          </a:prstGeom>
          <a:solidFill>
            <a:srgbClr val="FF0000"/>
          </a:solidFill>
          <a:ln>
            <a:solidFill>
              <a:srgbClr val="C00000"/>
            </a:solidFill>
          </a:ln>
        </p:spPr>
        <p:txBody>
          <a:bodyPr wrap="square" rtlCol="0">
            <a:spAutoFit/>
          </a:bodyPr>
          <a:lstStyle/>
          <a:p>
            <a:pPr>
              <a:spcBef>
                <a:spcPts val="1200"/>
              </a:spcBef>
              <a:spcAft>
                <a:spcPts val="1200"/>
              </a:spcAft>
            </a:pPr>
            <a:r>
              <a:rPr lang="en-US" sz="3600" b="1">
                <a:solidFill>
                  <a:schemeClr val="bg1"/>
                </a:solidFill>
              </a:rPr>
              <a:t>We need MR-MAPs NOW</a:t>
            </a:r>
          </a:p>
        </p:txBody>
      </p:sp>
    </p:spTree>
    <p:extLst>
      <p:ext uri="{BB962C8B-B14F-4D97-AF65-F5344CB8AC3E}">
        <p14:creationId xmlns:p14="http://schemas.microsoft.com/office/powerpoint/2010/main" val="11701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8">
            <a:extLst>
              <a:ext uri="{FF2B5EF4-FFF2-40B4-BE49-F238E27FC236}">
                <a16:creationId xmlns:a16="http://schemas.microsoft.com/office/drawing/2014/main" id="{187D863F-2740-BB95-EADA-AF9C1CA949F4}"/>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a:stretch/>
        </p:blipFill>
        <p:spPr>
          <a:prstGeom prst="rect">
            <a:avLst/>
          </a:prstGeom>
        </p:spPr>
      </p:pic>
      <p:sp>
        <p:nvSpPr>
          <p:cNvPr id="2" name="Slide Number Placeholder 1">
            <a:extLst>
              <a:ext uri="{FF2B5EF4-FFF2-40B4-BE49-F238E27FC236}">
                <a16:creationId xmlns:a16="http://schemas.microsoft.com/office/drawing/2014/main" id="{BFF410F4-EE64-4605-8C98-73864BE51FA0}"/>
              </a:ext>
            </a:extLst>
          </p:cNvPr>
          <p:cNvSpPr>
            <a:spLocks noGrp="1"/>
          </p:cNvSpPr>
          <p:nvPr>
            <p:ph type="sldNum" sz="quarter" idx="12"/>
          </p:nvPr>
        </p:nvSpPr>
        <p:spPr/>
        <p:txBody>
          <a:bodyPr/>
          <a:lstStyle/>
          <a:p>
            <a:fld id="{AF7ACAE0-7C01-2448-A237-998CF5FB6254}" type="slidenum">
              <a:rPr lang="en-US" smtClean="0"/>
              <a:t>3</a:t>
            </a:fld>
            <a:endParaRPr lang="en-US"/>
          </a:p>
        </p:txBody>
      </p:sp>
      <p:sp>
        <p:nvSpPr>
          <p:cNvPr id="12" name="Text Placeholder 11">
            <a:extLst>
              <a:ext uri="{FF2B5EF4-FFF2-40B4-BE49-F238E27FC236}">
                <a16:creationId xmlns:a16="http://schemas.microsoft.com/office/drawing/2014/main" id="{A251AB8F-EEC5-0F50-C0AC-4FDED1AA9BEE}"/>
              </a:ext>
            </a:extLst>
          </p:cNvPr>
          <p:cNvSpPr>
            <a:spLocks noGrp="1"/>
          </p:cNvSpPr>
          <p:nvPr>
            <p:ph type="body" sz="quarter" idx="13"/>
          </p:nvPr>
        </p:nvSpPr>
        <p:spPr/>
        <p:txBody>
          <a:bodyPr>
            <a:normAutofit/>
          </a:bodyPr>
          <a:lstStyle/>
          <a:p>
            <a:pPr marL="0" indent="0">
              <a:spcBef>
                <a:spcPct val="0"/>
              </a:spcBef>
              <a:buNone/>
            </a:pPr>
            <a:r>
              <a:rPr lang="en-US" sz="4400" b="1" dirty="0">
                <a:solidFill>
                  <a:schemeClr val="tx2"/>
                </a:solidFill>
                <a:latin typeface="+mn-lt"/>
                <a:ea typeface="+mj-ea"/>
                <a:cs typeface="+mj-cs"/>
              </a:rPr>
              <a:t>Why are measles and rubella important now?</a:t>
            </a:r>
          </a:p>
        </p:txBody>
      </p:sp>
      <p:sp>
        <p:nvSpPr>
          <p:cNvPr id="13" name="Text Placeholder 12">
            <a:extLst>
              <a:ext uri="{FF2B5EF4-FFF2-40B4-BE49-F238E27FC236}">
                <a16:creationId xmlns:a16="http://schemas.microsoft.com/office/drawing/2014/main" id="{4F66EFD7-E32B-0007-2494-9E3F7FB486B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4717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A604F0-4803-7EE6-2212-3481B7BF9D4D}"/>
              </a:ext>
            </a:extLst>
          </p:cNvPr>
          <p:cNvSpPr>
            <a:spLocks noGrp="1"/>
          </p:cNvSpPr>
          <p:nvPr>
            <p:ph type="title"/>
          </p:nvPr>
        </p:nvSpPr>
        <p:spPr/>
        <p:txBody>
          <a:bodyPr/>
          <a:lstStyle/>
          <a:p>
            <a:r>
              <a:rPr lang="en-US" dirty="0"/>
              <a:t>Current state</a:t>
            </a:r>
          </a:p>
        </p:txBody>
      </p:sp>
      <p:sp>
        <p:nvSpPr>
          <p:cNvPr id="9" name="Content Placeholder 8">
            <a:extLst>
              <a:ext uri="{FF2B5EF4-FFF2-40B4-BE49-F238E27FC236}">
                <a16:creationId xmlns:a16="http://schemas.microsoft.com/office/drawing/2014/main" id="{E2961472-9823-9F13-9245-BA6C20E0914D}"/>
              </a:ext>
            </a:extLst>
          </p:cNvPr>
          <p:cNvSpPr>
            <a:spLocks noGrp="1"/>
          </p:cNvSpPr>
          <p:nvPr>
            <p:ph idx="1"/>
          </p:nvPr>
        </p:nvSpPr>
        <p:spPr/>
        <p:txBody>
          <a:bodyPr>
            <a:normAutofit/>
          </a:bodyPr>
          <a:lstStyle/>
          <a:p>
            <a:r>
              <a:rPr lang="en-US" sz="3200" b="1" dirty="0"/>
              <a:t>SEVERE: </a:t>
            </a:r>
            <a:r>
              <a:rPr lang="en-US" sz="3200" dirty="0"/>
              <a:t>Measles and rubella viruses cause devastating disease</a:t>
            </a:r>
          </a:p>
          <a:p>
            <a:r>
              <a:rPr lang="en-US" sz="3200" b="1" dirty="0"/>
              <a:t>INEQUITABLE</a:t>
            </a:r>
            <a:r>
              <a:rPr lang="en-US" sz="3200" dirty="0"/>
              <a:t>: The impact of measles and rubella on children is deeply unfair, landing on those who face the most challenges</a:t>
            </a:r>
          </a:p>
          <a:p>
            <a:r>
              <a:rPr lang="en-US" sz="3200" b="1" dirty="0"/>
              <a:t>WORRYING</a:t>
            </a:r>
            <a:r>
              <a:rPr lang="en-US" sz="3200" dirty="0"/>
              <a:t>: 2024 looks like it will be a very difficult year</a:t>
            </a:r>
            <a:endParaRPr lang="en-US" sz="3200" b="1" dirty="0"/>
          </a:p>
          <a:p>
            <a:r>
              <a:rPr lang="en-US" sz="3200" b="1" dirty="0"/>
              <a:t>WE’VE LEARNT A LOT: </a:t>
            </a:r>
            <a:r>
              <a:rPr lang="en-US" sz="3200" dirty="0"/>
              <a:t>From smallpox, polio, health systems research, listening to communities… so much</a:t>
            </a:r>
          </a:p>
          <a:p>
            <a:r>
              <a:rPr lang="en-US" sz="3200" b="1" dirty="0"/>
              <a:t>HOPEFUL: </a:t>
            </a:r>
            <a:r>
              <a:rPr lang="en-US" sz="3200" dirty="0"/>
              <a:t>We know what to do to prevent measles and rubella</a:t>
            </a:r>
          </a:p>
        </p:txBody>
      </p:sp>
      <p:sp>
        <p:nvSpPr>
          <p:cNvPr id="4" name="Slide Number Placeholder 3">
            <a:extLst>
              <a:ext uri="{FF2B5EF4-FFF2-40B4-BE49-F238E27FC236}">
                <a16:creationId xmlns:a16="http://schemas.microsoft.com/office/drawing/2014/main" id="{858D4135-9F05-BC4A-8353-DE2DD85B876F}"/>
              </a:ext>
            </a:extLst>
          </p:cNvPr>
          <p:cNvSpPr>
            <a:spLocks noGrp="1"/>
          </p:cNvSpPr>
          <p:nvPr>
            <p:ph type="sldNum" sz="quarter" idx="12"/>
          </p:nvPr>
        </p:nvSpPr>
        <p:spPr/>
        <p:txBody>
          <a:bodyPr/>
          <a:lstStyle/>
          <a:p>
            <a:fld id="{A74CE0EA-F3B5-4684-BA10-C594598FDB9C}" type="slidenum">
              <a:rPr lang="en-GB" noProof="0" smtClean="0"/>
              <a:pPr/>
              <a:t>30</a:t>
            </a:fld>
            <a:endParaRPr lang="en-GB" noProof="0"/>
          </a:p>
        </p:txBody>
      </p:sp>
    </p:spTree>
    <p:extLst>
      <p:ext uri="{BB962C8B-B14F-4D97-AF65-F5344CB8AC3E}">
        <p14:creationId xmlns:p14="http://schemas.microsoft.com/office/powerpoint/2010/main" val="308223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89B8A5-225C-DBBF-74CE-34C3704954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5" name="Picture 5">
            <a:extLst>
              <a:ext uri="{FF2B5EF4-FFF2-40B4-BE49-F238E27FC236}">
                <a16:creationId xmlns:a16="http://schemas.microsoft.com/office/drawing/2014/main" id="{3EA9A6C2-02BE-BEA4-BB63-0F4BA8C525DB}"/>
              </a:ext>
            </a:extLst>
          </p:cNvPr>
          <p:cNvPicPr>
            <a:picLocks noChangeAspect="1"/>
          </p:cNvPicPr>
          <p:nvPr/>
        </p:nvPicPr>
        <p:blipFill>
          <a:blip r:embed="rId3"/>
          <a:stretch>
            <a:fillRect/>
          </a:stretch>
        </p:blipFill>
        <p:spPr>
          <a:xfrm>
            <a:off x="173404" y="2413138"/>
            <a:ext cx="2743200" cy="3809461"/>
          </a:xfrm>
          <a:prstGeom prst="rect">
            <a:avLst/>
          </a:prstGeom>
        </p:spPr>
      </p:pic>
      <p:pic>
        <p:nvPicPr>
          <p:cNvPr id="7" name="Picture 7" descr="Diagram&#10;&#10;Description automatically generated">
            <a:extLst>
              <a:ext uri="{FF2B5EF4-FFF2-40B4-BE49-F238E27FC236}">
                <a16:creationId xmlns:a16="http://schemas.microsoft.com/office/drawing/2014/main" id="{11F356F4-8C53-F6D2-BC2B-4E9E769F4FA2}"/>
              </a:ext>
            </a:extLst>
          </p:cNvPr>
          <p:cNvPicPr>
            <a:picLocks noChangeAspect="1"/>
          </p:cNvPicPr>
          <p:nvPr/>
        </p:nvPicPr>
        <p:blipFill>
          <a:blip r:embed="rId4"/>
          <a:stretch>
            <a:fillRect/>
          </a:stretch>
        </p:blipFill>
        <p:spPr>
          <a:xfrm>
            <a:off x="8847989" y="2413138"/>
            <a:ext cx="2743200" cy="2198748"/>
          </a:xfrm>
          <a:prstGeom prst="rect">
            <a:avLst/>
          </a:prstGeom>
        </p:spPr>
      </p:pic>
      <p:pic>
        <p:nvPicPr>
          <p:cNvPr id="13" name="Picture 13" descr="A picture containing outdoor, mountain, city, harbor&#10;&#10;Description automatically generated">
            <a:extLst>
              <a:ext uri="{FF2B5EF4-FFF2-40B4-BE49-F238E27FC236}">
                <a16:creationId xmlns:a16="http://schemas.microsoft.com/office/drawing/2014/main" id="{A7F7D9C7-994A-F86B-45F6-67464FB71996}"/>
              </a:ext>
            </a:extLst>
          </p:cNvPr>
          <p:cNvPicPr>
            <a:picLocks noChangeAspect="1"/>
          </p:cNvPicPr>
          <p:nvPr/>
        </p:nvPicPr>
        <p:blipFill>
          <a:blip r:embed="rId5"/>
          <a:stretch>
            <a:fillRect/>
          </a:stretch>
        </p:blipFill>
        <p:spPr>
          <a:xfrm>
            <a:off x="8839077" y="4731715"/>
            <a:ext cx="2752112" cy="1546832"/>
          </a:xfrm>
          <a:prstGeom prst="rect">
            <a:avLst/>
          </a:prstGeom>
        </p:spPr>
      </p:pic>
      <p:pic>
        <p:nvPicPr>
          <p:cNvPr id="15" name="Picture 15">
            <a:extLst>
              <a:ext uri="{FF2B5EF4-FFF2-40B4-BE49-F238E27FC236}">
                <a16:creationId xmlns:a16="http://schemas.microsoft.com/office/drawing/2014/main" id="{B9CF6D70-FEAC-5D66-CB84-6A4A324F7C5E}"/>
              </a:ext>
            </a:extLst>
          </p:cNvPr>
          <p:cNvPicPr>
            <a:picLocks noChangeAspect="1"/>
          </p:cNvPicPr>
          <p:nvPr/>
        </p:nvPicPr>
        <p:blipFill>
          <a:blip r:embed="rId6"/>
          <a:stretch>
            <a:fillRect/>
          </a:stretch>
        </p:blipFill>
        <p:spPr>
          <a:xfrm>
            <a:off x="4250410" y="5169772"/>
            <a:ext cx="2752436" cy="1052827"/>
          </a:xfrm>
          <a:prstGeom prst="rect">
            <a:avLst/>
          </a:prstGeom>
        </p:spPr>
      </p:pic>
      <p:sp>
        <p:nvSpPr>
          <p:cNvPr id="17" name="Title 3">
            <a:extLst>
              <a:ext uri="{FF2B5EF4-FFF2-40B4-BE49-F238E27FC236}">
                <a16:creationId xmlns:a16="http://schemas.microsoft.com/office/drawing/2014/main" id="{AFB75B89-96CF-EF14-08B1-360020BD3842}"/>
              </a:ext>
            </a:extLst>
          </p:cNvPr>
          <p:cNvSpPr txBox="1">
            <a:spLocks/>
          </p:cNvSpPr>
          <p:nvPr/>
        </p:nvSpPr>
        <p:spPr>
          <a:xfrm>
            <a:off x="352248" y="262030"/>
            <a:ext cx="11622573" cy="66736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Poppins SemiBold"/>
                <a:ea typeface="Roboto"/>
                <a:cs typeface="Poppins SemiBold"/>
              </a:rPr>
              <a:t>Measles is a crisis among many crises </a:t>
            </a:r>
            <a:endParaRPr kumimoji="0" lang="en-US" sz="2800" b="1" i="0" u="none" strike="noStrike" kern="1200" cap="none" spc="0" normalizeH="0" baseline="0" noProof="0">
              <a:ln>
                <a:noFill/>
              </a:ln>
              <a:solidFill>
                <a:srgbClr val="000000"/>
              </a:solidFill>
              <a:effectLst/>
              <a:uLnTx/>
              <a:uFillTx/>
              <a:latin typeface="Poppins SemiBold" pitchFamily="2" charset="77"/>
              <a:ea typeface="Roboto" panose="02000000000000000000" pitchFamily="2" charset="0"/>
              <a:cs typeface="Poppins SemiBold" pitchFamily="2" charset="77"/>
            </a:endParaRPr>
          </a:p>
          <a:p>
            <a:pPr marL="0" marR="0" lvl="0" indent="0" algn="l" defTabSz="554492"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Poppins SemiBold"/>
                <a:ea typeface="Roboto"/>
                <a:cs typeface="Poppins SemiBold"/>
              </a:rPr>
              <a:t>Food, energy, war, economic, climate, natural, humanitarian</a:t>
            </a:r>
            <a:endParaRPr kumimoji="0" lang="en-US" sz="2000" b="1" i="1" u="none" strike="noStrike" kern="1200" cap="none" spc="0" normalizeH="0" baseline="0" noProof="0">
              <a:ln>
                <a:noFill/>
              </a:ln>
              <a:solidFill>
                <a:srgbClr val="000000"/>
              </a:solidFill>
              <a:effectLst/>
              <a:uLnTx/>
              <a:uFillTx/>
              <a:latin typeface="Poppins SemiBold" pitchFamily="2" charset="77"/>
              <a:ea typeface="Roboto" panose="02000000000000000000" pitchFamily="2" charset="0"/>
              <a:cs typeface="Poppins SemiBold" pitchFamily="2" charset="77"/>
            </a:endParaRPr>
          </a:p>
        </p:txBody>
      </p:sp>
      <p:pic>
        <p:nvPicPr>
          <p:cNvPr id="21" name="Picture 20">
            <a:extLst>
              <a:ext uri="{FF2B5EF4-FFF2-40B4-BE49-F238E27FC236}">
                <a16:creationId xmlns:a16="http://schemas.microsoft.com/office/drawing/2014/main" id="{AC8A2A6F-4A12-C733-C9EC-09475A8D1697}"/>
              </a:ext>
            </a:extLst>
          </p:cNvPr>
          <p:cNvPicPr>
            <a:picLocks noChangeAspect="1"/>
          </p:cNvPicPr>
          <p:nvPr/>
        </p:nvPicPr>
        <p:blipFill>
          <a:blip r:embed="rId7"/>
          <a:stretch>
            <a:fillRect/>
          </a:stretch>
        </p:blipFill>
        <p:spPr>
          <a:xfrm>
            <a:off x="3096199" y="2413138"/>
            <a:ext cx="5554371" cy="2333184"/>
          </a:xfrm>
          <a:prstGeom prst="rect">
            <a:avLst/>
          </a:prstGeom>
        </p:spPr>
      </p:pic>
      <p:sp>
        <p:nvSpPr>
          <p:cNvPr id="22" name="TextBox 21">
            <a:extLst>
              <a:ext uri="{FF2B5EF4-FFF2-40B4-BE49-F238E27FC236}">
                <a16:creationId xmlns:a16="http://schemas.microsoft.com/office/drawing/2014/main" id="{C15295E9-00FB-D6A2-A745-07DB2DEA09A5}"/>
              </a:ext>
            </a:extLst>
          </p:cNvPr>
          <p:cNvSpPr txBox="1"/>
          <p:nvPr/>
        </p:nvSpPr>
        <p:spPr>
          <a:xfrm>
            <a:off x="3233129" y="4768596"/>
            <a:ext cx="11211896" cy="266740"/>
          </a:xfrm>
          <a:prstGeom prst="rect">
            <a:avLst/>
          </a:prstGeom>
          <a:noFill/>
        </p:spPr>
        <p:txBody>
          <a:bodyPr wrap="square">
            <a:spAutoFit/>
          </a:bodyPr>
          <a:lstStyle/>
          <a:p>
            <a:pPr marL="0" marR="0" lvl="0" indent="0" algn="l" defTabSz="50292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Poppins"/>
                <a:ea typeface="+mn-ea"/>
                <a:cs typeface="+mn-cs"/>
              </a:rPr>
              <a:t>https://www.unhcr.org/global-trends-report-2022</a:t>
            </a:r>
            <a:endParaRPr kumimoji="0" lang="en-US" sz="1050" b="0" i="0" u="none" strike="noStrike" kern="1200" cap="none" spc="0" normalizeH="0" baseline="0" noProof="0">
              <a:ln>
                <a:noFill/>
              </a:ln>
              <a:solidFill>
                <a:srgbClr val="FFFFFF">
                  <a:lumMod val="50000"/>
                </a:srgbClr>
              </a:solidFill>
              <a:effectLst/>
              <a:uLnTx/>
              <a:uFillTx/>
              <a:latin typeface="Poppins"/>
              <a:ea typeface="+mn-ea"/>
              <a:cs typeface="+mn-cs"/>
            </a:endParaRPr>
          </a:p>
        </p:txBody>
      </p:sp>
      <p:sp>
        <p:nvSpPr>
          <p:cNvPr id="8" name="Rectangle: Rounded Corners 7">
            <a:extLst>
              <a:ext uri="{FF2B5EF4-FFF2-40B4-BE49-F238E27FC236}">
                <a16:creationId xmlns:a16="http://schemas.microsoft.com/office/drawing/2014/main" id="{646EB2A9-8AE2-D3C4-1BAD-738CA6A5DD82}"/>
              </a:ext>
            </a:extLst>
          </p:cNvPr>
          <p:cNvSpPr/>
          <p:nvPr/>
        </p:nvSpPr>
        <p:spPr>
          <a:xfrm>
            <a:off x="1263192" y="1546911"/>
            <a:ext cx="9430801" cy="65524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a:ea typeface="+mn-ea"/>
                <a:cs typeface="+mn-cs"/>
              </a:rPr>
              <a:t>~45% of measles outbreaks are in conflict and fragile affected countries, making measles prevention and response more challenging</a:t>
            </a:r>
          </a:p>
        </p:txBody>
      </p:sp>
    </p:spTree>
    <p:extLst>
      <p:ext uri="{BB962C8B-B14F-4D97-AF65-F5344CB8AC3E}">
        <p14:creationId xmlns:p14="http://schemas.microsoft.com/office/powerpoint/2010/main" val="222939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40B44FC-53A1-F7EF-1E09-78FB4EE44F89}"/>
              </a:ext>
            </a:extLst>
          </p:cNvPr>
          <p:cNvSpPr>
            <a:spLocks noGrp="1"/>
          </p:cNvSpPr>
          <p:nvPr>
            <p:ph type="title"/>
          </p:nvPr>
        </p:nvSpPr>
        <p:spPr/>
        <p:txBody>
          <a:bodyPr vert="horz" lIns="91440" tIns="45720" rIns="91440" bIns="45720" rtlCol="0" anchor="ctr">
            <a:normAutofit/>
          </a:bodyPr>
          <a:lstStyle/>
          <a:p>
            <a:r>
              <a:rPr lang="en-US" sz="4000" dirty="0"/>
              <a:t>Conclusions: countries need both urgent and sustainable solutions</a:t>
            </a:r>
          </a:p>
        </p:txBody>
      </p:sp>
      <p:sp>
        <p:nvSpPr>
          <p:cNvPr id="6" name="Content Placeholder 5">
            <a:extLst>
              <a:ext uri="{FF2B5EF4-FFF2-40B4-BE49-F238E27FC236}">
                <a16:creationId xmlns:a16="http://schemas.microsoft.com/office/drawing/2014/main" id="{7E50239A-5924-5E17-A965-2E8CDA11E40A}"/>
              </a:ext>
            </a:extLst>
          </p:cNvPr>
          <p:cNvSpPr>
            <a:spLocks noGrp="1"/>
          </p:cNvSpPr>
          <p:nvPr>
            <p:ph sz="half" idx="1"/>
          </p:nvPr>
        </p:nvSpPr>
        <p:spPr>
          <a:xfrm>
            <a:off x="838200" y="1825625"/>
            <a:ext cx="6138332" cy="4351338"/>
          </a:xfrm>
        </p:spPr>
        <p:txBody>
          <a:bodyPr>
            <a:normAutofit lnSpcReduction="10000"/>
          </a:bodyPr>
          <a:lstStyle/>
          <a:p>
            <a:pPr marL="0" indent="0" defTabSz="731520">
              <a:spcAft>
                <a:spcPts val="600"/>
              </a:spcAft>
              <a:buNone/>
            </a:pPr>
            <a:r>
              <a:rPr lang="en-US" b="1" kern="1200" dirty="0">
                <a:latin typeface="+mn-lt"/>
                <a:ea typeface="+mn-ea"/>
                <a:cs typeface="+mn-cs"/>
              </a:rPr>
              <a:t>RESPOND NOW TO SAVE LIVES: </a:t>
            </a:r>
            <a:r>
              <a:rPr lang="en-US" kern="1200" dirty="0">
                <a:latin typeface="+mn-lt"/>
                <a:ea typeface="+mn-ea"/>
                <a:cs typeface="+mn-cs"/>
              </a:rPr>
              <a:t>Intense efforts needed to reach missed children</a:t>
            </a:r>
            <a:endParaRPr lang="en-US" dirty="0"/>
          </a:p>
          <a:p>
            <a:pPr marL="0" indent="0" defTabSz="731520">
              <a:spcAft>
                <a:spcPts val="600"/>
              </a:spcAft>
              <a:buNone/>
            </a:pPr>
            <a:r>
              <a:rPr lang="en-US" b="1" dirty="0">
                <a:ea typeface="Calibri"/>
                <a:cs typeface="Calibri"/>
              </a:rPr>
              <a:t>ADVOCATE: </a:t>
            </a:r>
            <a:r>
              <a:rPr lang="en-US" dirty="0">
                <a:ea typeface="Calibri"/>
                <a:cs typeface="Calibri"/>
              </a:rPr>
              <a:t>Prioritize Measles and rubella</a:t>
            </a:r>
          </a:p>
          <a:p>
            <a:pPr marL="0" indent="0" defTabSz="731520">
              <a:spcAft>
                <a:spcPts val="600"/>
              </a:spcAft>
              <a:buNone/>
            </a:pPr>
            <a:r>
              <a:rPr lang="en-US" b="1" dirty="0">
                <a:ea typeface="Calibri"/>
                <a:cs typeface="Calibri"/>
              </a:rPr>
              <a:t>FINISH THE JOB: </a:t>
            </a:r>
            <a:r>
              <a:rPr lang="en-US" dirty="0">
                <a:ea typeface="Calibri"/>
                <a:cs typeface="Calibri"/>
              </a:rPr>
              <a:t>Every child should have access to measles &amp; rubella vaccines</a:t>
            </a:r>
          </a:p>
          <a:p>
            <a:pPr marL="0" indent="0" defTabSz="731520">
              <a:spcAft>
                <a:spcPts val="600"/>
              </a:spcAft>
              <a:buNone/>
            </a:pPr>
            <a:r>
              <a:rPr lang="en-US" b="1" dirty="0">
                <a:ea typeface="Calibri"/>
                <a:cs typeface="Calibri"/>
              </a:rPr>
              <a:t>INNOVATE: </a:t>
            </a:r>
            <a:r>
              <a:rPr lang="en-US" dirty="0">
                <a:ea typeface="Calibri"/>
                <a:cs typeface="Calibri"/>
              </a:rPr>
              <a:t>Better data, applied research</a:t>
            </a:r>
            <a:endParaRPr lang="en-US" dirty="0">
              <a:solidFill>
                <a:srgbClr val="C00000"/>
              </a:solidFill>
              <a:ea typeface="Calibri"/>
              <a:cs typeface="Calibri"/>
            </a:endParaRPr>
          </a:p>
          <a:p>
            <a:pPr marL="0" indent="0" defTabSz="731520">
              <a:spcAft>
                <a:spcPts val="600"/>
              </a:spcAft>
              <a:buNone/>
            </a:pPr>
            <a:r>
              <a:rPr lang="en-US" b="1" dirty="0">
                <a:ea typeface="Calibri"/>
                <a:cs typeface="Calibri"/>
              </a:rPr>
              <a:t>ALIGN AND ACT: </a:t>
            </a:r>
            <a:r>
              <a:rPr lang="en-US" dirty="0">
                <a:ea typeface="Calibri"/>
                <a:cs typeface="Calibri"/>
              </a:rPr>
              <a:t>Together we are stronger</a:t>
            </a:r>
          </a:p>
        </p:txBody>
      </p:sp>
      <p:sp>
        <p:nvSpPr>
          <p:cNvPr id="4" name="Slide Number Placeholder 3">
            <a:extLst>
              <a:ext uri="{FF2B5EF4-FFF2-40B4-BE49-F238E27FC236}">
                <a16:creationId xmlns:a16="http://schemas.microsoft.com/office/drawing/2014/main" id="{B94F038F-7958-6244-5D82-33CA9B33248F}"/>
              </a:ext>
            </a:extLst>
          </p:cNvPr>
          <p:cNvSpPr>
            <a:spLocks noGrp="1"/>
          </p:cNvSpPr>
          <p:nvPr>
            <p:ph type="sldNum" sz="quarter" idx="12"/>
          </p:nvPr>
        </p:nvSpPr>
        <p:spPr/>
        <p:txBody>
          <a:bodyPr/>
          <a:lstStyle/>
          <a:p>
            <a:fld id="{A74CE0EA-F3B5-4684-BA10-C594598FDB9C}" type="slidenum">
              <a:rPr lang="en-GB" noProof="0" smtClean="0"/>
              <a:pPr/>
              <a:t>32</a:t>
            </a:fld>
            <a:endParaRPr lang="en-GB" noProof="0" dirty="0"/>
          </a:p>
        </p:txBody>
      </p:sp>
      <p:sp>
        <p:nvSpPr>
          <p:cNvPr id="7" name="Text Placeholder 6">
            <a:extLst>
              <a:ext uri="{FF2B5EF4-FFF2-40B4-BE49-F238E27FC236}">
                <a16:creationId xmlns:a16="http://schemas.microsoft.com/office/drawing/2014/main" id="{3ECFC89F-F5F8-7E5D-A0C8-F8581E17A5E6}"/>
              </a:ext>
            </a:extLst>
          </p:cNvPr>
          <p:cNvSpPr>
            <a:spLocks/>
          </p:cNvSpPr>
          <p:nvPr/>
        </p:nvSpPr>
        <p:spPr>
          <a:xfrm>
            <a:off x="480485" y="1188003"/>
            <a:ext cx="8160000" cy="288925"/>
          </a:xfrm>
          <a:prstGeom prst="rect">
            <a:avLst/>
          </a:prstGeom>
        </p:spPr>
        <p:txBody>
          <a:bodyPr>
            <a:normAutofit fontScale="85000" lnSpcReduction="20000"/>
          </a:bodyPr>
          <a:lstStyle/>
          <a:p>
            <a:endParaRPr lang="en-US"/>
          </a:p>
        </p:txBody>
      </p:sp>
      <p:sp>
        <p:nvSpPr>
          <p:cNvPr id="3" name="Content Placeholder 2">
            <a:extLst>
              <a:ext uri="{FF2B5EF4-FFF2-40B4-BE49-F238E27FC236}">
                <a16:creationId xmlns:a16="http://schemas.microsoft.com/office/drawing/2014/main" id="{44CD38B9-C77D-4DF4-A79F-68383FC50114}"/>
              </a:ext>
            </a:extLst>
          </p:cNvPr>
          <p:cNvSpPr>
            <a:spLocks/>
          </p:cNvSpPr>
          <p:nvPr/>
        </p:nvSpPr>
        <p:spPr>
          <a:xfrm>
            <a:off x="835379" y="1505138"/>
            <a:ext cx="9426221" cy="4851212"/>
          </a:xfrm>
          <a:prstGeom prst="rect">
            <a:avLst/>
          </a:prstGeom>
        </p:spPr>
        <p:txBody>
          <a:bodyPr lIns="91440" tIns="45720" rIns="91440" bIns="45720" anchor="t"/>
          <a:lstStyle/>
          <a:p>
            <a:pPr defTabSz="731520">
              <a:spcAft>
                <a:spcPts val="600"/>
              </a:spcAft>
            </a:pPr>
            <a:endParaRPr lang="en-US" sz="2800" dirty="0">
              <a:ea typeface="Calibri"/>
              <a:cs typeface="Calibri"/>
            </a:endParaRPr>
          </a:p>
        </p:txBody>
      </p:sp>
      <p:graphicFrame>
        <p:nvGraphicFramePr>
          <p:cNvPr id="9" name="Content Placeholder 3">
            <a:extLst>
              <a:ext uri="{FF2B5EF4-FFF2-40B4-BE49-F238E27FC236}">
                <a16:creationId xmlns:a16="http://schemas.microsoft.com/office/drawing/2014/main" id="{F9E78106-EA95-C382-8CC2-0DC0A92AAF8C}"/>
              </a:ext>
            </a:extLst>
          </p:cNvPr>
          <p:cNvGraphicFramePr>
            <a:graphicFrameLocks noGrp="1"/>
          </p:cNvGraphicFramePr>
          <p:nvPr>
            <p:ph sz="half" idx="2"/>
            <p:extLst>
              <p:ext uri="{D42A27DB-BD31-4B8C-83A1-F6EECF244321}">
                <p14:modId xmlns:p14="http://schemas.microsoft.com/office/powerpoint/2010/main" val="2105554041"/>
              </p:ext>
            </p:extLst>
          </p:nvPr>
        </p:nvGraphicFramePr>
        <p:xfrm>
          <a:off x="4995334" y="1825625"/>
          <a:ext cx="6358466" cy="43211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075F0838-63F7-7B96-6C60-4D43551328A0}"/>
              </a:ext>
            </a:extLst>
          </p:cNvPr>
          <p:cNvSpPr txBox="1"/>
          <p:nvPr/>
        </p:nvSpPr>
        <p:spPr>
          <a:xfrm>
            <a:off x="7315200" y="1964267"/>
            <a:ext cx="4038600" cy="369332"/>
          </a:xfrm>
          <a:prstGeom prst="rect">
            <a:avLst/>
          </a:prstGeom>
          <a:noFill/>
        </p:spPr>
        <p:txBody>
          <a:bodyPr wrap="square" rtlCol="0">
            <a:spAutoFit/>
          </a:bodyPr>
          <a:lstStyle/>
          <a:p>
            <a:r>
              <a:rPr lang="en-US" dirty="0"/>
              <a:t>Percentage of measles deaths per region</a:t>
            </a:r>
          </a:p>
        </p:txBody>
      </p:sp>
    </p:spTree>
    <p:extLst>
      <p:ext uri="{BB962C8B-B14F-4D97-AF65-F5344CB8AC3E}">
        <p14:creationId xmlns:p14="http://schemas.microsoft.com/office/powerpoint/2010/main" val="1902539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43">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4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4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4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5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E830197-593C-E700-35DA-49249DE50076}"/>
              </a:ext>
            </a:extLst>
          </p:cNvPr>
          <p:cNvSpPr>
            <a:spLocks noGrp="1"/>
          </p:cNvSpPr>
          <p:nvPr>
            <p:ph type="title"/>
          </p:nvPr>
        </p:nvSpPr>
        <p:spPr>
          <a:xfrm>
            <a:off x="1386865" y="818984"/>
            <a:ext cx="6406637" cy="3153418"/>
          </a:xfrm>
        </p:spPr>
        <p:txBody>
          <a:bodyPr vert="horz" lIns="91440" tIns="45720" rIns="91440" bIns="45720" rtlCol="0" anchor="b">
            <a:normAutofit/>
          </a:bodyPr>
          <a:lstStyle/>
          <a:p>
            <a:pPr algn="r"/>
            <a:r>
              <a:rPr lang="en-US" kern="1200" dirty="0">
                <a:solidFill>
                  <a:srgbClr val="FFFFFF"/>
                </a:solidFill>
                <a:latin typeface="+mj-lt"/>
                <a:ea typeface="+mj-ea"/>
                <a:cs typeface="+mj-cs"/>
              </a:rPr>
              <a:t>Thank you!</a:t>
            </a:r>
          </a:p>
        </p:txBody>
      </p:sp>
      <p:sp>
        <p:nvSpPr>
          <p:cNvPr id="67" name="Rectangle 5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5">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3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D528494-D136-6D47-724A-8313695C947C}"/>
              </a:ext>
            </a:extLst>
          </p:cNvPr>
          <p:cNvSpPr/>
          <p:nvPr/>
        </p:nvSpPr>
        <p:spPr>
          <a:xfrm>
            <a:off x="6157078" y="1202049"/>
            <a:ext cx="5456898" cy="4584508"/>
          </a:xfrm>
          <a:prstGeom prst="roundRect">
            <a:avLst>
              <a:gd name="adj" fmla="val 269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3" name="Rounded Rectangle 12">
            <a:extLst>
              <a:ext uri="{FF2B5EF4-FFF2-40B4-BE49-F238E27FC236}">
                <a16:creationId xmlns:a16="http://schemas.microsoft.com/office/drawing/2014/main" id="{5577ECA3-0592-E3E6-D887-E1933783ADC3}"/>
              </a:ext>
            </a:extLst>
          </p:cNvPr>
          <p:cNvSpPr/>
          <p:nvPr/>
        </p:nvSpPr>
        <p:spPr>
          <a:xfrm>
            <a:off x="556547" y="1202049"/>
            <a:ext cx="5456898" cy="4584508"/>
          </a:xfrm>
          <a:prstGeom prst="roundRect">
            <a:avLst>
              <a:gd name="adj" fmla="val 269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Footer Placeholder 1">
            <a:extLst>
              <a:ext uri="{FF2B5EF4-FFF2-40B4-BE49-F238E27FC236}">
                <a16:creationId xmlns:a16="http://schemas.microsoft.com/office/drawing/2014/main" id="{FDE3AEEC-939A-01BF-AC20-29BAAFA29969}"/>
              </a:ext>
            </a:extLst>
          </p:cNvPr>
          <p:cNvSpPr>
            <a:spLocks noGrp="1"/>
          </p:cNvSpPr>
          <p:nvPr>
            <p:ph type="ftr" sz="quarter" idx="11"/>
          </p:nvPr>
        </p:nvSpPr>
        <p:spPr/>
        <p:txBody>
          <a:bodyPr/>
          <a:lstStyle/>
          <a:p>
            <a:r>
              <a:rPr lang="en-GB"/>
              <a:t>Outbreak control, elimination and eradication strategies for Measles and Rubella</a:t>
            </a:r>
            <a:endParaRPr lang="en-GB" dirty="0"/>
          </a:p>
        </p:txBody>
      </p:sp>
      <p:sp>
        <p:nvSpPr>
          <p:cNvPr id="4" name="Title 3">
            <a:extLst>
              <a:ext uri="{FF2B5EF4-FFF2-40B4-BE49-F238E27FC236}">
                <a16:creationId xmlns:a16="http://schemas.microsoft.com/office/drawing/2014/main" id="{CA2187B6-7BF3-A0F6-72AD-79E2ABB201AC}"/>
              </a:ext>
            </a:extLst>
          </p:cNvPr>
          <p:cNvSpPr>
            <a:spLocks noGrp="1"/>
          </p:cNvSpPr>
          <p:nvPr>
            <p:ph type="title"/>
          </p:nvPr>
        </p:nvSpPr>
        <p:spPr>
          <a:xfrm>
            <a:off x="578026" y="537197"/>
            <a:ext cx="6753216" cy="532459"/>
          </a:xfrm>
        </p:spPr>
        <p:txBody>
          <a:bodyPr>
            <a:noAutofit/>
          </a:bodyPr>
          <a:lstStyle/>
          <a:p>
            <a:r>
              <a:rPr lang="en-US" dirty="0">
                <a:latin typeface="Museo Sans 700"/>
              </a:rPr>
              <a:t>Measles and rubella – the diseases</a:t>
            </a:r>
          </a:p>
        </p:txBody>
      </p:sp>
      <p:sp>
        <p:nvSpPr>
          <p:cNvPr id="6" name="TextBox 5">
            <a:extLst>
              <a:ext uri="{FF2B5EF4-FFF2-40B4-BE49-F238E27FC236}">
                <a16:creationId xmlns:a16="http://schemas.microsoft.com/office/drawing/2014/main" id="{42C57516-0537-E41A-947D-A4D33D53922C}"/>
              </a:ext>
            </a:extLst>
          </p:cNvPr>
          <p:cNvSpPr txBox="1"/>
          <p:nvPr/>
        </p:nvSpPr>
        <p:spPr>
          <a:xfrm>
            <a:off x="788202" y="1362286"/>
            <a:ext cx="3771347" cy="369332"/>
          </a:xfrm>
          <a:prstGeom prst="rect">
            <a:avLst/>
          </a:prstGeom>
          <a:noFill/>
        </p:spPr>
        <p:txBody>
          <a:bodyPr wrap="square" lIns="0" tIns="0" rIns="0" bIns="0" rtlCol="0">
            <a:spAutoFit/>
          </a:bodyPr>
          <a:lstStyle/>
          <a:p>
            <a:r>
              <a:rPr lang="en-US" sz="2400" dirty="0">
                <a:solidFill>
                  <a:schemeClr val="accent1"/>
                </a:solidFill>
                <a:latin typeface="Poppins" pitchFamily="2" charset="77"/>
                <a:cs typeface="Poppins" pitchFamily="2" charset="77"/>
              </a:rPr>
              <a:t>Measles</a:t>
            </a:r>
          </a:p>
        </p:txBody>
      </p:sp>
      <p:sp>
        <p:nvSpPr>
          <p:cNvPr id="7" name="TextBox 6">
            <a:extLst>
              <a:ext uri="{FF2B5EF4-FFF2-40B4-BE49-F238E27FC236}">
                <a16:creationId xmlns:a16="http://schemas.microsoft.com/office/drawing/2014/main" id="{CD3B0BDB-F880-00C6-67C5-FB60D71F24EE}"/>
              </a:ext>
            </a:extLst>
          </p:cNvPr>
          <p:cNvSpPr txBox="1"/>
          <p:nvPr/>
        </p:nvSpPr>
        <p:spPr>
          <a:xfrm>
            <a:off x="788202" y="1864011"/>
            <a:ext cx="5002138" cy="1107996"/>
          </a:xfrm>
          <a:prstGeom prst="rect">
            <a:avLst/>
          </a:prstGeom>
          <a:noFill/>
        </p:spPr>
        <p:txBody>
          <a:bodyPr wrap="square" lIns="0" tIns="0" rIns="0" bIns="0" rtlCol="0">
            <a:spAutoFit/>
          </a:bodyPr>
          <a:lstStyle/>
          <a:p>
            <a:r>
              <a:rPr lang="en-US" sz="2400" dirty="0">
                <a:latin typeface="Poppins Light" pitchFamily="2" charset="77"/>
                <a:cs typeface="Poppins Light" pitchFamily="2" charset="77"/>
              </a:rPr>
              <a:t>Measles complications include blindness, deafness, encephalitis, diarrhea and pneumonia. </a:t>
            </a:r>
          </a:p>
        </p:txBody>
      </p:sp>
      <p:sp>
        <p:nvSpPr>
          <p:cNvPr id="8" name="TextBox 7">
            <a:extLst>
              <a:ext uri="{FF2B5EF4-FFF2-40B4-BE49-F238E27FC236}">
                <a16:creationId xmlns:a16="http://schemas.microsoft.com/office/drawing/2014/main" id="{0E927C0B-72D5-E0AA-3283-E2E9C3F604BA}"/>
              </a:ext>
            </a:extLst>
          </p:cNvPr>
          <p:cNvSpPr txBox="1"/>
          <p:nvPr/>
        </p:nvSpPr>
        <p:spPr>
          <a:xfrm>
            <a:off x="6390469" y="1362286"/>
            <a:ext cx="3247357" cy="369332"/>
          </a:xfrm>
          <a:prstGeom prst="rect">
            <a:avLst/>
          </a:prstGeom>
          <a:noFill/>
        </p:spPr>
        <p:txBody>
          <a:bodyPr wrap="square" lIns="0" tIns="0" rIns="0" bIns="0" rtlCol="0">
            <a:spAutoFit/>
          </a:bodyPr>
          <a:lstStyle/>
          <a:p>
            <a:r>
              <a:rPr lang="en-US" sz="2400" dirty="0">
                <a:solidFill>
                  <a:schemeClr val="accent1"/>
                </a:solidFill>
                <a:latin typeface="Poppins" pitchFamily="2" charset="77"/>
                <a:cs typeface="Poppins" pitchFamily="2" charset="77"/>
              </a:rPr>
              <a:t>Rubella</a:t>
            </a:r>
          </a:p>
        </p:txBody>
      </p:sp>
      <p:sp>
        <p:nvSpPr>
          <p:cNvPr id="9" name="TextBox 8">
            <a:extLst>
              <a:ext uri="{FF2B5EF4-FFF2-40B4-BE49-F238E27FC236}">
                <a16:creationId xmlns:a16="http://schemas.microsoft.com/office/drawing/2014/main" id="{B8D8A850-C09E-024D-924E-674AF45D07BB}"/>
              </a:ext>
            </a:extLst>
          </p:cNvPr>
          <p:cNvSpPr txBox="1"/>
          <p:nvPr/>
        </p:nvSpPr>
        <p:spPr>
          <a:xfrm>
            <a:off x="6390468" y="1864011"/>
            <a:ext cx="5244985" cy="1107996"/>
          </a:xfrm>
          <a:prstGeom prst="rect">
            <a:avLst/>
          </a:prstGeom>
          <a:noFill/>
        </p:spPr>
        <p:txBody>
          <a:bodyPr wrap="square" lIns="0" tIns="0" rIns="0" bIns="0" rtlCol="0">
            <a:spAutoFit/>
          </a:bodyPr>
          <a:lstStyle/>
          <a:p>
            <a:r>
              <a:rPr lang="en-US" sz="2400" dirty="0">
                <a:latin typeface="Poppins Light" pitchFamily="2" charset="77"/>
                <a:cs typeface="Poppins Light" pitchFamily="2" charset="77"/>
              </a:rPr>
              <a:t>Estimated &gt;100,000 infants born with Congenital Rubella Syndrome (CRS) per year before vaccination</a:t>
            </a:r>
          </a:p>
        </p:txBody>
      </p:sp>
      <p:pic>
        <p:nvPicPr>
          <p:cNvPr id="10" name="Content Placeholder 5">
            <a:extLst>
              <a:ext uri="{FF2B5EF4-FFF2-40B4-BE49-F238E27FC236}">
                <a16:creationId xmlns:a16="http://schemas.microsoft.com/office/drawing/2014/main" id="{86A4BDB3-4E53-D73A-58F8-CC11650F22B6}"/>
              </a:ext>
            </a:extLst>
          </p:cNvPr>
          <p:cNvPicPr>
            <a:picLocks noChangeAspect="1"/>
          </p:cNvPicPr>
          <p:nvPr/>
        </p:nvPicPr>
        <p:blipFill rotWithShape="1">
          <a:blip r:embed="rId3">
            <a:extLst>
              <a:ext uri="{28A0092B-C50C-407E-A947-70E740481C1C}">
                <a14:useLocalDpi xmlns:a14="http://schemas.microsoft.com/office/drawing/2010/main"/>
              </a:ext>
            </a:extLst>
          </a:blip>
          <a:srcRect t="3255" b="11455"/>
          <a:stretch/>
        </p:blipFill>
        <p:spPr bwMode="invGray">
          <a:xfrm>
            <a:off x="788201" y="3185296"/>
            <a:ext cx="2549091" cy="2364085"/>
          </a:xfrm>
          <a:prstGeom prst="roundRect">
            <a:avLst>
              <a:gd name="adj" fmla="val 4014"/>
            </a:avLst>
          </a:prstGeom>
        </p:spPr>
      </p:pic>
      <p:pic>
        <p:nvPicPr>
          <p:cNvPr id="11" name="Picture 10">
            <a:extLst>
              <a:ext uri="{FF2B5EF4-FFF2-40B4-BE49-F238E27FC236}">
                <a16:creationId xmlns:a16="http://schemas.microsoft.com/office/drawing/2014/main" id="{82D37394-53B1-D1CE-E560-97EB1F793966}"/>
              </a:ext>
            </a:extLst>
          </p:cNvPr>
          <p:cNvPicPr>
            <a:picLocks noChangeAspect="1"/>
          </p:cNvPicPr>
          <p:nvPr/>
        </p:nvPicPr>
        <p:blipFill rotWithShape="1">
          <a:blip r:embed="rId4"/>
          <a:srcRect b="14986"/>
          <a:stretch/>
        </p:blipFill>
        <p:spPr>
          <a:xfrm>
            <a:off x="3502871" y="3192945"/>
            <a:ext cx="2287469" cy="2356436"/>
          </a:xfrm>
          <a:prstGeom prst="roundRect">
            <a:avLst>
              <a:gd name="adj" fmla="val 3590"/>
            </a:avLst>
          </a:prstGeom>
        </p:spPr>
      </p:pic>
      <p:pic>
        <p:nvPicPr>
          <p:cNvPr id="16" name="Picture 3">
            <a:extLst>
              <a:ext uri="{FF2B5EF4-FFF2-40B4-BE49-F238E27FC236}">
                <a16:creationId xmlns:a16="http://schemas.microsoft.com/office/drawing/2014/main" id="{1AC8D5FC-E65B-578C-6674-F1FC10A85FC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a:xfrm>
            <a:off x="6872642" y="4481192"/>
            <a:ext cx="2401615" cy="462321"/>
          </a:xfrm>
          <a:prstGeom prst="rect">
            <a:avLst/>
          </a:prstGeom>
        </p:spPr>
      </p:pic>
      <p:sp>
        <p:nvSpPr>
          <p:cNvPr id="17" name="TextBox 16">
            <a:extLst>
              <a:ext uri="{FF2B5EF4-FFF2-40B4-BE49-F238E27FC236}">
                <a16:creationId xmlns:a16="http://schemas.microsoft.com/office/drawing/2014/main" id="{3AB5827D-C095-03DA-B081-41F477A6BBA1}"/>
              </a:ext>
            </a:extLst>
          </p:cNvPr>
          <p:cNvSpPr txBox="1"/>
          <p:nvPr/>
        </p:nvSpPr>
        <p:spPr>
          <a:xfrm>
            <a:off x="9736549" y="3163844"/>
            <a:ext cx="1752001" cy="1848648"/>
          </a:xfrm>
          <a:prstGeom prst="rect">
            <a:avLst/>
          </a:prstGeom>
          <a:noFill/>
        </p:spPr>
        <p:txBody>
          <a:bodyPr wrap="square" lIns="0" tIns="0" rIns="0" bIns="0" rtlCol="0">
            <a:spAutoFit/>
          </a:bodyPr>
          <a:lstStyle/>
          <a:p>
            <a:r>
              <a:rPr lang="en-US" sz="1092" dirty="0">
                <a:solidFill>
                  <a:schemeClr val="accent1"/>
                </a:solidFill>
                <a:latin typeface="Poppins Light" pitchFamily="2" charset="77"/>
                <a:cs typeface="Poppins Light" pitchFamily="2" charset="77"/>
              </a:rPr>
              <a:t>Heart</a:t>
            </a:r>
            <a:br>
              <a:rPr lang="en-US" sz="1092" dirty="0">
                <a:latin typeface="Poppins Light" pitchFamily="2" charset="77"/>
                <a:cs typeface="Poppins Light" pitchFamily="2" charset="77"/>
              </a:rPr>
            </a:br>
            <a:r>
              <a:rPr lang="en-US" sz="1092" dirty="0">
                <a:latin typeface="Poppins Light" pitchFamily="2" charset="77"/>
                <a:cs typeface="Poppins Light" pitchFamily="2" charset="77"/>
              </a:rPr>
              <a:t>Patent/primary ductus arteriosus, other defects</a:t>
            </a:r>
          </a:p>
          <a:p>
            <a:endParaRPr lang="en-US" sz="1092" dirty="0">
              <a:latin typeface="Poppins Light" pitchFamily="2" charset="77"/>
              <a:cs typeface="Poppins Light" pitchFamily="2" charset="77"/>
            </a:endParaRPr>
          </a:p>
          <a:p>
            <a:r>
              <a:rPr lang="en-US" sz="1092" dirty="0">
                <a:solidFill>
                  <a:schemeClr val="accent1"/>
                </a:solidFill>
                <a:latin typeface="Poppins Light" pitchFamily="2" charset="77"/>
                <a:cs typeface="Poppins Light" pitchFamily="2" charset="77"/>
              </a:rPr>
              <a:t>Eyes</a:t>
            </a:r>
          </a:p>
          <a:p>
            <a:r>
              <a:rPr lang="en-US" sz="1092" dirty="0">
                <a:latin typeface="Poppins Light" pitchFamily="2" charset="77"/>
                <a:cs typeface="Poppins Light" pitchFamily="2" charset="77"/>
              </a:rPr>
              <a:t>Cataracts, </a:t>
            </a:r>
            <a:r>
              <a:rPr lang="en-US" sz="1092" dirty="0" err="1">
                <a:latin typeface="Poppins Light" pitchFamily="2" charset="77"/>
                <a:cs typeface="Poppins Light" pitchFamily="2" charset="77"/>
              </a:rPr>
              <a:t>glacoma</a:t>
            </a:r>
            <a:r>
              <a:rPr lang="en-US" sz="1092" dirty="0">
                <a:latin typeface="Poppins Light" pitchFamily="2" charset="77"/>
                <a:cs typeface="Poppins Light" pitchFamily="2" charset="77"/>
              </a:rPr>
              <a:t>, blindness</a:t>
            </a:r>
          </a:p>
          <a:p>
            <a:endParaRPr lang="en-US" sz="1092" dirty="0">
              <a:latin typeface="Poppins Light" pitchFamily="2" charset="77"/>
              <a:cs typeface="Poppins Light" pitchFamily="2" charset="77"/>
            </a:endParaRPr>
          </a:p>
          <a:p>
            <a:r>
              <a:rPr lang="en-US" sz="1092" dirty="0">
                <a:solidFill>
                  <a:schemeClr val="accent1"/>
                </a:solidFill>
                <a:latin typeface="Poppins Light" pitchFamily="2" charset="77"/>
                <a:cs typeface="Poppins Light" pitchFamily="2" charset="77"/>
              </a:rPr>
              <a:t>CNS</a:t>
            </a:r>
          </a:p>
          <a:p>
            <a:r>
              <a:rPr lang="en-US" sz="1092" dirty="0">
                <a:latin typeface="Poppins Light" pitchFamily="2" charset="77"/>
                <a:cs typeface="Poppins Light" pitchFamily="2" charset="77"/>
              </a:rPr>
              <a:t>Mental retardation, deafness</a:t>
            </a:r>
          </a:p>
        </p:txBody>
      </p:sp>
      <p:pic>
        <p:nvPicPr>
          <p:cNvPr id="12" name="Picture 3">
            <a:extLst>
              <a:ext uri="{FF2B5EF4-FFF2-40B4-BE49-F238E27FC236}">
                <a16:creationId xmlns:a16="http://schemas.microsoft.com/office/drawing/2014/main" id="{B02F94EA-1D8B-A3B8-209E-290D76AB0EE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a:xfrm>
            <a:off x="6406439" y="3192945"/>
            <a:ext cx="3173478" cy="2257021"/>
          </a:xfrm>
          <a:prstGeom prst="roundRect">
            <a:avLst>
              <a:gd name="adj" fmla="val 3413"/>
            </a:avLst>
          </a:prstGeom>
        </p:spPr>
      </p:pic>
      <p:sp>
        <p:nvSpPr>
          <p:cNvPr id="18" name="Text Placeholder 7">
            <a:extLst>
              <a:ext uri="{FF2B5EF4-FFF2-40B4-BE49-F238E27FC236}">
                <a16:creationId xmlns:a16="http://schemas.microsoft.com/office/drawing/2014/main" id="{7DECECE6-2312-5729-8ACD-25F20D022149}"/>
              </a:ext>
            </a:extLst>
          </p:cNvPr>
          <p:cNvSpPr txBox="1">
            <a:spLocks/>
          </p:cNvSpPr>
          <p:nvPr/>
        </p:nvSpPr>
        <p:spPr>
          <a:xfrm>
            <a:off x="578026" y="5946794"/>
            <a:ext cx="5456898" cy="237757"/>
          </a:xfrm>
          <a:prstGeom prst="rect">
            <a:avLst/>
          </a:prstGeom>
        </p:spPr>
        <p:txBody>
          <a:bodyPr wrap="square" lIns="0" tIns="0" rIns="0" bIns="0">
            <a:spAutoFit/>
          </a:bodyPr>
          <a:lst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64"/>
              </a:spcAft>
            </a:pPr>
            <a:r>
              <a:rPr lang="en-US" sz="606" dirty="0">
                <a:latin typeface="Poppins Light" pitchFamily="2" charset="77"/>
                <a:cs typeface="Poppins Light" pitchFamily="2" charset="77"/>
                <a:hlinkClick r:id="rId7"/>
              </a:rPr>
              <a:t>https://www.cdc.gov/measles/symptoms/photos.html?CDC_AA_refVal=https%3A%2F%2Fwww.cdc.gov%2Fmeasles%2Fabout%2Fphotos.html</a:t>
            </a:r>
            <a:r>
              <a:rPr lang="en-US" sz="606" dirty="0">
                <a:latin typeface="Poppins Light" pitchFamily="2" charset="77"/>
                <a:cs typeface="Poppins Light" pitchFamily="2" charset="77"/>
              </a:rPr>
              <a:t> </a:t>
            </a:r>
          </a:p>
          <a:p>
            <a:pPr>
              <a:lnSpc>
                <a:spcPct val="100000"/>
              </a:lnSpc>
              <a:spcBef>
                <a:spcPts val="0"/>
              </a:spcBef>
              <a:spcAft>
                <a:spcPts val="364"/>
              </a:spcAft>
            </a:pPr>
            <a:r>
              <a:rPr lang="en-US" sz="606" dirty="0">
                <a:latin typeface="Poppins Light" pitchFamily="2" charset="77"/>
                <a:cs typeface="Poppins Light" pitchFamily="2" charset="77"/>
                <a:hlinkClick r:id="rId8"/>
              </a:rPr>
              <a:t>Rubella (who.int)</a:t>
            </a:r>
            <a:endParaRPr lang="en-US" sz="606" dirty="0">
              <a:latin typeface="Poppins Light" pitchFamily="2" charset="77"/>
              <a:cs typeface="Poppins Light" pitchFamily="2" charset="77"/>
            </a:endParaRPr>
          </a:p>
        </p:txBody>
      </p:sp>
      <p:sp>
        <p:nvSpPr>
          <p:cNvPr id="5" name="Slide Number Placeholder 4">
            <a:extLst>
              <a:ext uri="{FF2B5EF4-FFF2-40B4-BE49-F238E27FC236}">
                <a16:creationId xmlns:a16="http://schemas.microsoft.com/office/drawing/2014/main" id="{00C84594-60CE-8814-7207-3891E1D43F78}"/>
              </a:ext>
            </a:extLst>
          </p:cNvPr>
          <p:cNvSpPr>
            <a:spLocks noGrp="1"/>
          </p:cNvSpPr>
          <p:nvPr>
            <p:ph type="sldNum" sz="quarter" idx="12"/>
          </p:nvPr>
        </p:nvSpPr>
        <p:spPr/>
        <p:txBody>
          <a:bodyPr/>
          <a:lstStyle/>
          <a:p>
            <a:fld id="{E2E31AFC-DF42-41A5-B57C-06A83BBA6616}" type="slidenum">
              <a:rPr lang="en-GB" smtClean="0"/>
              <a:t>4</a:t>
            </a:fld>
            <a:endParaRPr lang="en-GB"/>
          </a:p>
        </p:txBody>
      </p:sp>
    </p:spTree>
    <p:extLst>
      <p:ext uri="{BB962C8B-B14F-4D97-AF65-F5344CB8AC3E}">
        <p14:creationId xmlns:p14="http://schemas.microsoft.com/office/powerpoint/2010/main" val="321334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2187B6-7BF3-A0F6-72AD-79E2ABB201AC}"/>
              </a:ext>
            </a:extLst>
          </p:cNvPr>
          <p:cNvSpPr>
            <a:spLocks noGrp="1"/>
          </p:cNvSpPr>
          <p:nvPr>
            <p:ph type="title"/>
          </p:nvPr>
        </p:nvSpPr>
        <p:spPr>
          <a:xfrm>
            <a:off x="578026" y="537198"/>
            <a:ext cx="11012778" cy="1039510"/>
          </a:xfrm>
        </p:spPr>
        <p:txBody>
          <a:bodyPr>
            <a:normAutofit/>
          </a:bodyPr>
          <a:lstStyle/>
          <a:p>
            <a:r>
              <a:rPr lang="en-US" dirty="0">
                <a:latin typeface="Museo Sans 700"/>
              </a:rPr>
              <a:t>Measles vaccination has positive effects beyond preventing measles, protecting other health investments</a:t>
            </a:r>
          </a:p>
        </p:txBody>
      </p:sp>
      <p:sp>
        <p:nvSpPr>
          <p:cNvPr id="24" name="Text Placeholder 7">
            <a:extLst>
              <a:ext uri="{FF2B5EF4-FFF2-40B4-BE49-F238E27FC236}">
                <a16:creationId xmlns:a16="http://schemas.microsoft.com/office/drawing/2014/main" id="{690C7F98-3403-1543-E657-14B23B71B213}"/>
              </a:ext>
            </a:extLst>
          </p:cNvPr>
          <p:cNvSpPr txBox="1">
            <a:spLocks/>
          </p:cNvSpPr>
          <p:nvPr/>
        </p:nvSpPr>
        <p:spPr>
          <a:xfrm>
            <a:off x="578025" y="5830924"/>
            <a:ext cx="11012778" cy="489878"/>
          </a:xfrm>
          <a:prstGeom prst="rect">
            <a:avLst/>
          </a:prstGeom>
        </p:spPr>
        <p:txBody>
          <a:bodyPr wrap="square" lIns="0" tIns="0" rIns="0" bIns="0" anchor="b">
            <a:spAutoFit/>
          </a:bodyPr>
          <a:lst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54492" eaLnBrk="0" fontAlgn="base" hangingPunct="0">
              <a:lnSpc>
                <a:spcPct val="100000"/>
              </a:lnSpc>
              <a:spcBef>
                <a:spcPct val="0"/>
              </a:spcBef>
              <a:spcAft>
                <a:spcPts val="364"/>
              </a:spcAft>
              <a:buSzTx/>
            </a:pPr>
            <a:r>
              <a:rPr lang="en-US" altLang="en-US" sz="546" dirty="0">
                <a:solidFill>
                  <a:schemeClr val="bg1">
                    <a:lumMod val="65000"/>
                  </a:schemeClr>
                </a:solidFill>
                <a:latin typeface="Poppins Medium" pitchFamily="2" charset="77"/>
                <a:cs typeface="Poppins Medium" pitchFamily="2" charset="77"/>
              </a:rPr>
              <a:t>Source: </a:t>
            </a:r>
            <a:r>
              <a:rPr lang="en-US" altLang="en-US" sz="546" dirty="0">
                <a:solidFill>
                  <a:schemeClr val="bg1">
                    <a:lumMod val="65000"/>
                  </a:schemeClr>
                </a:solidFill>
              </a:rPr>
              <a:t>Mina MJ. Measles, immune suppression and vaccination: direct and indirect nonspecific vaccine benefits. J Infect. 2017 Jun;74 Suppl 1:S10-S17. </a:t>
            </a:r>
            <a:r>
              <a:rPr lang="en-US" altLang="en-US" sz="546" dirty="0" err="1">
                <a:solidFill>
                  <a:schemeClr val="bg1">
                    <a:lumMod val="65000"/>
                  </a:schemeClr>
                </a:solidFill>
              </a:rPr>
              <a:t>doi</a:t>
            </a:r>
            <a:r>
              <a:rPr lang="en-US" altLang="en-US" sz="546" dirty="0">
                <a:solidFill>
                  <a:schemeClr val="bg1">
                    <a:lumMod val="65000"/>
                  </a:schemeClr>
                </a:solidFill>
              </a:rPr>
              <a:t>: 10.1016/S0163-4453(17)30185-8. PMID: 28646947.</a:t>
            </a:r>
          </a:p>
          <a:p>
            <a:pPr defTabSz="554492" eaLnBrk="0" fontAlgn="base" hangingPunct="0">
              <a:lnSpc>
                <a:spcPct val="100000"/>
              </a:lnSpc>
              <a:spcBef>
                <a:spcPct val="0"/>
              </a:spcBef>
              <a:spcAft>
                <a:spcPts val="364"/>
              </a:spcAft>
              <a:buSzTx/>
            </a:pPr>
            <a:r>
              <a:rPr lang="en-US" altLang="en-US" sz="546" dirty="0">
                <a:solidFill>
                  <a:schemeClr val="bg1">
                    <a:lumMod val="65000"/>
                  </a:schemeClr>
                </a:solidFill>
              </a:rPr>
              <a:t>Mina MJ, Metcalf CJ, de Swart RL, Osterhaus AD, Grenfell BT. Long-term measles-induced immunomodulation increases overall childhood infectious disease mortality. Science. 2015 May 8;348(6235):694-9. </a:t>
            </a:r>
            <a:r>
              <a:rPr lang="en-US" altLang="en-US" sz="546" dirty="0" err="1">
                <a:solidFill>
                  <a:schemeClr val="bg1">
                    <a:lumMod val="65000"/>
                  </a:schemeClr>
                </a:solidFill>
              </a:rPr>
              <a:t>doi</a:t>
            </a:r>
            <a:r>
              <a:rPr lang="en-US" altLang="en-US" sz="546" dirty="0">
                <a:solidFill>
                  <a:schemeClr val="bg1">
                    <a:lumMod val="65000"/>
                  </a:schemeClr>
                </a:solidFill>
              </a:rPr>
              <a:t>: 10.1126/science.aaa3662. </a:t>
            </a:r>
            <a:r>
              <a:rPr lang="en-US" altLang="en-US" sz="546" dirty="0" err="1">
                <a:solidFill>
                  <a:schemeClr val="bg1">
                    <a:lumMod val="65000"/>
                  </a:schemeClr>
                </a:solidFill>
              </a:rPr>
              <a:t>Epub</a:t>
            </a:r>
            <a:r>
              <a:rPr lang="en-US" altLang="en-US" sz="546" dirty="0">
                <a:solidFill>
                  <a:schemeClr val="bg1">
                    <a:lumMod val="65000"/>
                  </a:schemeClr>
                </a:solidFill>
              </a:rPr>
              <a:t> 2015 May 7. PMID: 25954009; PMCID: PMC4823017.</a:t>
            </a:r>
          </a:p>
          <a:p>
            <a:pPr defTabSz="554492" eaLnBrk="0" fontAlgn="base" hangingPunct="0">
              <a:lnSpc>
                <a:spcPct val="100000"/>
              </a:lnSpc>
              <a:spcBef>
                <a:spcPct val="0"/>
              </a:spcBef>
              <a:spcAft>
                <a:spcPts val="364"/>
              </a:spcAft>
              <a:buSzTx/>
            </a:pPr>
            <a:r>
              <a:rPr lang="en-US" altLang="en-US" sz="546" dirty="0">
                <a:solidFill>
                  <a:schemeClr val="bg1">
                    <a:lumMod val="65000"/>
                  </a:schemeClr>
                </a:solidFill>
              </a:rPr>
              <a:t>Sanders L. Measles erases the immune system’s memory – beyond the rash, the infection makes it harder for the body to remember and attack other invaders. </a:t>
            </a:r>
            <a:r>
              <a:rPr lang="en-US" altLang="en-US" sz="546" dirty="0" err="1">
                <a:solidFill>
                  <a:schemeClr val="bg1">
                    <a:lumMod val="65000"/>
                  </a:schemeClr>
                </a:solidFill>
              </a:rPr>
              <a:t>ScienceNews</a:t>
            </a:r>
            <a:r>
              <a:rPr lang="en-US" altLang="en-US" sz="546" dirty="0">
                <a:solidFill>
                  <a:schemeClr val="bg1">
                    <a:lumMod val="65000"/>
                  </a:schemeClr>
                </a:solidFill>
              </a:rPr>
              <a:t> – 21 May 2019; </a:t>
            </a:r>
            <a:r>
              <a:rPr lang="en-US" altLang="en-US" sz="546" dirty="0">
                <a:solidFill>
                  <a:schemeClr val="bg1">
                    <a:lumMod val="65000"/>
                  </a:schemeClr>
                </a:solidFill>
                <a:hlinkClick r:id="rId3"/>
              </a:rPr>
              <a:t>https://</a:t>
            </a:r>
            <a:r>
              <a:rPr lang="en-US" altLang="en-US" sz="546" dirty="0" err="1">
                <a:solidFill>
                  <a:schemeClr val="bg1">
                    <a:lumMod val="65000"/>
                  </a:schemeClr>
                </a:solidFill>
                <a:hlinkClick r:id="rId3"/>
              </a:rPr>
              <a:t>www.sciencenews.org</a:t>
            </a:r>
            <a:r>
              <a:rPr lang="en-US" altLang="en-US" sz="546" dirty="0">
                <a:solidFill>
                  <a:schemeClr val="bg1">
                    <a:lumMod val="65000"/>
                  </a:schemeClr>
                </a:solidFill>
                <a:hlinkClick r:id="rId3"/>
              </a:rPr>
              <a:t>/article/measles-immune-system-memory-infection</a:t>
            </a:r>
            <a:endParaRPr lang="en-US" altLang="en-US" sz="546" dirty="0">
              <a:solidFill>
                <a:schemeClr val="bg1">
                  <a:lumMod val="65000"/>
                </a:schemeClr>
              </a:solidFill>
            </a:endParaRPr>
          </a:p>
          <a:p>
            <a:pPr defTabSz="554492" eaLnBrk="0" fontAlgn="base" hangingPunct="0">
              <a:lnSpc>
                <a:spcPct val="100000"/>
              </a:lnSpc>
              <a:spcBef>
                <a:spcPct val="0"/>
              </a:spcBef>
              <a:spcAft>
                <a:spcPts val="364"/>
              </a:spcAft>
              <a:buSzTx/>
            </a:pPr>
            <a:r>
              <a:rPr lang="en-US" altLang="en-US" sz="546" dirty="0" err="1">
                <a:solidFill>
                  <a:schemeClr val="bg1">
                    <a:lumMod val="65000"/>
                  </a:schemeClr>
                </a:solidFill>
              </a:rPr>
              <a:t>Laksono</a:t>
            </a:r>
            <a:r>
              <a:rPr lang="en-US" altLang="en-US" sz="546" dirty="0">
                <a:solidFill>
                  <a:schemeClr val="bg1">
                    <a:lumMod val="65000"/>
                  </a:schemeClr>
                </a:solidFill>
              </a:rPr>
              <a:t>, B.M., de Vries, R.D., </a:t>
            </a:r>
            <a:r>
              <a:rPr lang="en-US" altLang="en-US" sz="546" dirty="0" err="1">
                <a:solidFill>
                  <a:schemeClr val="bg1">
                    <a:lumMod val="65000"/>
                  </a:schemeClr>
                </a:solidFill>
              </a:rPr>
              <a:t>Verburgh</a:t>
            </a:r>
            <a:r>
              <a:rPr lang="en-US" altLang="en-US" sz="546" dirty="0">
                <a:solidFill>
                  <a:schemeClr val="bg1">
                    <a:lumMod val="65000"/>
                  </a:schemeClr>
                </a:solidFill>
              </a:rPr>
              <a:t>, R.J. et al. Studies into the mechanism of measles-associated immune suppression during a measles outbreak in the Netherlands. Nat </a:t>
            </a:r>
            <a:r>
              <a:rPr lang="en-US" altLang="en-US" sz="546" dirty="0" err="1">
                <a:solidFill>
                  <a:schemeClr val="bg1">
                    <a:lumMod val="65000"/>
                  </a:schemeClr>
                </a:solidFill>
              </a:rPr>
              <a:t>Commun</a:t>
            </a:r>
            <a:r>
              <a:rPr lang="en-US" altLang="en-US" sz="546" dirty="0">
                <a:solidFill>
                  <a:schemeClr val="bg1">
                    <a:lumMod val="65000"/>
                  </a:schemeClr>
                </a:solidFill>
              </a:rPr>
              <a:t> 9, 4944 (2018). </a:t>
            </a:r>
            <a:r>
              <a:rPr lang="en-US" altLang="en-US" sz="546" dirty="0">
                <a:solidFill>
                  <a:schemeClr val="bg1">
                    <a:lumMod val="65000"/>
                  </a:schemeClr>
                </a:solidFill>
                <a:hlinkClick r:id="rId4"/>
              </a:rPr>
              <a:t>https://</a:t>
            </a:r>
            <a:r>
              <a:rPr lang="en-US" altLang="en-US" sz="546" dirty="0" err="1">
                <a:solidFill>
                  <a:schemeClr val="bg1">
                    <a:lumMod val="65000"/>
                  </a:schemeClr>
                </a:solidFill>
                <a:hlinkClick r:id="rId4"/>
              </a:rPr>
              <a:t>doi.org</a:t>
            </a:r>
            <a:r>
              <a:rPr lang="en-US" altLang="en-US" sz="546" dirty="0">
                <a:solidFill>
                  <a:schemeClr val="bg1">
                    <a:lumMod val="65000"/>
                  </a:schemeClr>
                </a:solidFill>
                <a:hlinkClick r:id="rId4"/>
              </a:rPr>
              <a:t>/10.1038/s41467-018-07515-0 </a:t>
            </a:r>
            <a:endParaRPr lang="en-US" altLang="en-US" sz="546" dirty="0">
              <a:solidFill>
                <a:schemeClr val="bg1">
                  <a:lumMod val="65000"/>
                </a:schemeClr>
              </a:solidFill>
            </a:endParaRPr>
          </a:p>
        </p:txBody>
      </p:sp>
      <p:sp>
        <p:nvSpPr>
          <p:cNvPr id="27" name="TextBox 26">
            <a:extLst>
              <a:ext uri="{FF2B5EF4-FFF2-40B4-BE49-F238E27FC236}">
                <a16:creationId xmlns:a16="http://schemas.microsoft.com/office/drawing/2014/main" id="{D22B7D29-C358-1347-FFF5-1F97584461F0}"/>
              </a:ext>
            </a:extLst>
          </p:cNvPr>
          <p:cNvSpPr txBox="1"/>
          <p:nvPr/>
        </p:nvSpPr>
        <p:spPr>
          <a:xfrm>
            <a:off x="578025" y="2237560"/>
            <a:ext cx="6408701" cy="3447098"/>
          </a:xfrm>
          <a:prstGeom prst="rect">
            <a:avLst/>
          </a:prstGeom>
          <a:noFill/>
        </p:spPr>
        <p:txBody>
          <a:bodyPr wrap="square" lIns="0" tIns="0" rIns="0" bIns="0" rtlCol="0">
            <a:spAutoFit/>
          </a:bodyPr>
          <a:lstStyle/>
          <a:p>
            <a:pPr>
              <a:buClr>
                <a:schemeClr val="accent1"/>
              </a:buClr>
            </a:pPr>
            <a:r>
              <a:rPr lang="en-US" sz="3200" b="1" dirty="0"/>
              <a:t>“Immune amnesia” </a:t>
            </a:r>
            <a:r>
              <a:rPr lang="en-US" sz="3200" dirty="0"/>
              <a:t>after measles puts people at risk of other infections for weeks to months, extending 2 to 3 years. </a:t>
            </a:r>
          </a:p>
          <a:p>
            <a:pPr>
              <a:buClr>
                <a:schemeClr val="accent1"/>
              </a:buClr>
            </a:pPr>
            <a:endParaRPr lang="en-US" sz="3200" dirty="0"/>
          </a:p>
          <a:p>
            <a:pPr>
              <a:buClr>
                <a:schemeClr val="accent1"/>
              </a:buClr>
            </a:pPr>
            <a:r>
              <a:rPr lang="en-US" sz="3200" dirty="0"/>
              <a:t>Measles causes malnutrition</a:t>
            </a:r>
          </a:p>
          <a:p>
            <a:pPr>
              <a:buClr>
                <a:schemeClr val="accent1"/>
              </a:buClr>
            </a:pPr>
            <a:endParaRPr lang="en-US" sz="3200" dirty="0"/>
          </a:p>
        </p:txBody>
      </p:sp>
      <p:pic>
        <p:nvPicPr>
          <p:cNvPr id="49" name="Picture 48">
            <a:extLst>
              <a:ext uri="{FF2B5EF4-FFF2-40B4-BE49-F238E27FC236}">
                <a16:creationId xmlns:a16="http://schemas.microsoft.com/office/drawing/2014/main" id="{84E1DEBC-F631-4A45-D43C-F7F369CEF8E7}"/>
              </a:ext>
            </a:extLst>
          </p:cNvPr>
          <p:cNvPicPr>
            <a:picLocks noChangeAspect="1"/>
          </p:cNvPicPr>
          <p:nvPr/>
        </p:nvPicPr>
        <p:blipFill rotWithShape="1">
          <a:blip r:embed="rId5"/>
          <a:srcRect l="3686" t="9066" r="33666" b="13607"/>
          <a:stretch/>
        </p:blipFill>
        <p:spPr>
          <a:xfrm>
            <a:off x="7187040" y="2237560"/>
            <a:ext cx="4325596" cy="2855838"/>
          </a:xfrm>
          <a:prstGeom prst="roundRect">
            <a:avLst>
              <a:gd name="adj" fmla="val 3377"/>
            </a:avLst>
          </a:prstGeom>
        </p:spPr>
      </p:pic>
      <p:sp>
        <p:nvSpPr>
          <p:cNvPr id="50" name="Text Placeholder 7">
            <a:extLst>
              <a:ext uri="{FF2B5EF4-FFF2-40B4-BE49-F238E27FC236}">
                <a16:creationId xmlns:a16="http://schemas.microsoft.com/office/drawing/2014/main" id="{3C57793B-D08A-7FE5-E7EE-03D2E86C3264}"/>
              </a:ext>
            </a:extLst>
          </p:cNvPr>
          <p:cNvSpPr txBox="1">
            <a:spLocks/>
          </p:cNvSpPr>
          <p:nvPr/>
        </p:nvSpPr>
        <p:spPr>
          <a:xfrm>
            <a:off x="7341832" y="5203793"/>
            <a:ext cx="4016011" cy="553998"/>
          </a:xfrm>
          <a:prstGeom prst="rect">
            <a:avLst/>
          </a:prstGeom>
        </p:spPr>
        <p:txBody>
          <a:bodyPr wrap="square" lIns="0" tIns="0" rIns="0" bIns="0">
            <a:spAutoFit/>
          </a:bodyPr>
          <a:lst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54492" eaLnBrk="0" fontAlgn="base" hangingPunct="0">
              <a:lnSpc>
                <a:spcPct val="100000"/>
              </a:lnSpc>
              <a:spcBef>
                <a:spcPct val="0"/>
              </a:spcBef>
              <a:spcAft>
                <a:spcPct val="0"/>
              </a:spcAft>
              <a:buSzTx/>
            </a:pPr>
            <a:r>
              <a:rPr lang="en-US" altLang="en-US" sz="1200" dirty="0">
                <a:solidFill>
                  <a:schemeClr val="bg1">
                    <a:lumMod val="65000"/>
                  </a:schemeClr>
                </a:solidFill>
              </a:rPr>
              <a:t>Measles virus particles bud out from an infected cell (left) after replicating inside the cell in this colored electron micrograph.  NIBSC/SCIENCE SOURCE</a:t>
            </a:r>
          </a:p>
        </p:txBody>
      </p:sp>
      <p:sp>
        <p:nvSpPr>
          <p:cNvPr id="5" name="Slide Number Placeholder 4">
            <a:extLst>
              <a:ext uri="{FF2B5EF4-FFF2-40B4-BE49-F238E27FC236}">
                <a16:creationId xmlns:a16="http://schemas.microsoft.com/office/drawing/2014/main" id="{BB6AE9DB-A7AB-95E4-B0B5-6DB9121B8CDF}"/>
              </a:ext>
            </a:extLst>
          </p:cNvPr>
          <p:cNvSpPr>
            <a:spLocks noGrp="1"/>
          </p:cNvSpPr>
          <p:nvPr>
            <p:ph type="sldNum" sz="quarter" idx="12"/>
          </p:nvPr>
        </p:nvSpPr>
        <p:spPr/>
        <p:txBody>
          <a:bodyPr/>
          <a:lstStyle/>
          <a:p>
            <a:fld id="{E2E31AFC-DF42-41A5-B57C-06A83BBA6616}" type="slidenum">
              <a:rPr lang="en-GB" smtClean="0"/>
              <a:t>5</a:t>
            </a:fld>
            <a:endParaRPr lang="en-GB"/>
          </a:p>
        </p:txBody>
      </p:sp>
    </p:spTree>
    <p:extLst>
      <p:ext uri="{BB962C8B-B14F-4D97-AF65-F5344CB8AC3E}">
        <p14:creationId xmlns:p14="http://schemas.microsoft.com/office/powerpoint/2010/main" val="129876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FD73B-A780-F9D4-E421-FE26E5684BCF}"/>
              </a:ext>
            </a:extLst>
          </p:cNvPr>
          <p:cNvSpPr>
            <a:spLocks noGrp="1"/>
          </p:cNvSpPr>
          <p:nvPr>
            <p:ph idx="1"/>
          </p:nvPr>
        </p:nvSpPr>
        <p:spPr>
          <a:xfrm>
            <a:off x="480000" y="1263192"/>
            <a:ext cx="8637367" cy="5306284"/>
          </a:xfrm>
        </p:spPr>
        <p:txBody>
          <a:bodyPr vert="horz" lIns="91440" tIns="45720" rIns="91440" bIns="45720" rtlCol="0" anchor="t">
            <a:noAutofit/>
          </a:bodyPr>
          <a:lstStyle/>
          <a:p>
            <a:pPr marL="0" indent="0">
              <a:lnSpc>
                <a:spcPct val="100000"/>
              </a:lnSpc>
              <a:spcBef>
                <a:spcPts val="600"/>
              </a:spcBef>
              <a:spcAft>
                <a:spcPts val="600"/>
              </a:spcAft>
              <a:buNone/>
            </a:pPr>
            <a:r>
              <a:rPr lang="en-US" b="1" dirty="0">
                <a:latin typeface="Museo Sans 700"/>
              </a:rPr>
              <a:t>Immunization Agenda 2030</a:t>
            </a:r>
            <a:r>
              <a:rPr lang="en-US" dirty="0">
                <a:effectLst/>
                <a:latin typeface="+mn-lt"/>
                <a:ea typeface="Calibri" panose="020F0502020204030204" pitchFamily="34" charset="0"/>
                <a:cs typeface="Times New Roman"/>
              </a:rPr>
              <a:t>: “Use measles cases and outbreaks as a tracer to identify weaknesses in immunization programs, and to guide programmatic planning in identifying and addressing these weaknesses”</a:t>
            </a:r>
            <a:endParaRPr lang="en-US" baseline="30000" dirty="0">
              <a:effectLst/>
              <a:latin typeface="+mn-lt"/>
              <a:ea typeface="Calibri" panose="020F0502020204030204" pitchFamily="34" charset="0"/>
              <a:cs typeface="Times New Roman"/>
            </a:endParaRPr>
          </a:p>
          <a:p>
            <a:pPr marL="0" indent="0">
              <a:lnSpc>
                <a:spcPct val="100000"/>
              </a:lnSpc>
              <a:spcBef>
                <a:spcPts val="600"/>
              </a:spcBef>
              <a:spcAft>
                <a:spcPts val="600"/>
              </a:spcAft>
              <a:buNone/>
            </a:pPr>
            <a:r>
              <a:rPr lang="en-US" b="1" dirty="0">
                <a:latin typeface="+mn-lt"/>
              </a:rPr>
              <a:t>Sustainable Development Goals</a:t>
            </a:r>
            <a:r>
              <a:rPr lang="en-US" dirty="0">
                <a:latin typeface="+mn-lt"/>
              </a:rPr>
              <a:t> (SDGs): MCV2 coverage is an indicator of the fully vaccinated child</a:t>
            </a:r>
          </a:p>
          <a:p>
            <a:pPr marL="0" indent="0">
              <a:lnSpc>
                <a:spcPct val="100000"/>
              </a:lnSpc>
              <a:spcBef>
                <a:spcPts val="600"/>
              </a:spcBef>
              <a:spcAft>
                <a:spcPts val="600"/>
              </a:spcAft>
              <a:buNone/>
            </a:pPr>
            <a:r>
              <a:rPr lang="en-US" b="1" dirty="0">
                <a:latin typeface="Museo Sans 700"/>
              </a:rPr>
              <a:t>Measles and Rubella Strategic Framework 2021-2030</a:t>
            </a:r>
          </a:p>
          <a:p>
            <a:pPr marL="457200" lvl="1" indent="0">
              <a:buClr>
                <a:srgbClr val="13CFFD"/>
              </a:buClr>
              <a:buNone/>
            </a:pPr>
            <a:r>
              <a:rPr lang="en-US" b="1" dirty="0">
                <a:solidFill>
                  <a:schemeClr val="tx2">
                    <a:lumMod val="50000"/>
                  </a:schemeClr>
                </a:solidFill>
                <a:cs typeface="+mn-cs"/>
              </a:rPr>
              <a:t>Vision: </a:t>
            </a:r>
            <a:r>
              <a:rPr lang="en-US" dirty="0">
                <a:solidFill>
                  <a:schemeClr val="tx2">
                    <a:lumMod val="50000"/>
                  </a:schemeClr>
                </a:solidFill>
                <a:cs typeface="+mn-cs"/>
              </a:rPr>
              <a:t>A world free from measles and rubella</a:t>
            </a:r>
          </a:p>
          <a:p>
            <a:pPr marL="457200" lvl="1" indent="0">
              <a:spcAft>
                <a:spcPts val="1000"/>
              </a:spcAft>
              <a:buClr>
                <a:srgbClr val="13CFFD"/>
              </a:buClr>
              <a:buNone/>
            </a:pPr>
            <a:r>
              <a:rPr lang="en-US" b="1" dirty="0">
                <a:solidFill>
                  <a:schemeClr val="tx2">
                    <a:lumMod val="50000"/>
                  </a:schemeClr>
                </a:solidFill>
                <a:cs typeface="+mn-cs"/>
              </a:rPr>
              <a:t>Goal: </a:t>
            </a:r>
            <a:r>
              <a:rPr lang="en-US" dirty="0">
                <a:solidFill>
                  <a:schemeClr val="tx2">
                    <a:lumMod val="50000"/>
                  </a:schemeClr>
                </a:solidFill>
                <a:cs typeface="+mn-cs"/>
              </a:rPr>
              <a:t>Achieve and sustain regional measles and rubella elimination goals</a:t>
            </a:r>
          </a:p>
          <a:p>
            <a:pPr marL="457200" lvl="1" indent="0">
              <a:spcAft>
                <a:spcPts val="1000"/>
              </a:spcAft>
              <a:buClr>
                <a:srgbClr val="13CFFD"/>
              </a:buClr>
              <a:buNone/>
            </a:pPr>
            <a:r>
              <a:rPr lang="en-US" sz="2800" b="1" dirty="0">
                <a:solidFill>
                  <a:schemeClr val="tx2">
                    <a:lumMod val="50000"/>
                  </a:schemeClr>
                </a:solidFill>
                <a:cs typeface="+mn-cs"/>
              </a:rPr>
              <a:t>All regions have a measles elimination goal</a:t>
            </a:r>
          </a:p>
          <a:p>
            <a:pPr marL="0" indent="0">
              <a:lnSpc>
                <a:spcPct val="100000"/>
              </a:lnSpc>
              <a:spcBef>
                <a:spcPts val="600"/>
              </a:spcBef>
              <a:spcAft>
                <a:spcPts val="600"/>
              </a:spcAft>
              <a:buNone/>
            </a:pPr>
            <a:endParaRPr lang="en-US" dirty="0">
              <a:latin typeface="+mn-lt"/>
            </a:endParaRPr>
          </a:p>
          <a:p>
            <a:pPr marL="0" indent="0">
              <a:buNone/>
            </a:pPr>
            <a:endParaRPr lang="en-US" baseline="30000" dirty="0">
              <a:latin typeface="+mn-lt"/>
              <a:cs typeface="Times New Roman" panose="02020603050405020304" pitchFamily="18" charset="0"/>
            </a:endParaRPr>
          </a:p>
        </p:txBody>
      </p:sp>
      <p:sp>
        <p:nvSpPr>
          <p:cNvPr id="2" name="Title 1">
            <a:extLst>
              <a:ext uri="{FF2B5EF4-FFF2-40B4-BE49-F238E27FC236}">
                <a16:creationId xmlns:a16="http://schemas.microsoft.com/office/drawing/2014/main" id="{BAE64044-DF46-F3AB-4E99-3E56BD8F4A82}"/>
              </a:ext>
            </a:extLst>
          </p:cNvPr>
          <p:cNvSpPr>
            <a:spLocks noGrp="1"/>
          </p:cNvSpPr>
          <p:nvPr>
            <p:ph type="title"/>
          </p:nvPr>
        </p:nvSpPr>
        <p:spPr>
          <a:xfrm>
            <a:off x="479999" y="359999"/>
            <a:ext cx="11236753" cy="691245"/>
          </a:xfrm>
        </p:spPr>
        <p:txBody>
          <a:bodyPr>
            <a:normAutofit/>
          </a:bodyPr>
          <a:lstStyle/>
          <a:p>
            <a:r>
              <a:rPr lang="en-US" dirty="0">
                <a:latin typeface="Museo Sans 700"/>
              </a:rPr>
              <a:t>Global strategies recognize the importance of measles</a:t>
            </a:r>
            <a:endParaRPr lang="en-US" dirty="0"/>
          </a:p>
        </p:txBody>
      </p:sp>
      <p:sp>
        <p:nvSpPr>
          <p:cNvPr id="5" name="Slide Number Placeholder 4">
            <a:extLst>
              <a:ext uri="{FF2B5EF4-FFF2-40B4-BE49-F238E27FC236}">
                <a16:creationId xmlns:a16="http://schemas.microsoft.com/office/drawing/2014/main" id="{3AF809D8-F949-1FE5-F8DD-7B4401224F77}"/>
              </a:ext>
            </a:extLst>
          </p:cNvPr>
          <p:cNvSpPr>
            <a:spLocks noGrp="1"/>
          </p:cNvSpPr>
          <p:nvPr>
            <p:ph type="sldNum" sz="quarter" idx="16"/>
          </p:nvPr>
        </p:nvSpPr>
        <p:spPr/>
        <p:txBody>
          <a:bodyPr/>
          <a:lstStyle/>
          <a:p>
            <a:fld id="{A74CE0EA-F3B5-4684-BA10-C594598FDB9C}" type="slidenum">
              <a:rPr lang="en-GB" noProof="0" smtClean="0"/>
              <a:pPr/>
              <a:t>6</a:t>
            </a:fld>
            <a:endParaRPr lang="en-GB" noProof="0" dirty="0"/>
          </a:p>
        </p:txBody>
      </p:sp>
      <p:pic>
        <p:nvPicPr>
          <p:cNvPr id="8" name="Picture 7">
            <a:extLst>
              <a:ext uri="{FF2B5EF4-FFF2-40B4-BE49-F238E27FC236}">
                <a16:creationId xmlns:a16="http://schemas.microsoft.com/office/drawing/2014/main" id="{6A5E078A-A893-99BD-E531-03FB59491827}"/>
              </a:ext>
            </a:extLst>
          </p:cNvPr>
          <p:cNvPicPr>
            <a:picLocks noChangeAspect="1"/>
          </p:cNvPicPr>
          <p:nvPr/>
        </p:nvPicPr>
        <p:blipFill rotWithShape="1">
          <a:blip r:embed="rId3"/>
          <a:srcRect l="28785" t="17666" r="41933" b="7656"/>
          <a:stretch/>
        </p:blipFill>
        <p:spPr>
          <a:xfrm>
            <a:off x="9184351" y="1596064"/>
            <a:ext cx="2445603" cy="3508321"/>
          </a:xfrm>
          <a:prstGeom prst="rect">
            <a:avLst/>
          </a:prstGeom>
          <a:ln>
            <a:solidFill>
              <a:schemeClr val="tx1"/>
            </a:solidFill>
          </a:ln>
        </p:spPr>
      </p:pic>
    </p:spTree>
    <p:extLst>
      <p:ext uri="{BB962C8B-B14F-4D97-AF65-F5344CB8AC3E}">
        <p14:creationId xmlns:p14="http://schemas.microsoft.com/office/powerpoint/2010/main" val="180811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F94D829-FF6E-23FC-ECBD-C6C48F92BABC}"/>
              </a:ext>
            </a:extLst>
          </p:cNvPr>
          <p:cNvSpPr txBox="1">
            <a:spLocks/>
          </p:cNvSpPr>
          <p:nvPr/>
        </p:nvSpPr>
        <p:spPr>
          <a:xfrm>
            <a:off x="480485" y="1188003"/>
            <a:ext cx="8160000" cy="288925"/>
          </a:xfrm>
          <a:prstGeom prst="rect">
            <a:avLst/>
          </a:prstGeom>
        </p:spPr>
        <p:txBody>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endParaRPr kumimoji="0" lang="en-US" sz="1455"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6" name="Title 3">
            <a:extLst>
              <a:ext uri="{FF2B5EF4-FFF2-40B4-BE49-F238E27FC236}">
                <a16:creationId xmlns:a16="http://schemas.microsoft.com/office/drawing/2014/main" id="{B2F84F88-F2BF-0BBB-AE19-F96B1ADAD2D8}"/>
              </a:ext>
            </a:extLst>
          </p:cNvPr>
          <p:cNvSpPr txBox="1">
            <a:spLocks/>
          </p:cNvSpPr>
          <p:nvPr/>
        </p:nvSpPr>
        <p:spPr>
          <a:xfrm>
            <a:off x="809771" y="2130705"/>
            <a:ext cx="5118118" cy="2714589"/>
          </a:xfrm>
          <a:prstGeom prst="rect">
            <a:avLst/>
          </a:prstGeom>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r>
              <a:rPr lang="en-US" sz="2800" b="0" dirty="0">
                <a:solidFill>
                  <a:srgbClr val="000000">
                    <a:alpha val="100000"/>
                  </a:srgbClr>
                </a:solidFill>
                <a:latin typeface="Arial" panose="020B0604020202020204" pitchFamily="34" charset="0"/>
                <a:ea typeface="Roboto"/>
                <a:cs typeface="Arial" panose="020B0604020202020204" pitchFamily="34" charset="0"/>
                <a:sym typeface="Poppins SemiBold"/>
              </a:rPr>
              <a:t>Measles vaccine accounts for </a:t>
            </a:r>
            <a:r>
              <a:rPr lang="en-US" sz="2800" dirty="0">
                <a:solidFill>
                  <a:srgbClr val="000000">
                    <a:alpha val="100000"/>
                  </a:srgbClr>
                </a:solidFill>
                <a:latin typeface="Arial" panose="020B0604020202020204" pitchFamily="34" charset="0"/>
                <a:ea typeface="Roboto"/>
                <a:cs typeface="Arial" panose="020B0604020202020204" pitchFamily="34" charset="0"/>
                <a:sym typeface="Poppins SemiBold"/>
              </a:rPr>
              <a:t>37% lives saved </a:t>
            </a:r>
            <a:r>
              <a:rPr lang="en-US" sz="2800" b="0" dirty="0">
                <a:solidFill>
                  <a:srgbClr val="000000">
                    <a:alpha val="100000"/>
                  </a:srgbClr>
                </a:solidFill>
                <a:latin typeface="Arial" panose="020B0604020202020204" pitchFamily="34" charset="0"/>
                <a:ea typeface="Roboto"/>
                <a:cs typeface="Arial" panose="020B0604020202020204" pitchFamily="34" charset="0"/>
                <a:sym typeface="Poppins SemiBold"/>
              </a:rPr>
              <a:t>by vaccines in 2021-2030</a:t>
            </a:r>
          </a:p>
          <a:p>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endParaRPr>
          </a:p>
          <a:p>
            <a:pPr>
              <a:defRPr/>
            </a:pPr>
            <a:r>
              <a:rPr kumimoji="0" lang="en-US" sz="280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Roboto"/>
                <a:cs typeface="Arial" panose="020B0604020202020204" pitchFamily="34" charset="0"/>
                <a:sym typeface="Poppins SemiBold"/>
              </a:rPr>
              <a:t>Measles vaccine brings </a:t>
            </a:r>
            <a:r>
              <a:rPr kumimoji="0" lang="en-US" sz="2800" i="0" u="none" strike="noStrike" kern="1200" cap="none" spc="0" normalizeH="0" baseline="0" noProof="0" dirty="0">
                <a:ln>
                  <a:noFill/>
                </a:ln>
                <a:solidFill>
                  <a:srgbClr val="000000">
                    <a:alpha val="100000"/>
                  </a:srgbClr>
                </a:solidFill>
                <a:effectLst/>
                <a:uLnTx/>
                <a:uFillTx/>
                <a:latin typeface="Arial" panose="020B0604020202020204" pitchFamily="34" charset="0"/>
                <a:ea typeface="Roboto"/>
                <a:cs typeface="Arial" panose="020B0604020202020204" pitchFamily="34" charset="0"/>
                <a:sym typeface="Poppins SemiBold"/>
              </a:rPr>
              <a:t>75% of the economic benefits of vaccines</a:t>
            </a:r>
            <a:r>
              <a:rPr lang="en-US" sz="2800" b="0" dirty="0">
                <a:solidFill>
                  <a:srgbClr val="000000">
                    <a:alpha val="100000"/>
                  </a:srgbClr>
                </a:solidFill>
                <a:latin typeface="Arial" panose="020B0604020202020204" pitchFamily="34" charset="0"/>
                <a:ea typeface="Roboto"/>
                <a:cs typeface="Arial" panose="020B0604020202020204" pitchFamily="34" charset="0"/>
                <a:sym typeface="Poppins SemiBold"/>
              </a:rPr>
              <a:t>,</a:t>
            </a:r>
            <a:r>
              <a:rPr kumimoji="0" lang="en-US" sz="280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Roboto"/>
                <a:cs typeface="Arial" panose="020B0604020202020204" pitchFamily="34" charset="0"/>
                <a:sym typeface="Poppins SemiBold"/>
              </a:rPr>
              <a:t> for 25% of costs</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F93BA42-D5B1-6773-19B3-7F65CFF33666}"/>
              </a:ext>
            </a:extLst>
          </p:cNvPr>
          <p:cNvSpPr txBox="1"/>
          <p:nvPr/>
        </p:nvSpPr>
        <p:spPr>
          <a:xfrm>
            <a:off x="809771" y="6155045"/>
            <a:ext cx="11310623" cy="451406"/>
          </a:xfrm>
          <a:prstGeom prst="rect">
            <a:avLst/>
          </a:prstGeom>
          <a:noFill/>
        </p:spPr>
        <p:txBody>
          <a:bodyPr wrap="square">
            <a:spAutoFit/>
          </a:bodyPr>
          <a:lstStyle/>
          <a:p>
            <a:pPr marL="0" marR="0" lvl="0" indent="0" algn="l" defTabSz="50292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Poppins"/>
                <a:ea typeface="+mn-ea"/>
                <a:cs typeface="+mn-cs"/>
              </a:rPr>
              <a:t>Carter A et al. Modeling the impact of vaccination for the immunization Agenda 2030: Deaths averted due to vaccination against 14 pathogens in 194 countries from 2021 to 2030. Vaccine. 2023 Aug 1:S0264-410X(23)00854-X. </a:t>
            </a:r>
            <a:endParaRPr kumimoji="0" lang="en-US" sz="1050" b="0" i="0" u="none" strike="noStrike" kern="1200" cap="none" spc="0" normalizeH="0" baseline="0" noProof="0" dirty="0">
              <a:ln>
                <a:noFill/>
              </a:ln>
              <a:solidFill>
                <a:srgbClr val="FFFFFF">
                  <a:lumMod val="50000"/>
                </a:srgbClr>
              </a:solidFill>
              <a:effectLst/>
              <a:uLnTx/>
              <a:uFillTx/>
              <a:latin typeface="Poppins"/>
              <a:ea typeface="+mn-ea"/>
              <a:cs typeface="+mn-cs"/>
            </a:endParaRPr>
          </a:p>
        </p:txBody>
      </p:sp>
      <p:grpSp>
        <p:nvGrpSpPr>
          <p:cNvPr id="2" name="Group 1">
            <a:extLst>
              <a:ext uri="{FF2B5EF4-FFF2-40B4-BE49-F238E27FC236}">
                <a16:creationId xmlns:a16="http://schemas.microsoft.com/office/drawing/2014/main" id="{4C37052B-00B3-C42B-CDDF-7696273BA0B5}"/>
              </a:ext>
            </a:extLst>
          </p:cNvPr>
          <p:cNvGrpSpPr/>
          <p:nvPr/>
        </p:nvGrpSpPr>
        <p:grpSpPr>
          <a:xfrm>
            <a:off x="6095999" y="1477178"/>
            <a:ext cx="5461011" cy="4595417"/>
            <a:chOff x="5073170" y="195334"/>
            <a:chExt cx="6612042" cy="5944561"/>
          </a:xfrm>
        </p:grpSpPr>
        <p:sp>
          <p:nvSpPr>
            <p:cNvPr id="18" name="Rectangle 17">
              <a:extLst>
                <a:ext uri="{FF2B5EF4-FFF2-40B4-BE49-F238E27FC236}">
                  <a16:creationId xmlns:a16="http://schemas.microsoft.com/office/drawing/2014/main" id="{6ABC62CF-FF11-D600-9468-A1889E69E7C1}"/>
                </a:ext>
              </a:extLst>
            </p:cNvPr>
            <p:cNvSpPr/>
            <p:nvPr/>
          </p:nvSpPr>
          <p:spPr>
            <a:xfrm>
              <a:off x="5073170" y="195334"/>
              <a:ext cx="6612042" cy="594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0" name="Picture 19">
              <a:extLst>
                <a:ext uri="{FF2B5EF4-FFF2-40B4-BE49-F238E27FC236}">
                  <a16:creationId xmlns:a16="http://schemas.microsoft.com/office/drawing/2014/main" id="{5E3D150C-6C97-7D0C-41FB-7823FFDBCBDE}"/>
                </a:ext>
              </a:extLst>
            </p:cNvPr>
            <p:cNvPicPr>
              <a:picLocks noChangeAspect="1"/>
            </p:cNvPicPr>
            <p:nvPr/>
          </p:nvPicPr>
          <p:blipFill>
            <a:blip r:embed="rId3"/>
            <a:stretch>
              <a:fillRect/>
            </a:stretch>
          </p:blipFill>
          <p:spPr>
            <a:xfrm>
              <a:off x="5073170" y="195334"/>
              <a:ext cx="5938036" cy="5944561"/>
            </a:xfrm>
            <a:prstGeom prst="rect">
              <a:avLst/>
            </a:prstGeom>
          </p:spPr>
        </p:pic>
        <p:sp>
          <p:nvSpPr>
            <p:cNvPr id="21" name="Rectangle 20">
              <a:extLst>
                <a:ext uri="{FF2B5EF4-FFF2-40B4-BE49-F238E27FC236}">
                  <a16:creationId xmlns:a16="http://schemas.microsoft.com/office/drawing/2014/main" id="{E84E151C-FADB-CBF2-DC9A-9D5A06D81D2B}"/>
                </a:ext>
              </a:extLst>
            </p:cNvPr>
            <p:cNvSpPr/>
            <p:nvPr/>
          </p:nvSpPr>
          <p:spPr>
            <a:xfrm>
              <a:off x="10433333" y="3205908"/>
              <a:ext cx="670096" cy="207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Pertussis</a:t>
              </a:r>
            </a:p>
          </p:txBody>
        </p:sp>
        <p:sp>
          <p:nvSpPr>
            <p:cNvPr id="22" name="Rectangle 21">
              <a:extLst>
                <a:ext uri="{FF2B5EF4-FFF2-40B4-BE49-F238E27FC236}">
                  <a16:creationId xmlns:a16="http://schemas.microsoft.com/office/drawing/2014/main" id="{F8634AD8-AFC1-22F4-6008-6FB553A7F79D}"/>
                </a:ext>
              </a:extLst>
            </p:cNvPr>
            <p:cNvSpPr/>
            <p:nvPr/>
          </p:nvSpPr>
          <p:spPr>
            <a:xfrm>
              <a:off x="10433333" y="4000817"/>
              <a:ext cx="573479" cy="22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Tetanus</a:t>
              </a:r>
            </a:p>
          </p:txBody>
        </p:sp>
        <p:sp>
          <p:nvSpPr>
            <p:cNvPr id="23" name="Rectangle 22">
              <a:extLst>
                <a:ext uri="{FF2B5EF4-FFF2-40B4-BE49-F238E27FC236}">
                  <a16:creationId xmlns:a16="http://schemas.microsoft.com/office/drawing/2014/main" id="{42C83A3A-9587-1F31-CCC7-53F39BDEE944}"/>
                </a:ext>
              </a:extLst>
            </p:cNvPr>
            <p:cNvSpPr/>
            <p:nvPr/>
          </p:nvSpPr>
          <p:spPr>
            <a:xfrm>
              <a:off x="10444088" y="1781069"/>
              <a:ext cx="670096" cy="207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Diphtheria</a:t>
              </a:r>
            </a:p>
          </p:txBody>
        </p:sp>
      </p:grpSp>
      <p:sp>
        <p:nvSpPr>
          <p:cNvPr id="5" name="Rounded Rectangle 37">
            <a:extLst>
              <a:ext uri="{FF2B5EF4-FFF2-40B4-BE49-F238E27FC236}">
                <a16:creationId xmlns:a16="http://schemas.microsoft.com/office/drawing/2014/main" id="{F6FDA115-82B1-F9E5-2DA7-C23C4F4F43B0}"/>
              </a:ext>
            </a:extLst>
          </p:cNvPr>
          <p:cNvSpPr/>
          <p:nvPr/>
        </p:nvSpPr>
        <p:spPr>
          <a:xfrm>
            <a:off x="8548167" y="4211138"/>
            <a:ext cx="1076547" cy="20785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366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Poppins"/>
                <a:ea typeface="+mn-ea"/>
                <a:cs typeface="+mn-cs"/>
              </a:rPr>
              <a:t>Measles</a:t>
            </a:r>
          </a:p>
        </p:txBody>
      </p:sp>
      <p:sp>
        <p:nvSpPr>
          <p:cNvPr id="7" name="Title 6">
            <a:extLst>
              <a:ext uri="{FF2B5EF4-FFF2-40B4-BE49-F238E27FC236}">
                <a16:creationId xmlns:a16="http://schemas.microsoft.com/office/drawing/2014/main" id="{C81E7CCF-E727-A697-2042-10EF524C1AD1}"/>
              </a:ext>
            </a:extLst>
          </p:cNvPr>
          <p:cNvSpPr>
            <a:spLocks noGrp="1"/>
          </p:cNvSpPr>
          <p:nvPr>
            <p:ph type="title"/>
          </p:nvPr>
        </p:nvSpPr>
        <p:spPr>
          <a:xfrm>
            <a:off x="433131" y="404102"/>
            <a:ext cx="10652255" cy="1072826"/>
          </a:xfrm>
        </p:spPr>
        <p:txBody>
          <a:bodyPr>
            <a:normAutofit/>
          </a:bodyPr>
          <a:lstStyle/>
          <a:p>
            <a:r>
              <a:rPr lang="en-US" dirty="0"/>
              <a:t>Global goal to prevent 50 million deaths by 2030 won’t be met without measles vaccine</a:t>
            </a:r>
          </a:p>
        </p:txBody>
      </p:sp>
      <p:sp>
        <p:nvSpPr>
          <p:cNvPr id="4" name="Slide Number Placeholder 3">
            <a:extLst>
              <a:ext uri="{FF2B5EF4-FFF2-40B4-BE49-F238E27FC236}">
                <a16:creationId xmlns:a16="http://schemas.microsoft.com/office/drawing/2014/main" id="{E1909AF1-28D6-A296-E178-8D62B2FFF1A0}"/>
              </a:ext>
            </a:extLst>
          </p:cNvPr>
          <p:cNvSpPr>
            <a:spLocks noGrp="1"/>
          </p:cNvSpPr>
          <p:nvPr>
            <p:ph type="sldNum" sz="quarter" idx="12"/>
          </p:nvPr>
        </p:nvSpPr>
        <p:spPr/>
        <p:txBody>
          <a:bodyPr/>
          <a:lstStyle/>
          <a:p>
            <a:fld id="{E2E31AFC-DF42-41A5-B57C-06A83BBA6616}" type="slidenum">
              <a:rPr lang="en-GB" smtClean="0"/>
              <a:t>7</a:t>
            </a:fld>
            <a:endParaRPr lang="en-GB"/>
          </a:p>
        </p:txBody>
      </p:sp>
    </p:spTree>
    <p:extLst>
      <p:ext uri="{BB962C8B-B14F-4D97-AF65-F5344CB8AC3E}">
        <p14:creationId xmlns:p14="http://schemas.microsoft.com/office/powerpoint/2010/main" val="77855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026" y="401053"/>
            <a:ext cx="11281849" cy="655389"/>
          </a:xfrm>
        </p:spPr>
        <p:txBody>
          <a:bodyPr>
            <a:normAutofit/>
          </a:bodyPr>
          <a:lstStyle/>
          <a:p>
            <a:pPr>
              <a:lnSpc>
                <a:spcPct val="100000"/>
              </a:lnSpc>
              <a:spcBef>
                <a:spcPts val="0"/>
              </a:spcBef>
            </a:pPr>
            <a:r>
              <a:rPr dirty="0">
                <a:sym typeface="Poppins SemiBold"/>
              </a:rPr>
              <a:t>Measles</a:t>
            </a:r>
            <a:r>
              <a:rPr lang="en-US" dirty="0">
                <a:sym typeface="Poppins SemiBold"/>
              </a:rPr>
              <a:t> cases are increasing</a:t>
            </a:r>
            <a:endParaRPr dirty="0">
              <a:sym typeface="Poppins SemiBold"/>
            </a:endParaRPr>
          </a:p>
        </p:txBody>
      </p:sp>
      <p:grpSp>
        <p:nvGrpSpPr>
          <p:cNvPr id="3" name="Group 2"/>
          <p:cNvGrpSpPr/>
          <p:nvPr/>
        </p:nvGrpSpPr>
        <p:grpSpPr>
          <a:xfrm>
            <a:off x="556316" y="2993226"/>
            <a:ext cx="11089860" cy="2217972"/>
            <a:chOff x="731520" y="1920240"/>
            <a:chExt cx="18288000" cy="3657600"/>
          </a:xfrm>
        </p:grpSpPr>
        <p:sp>
          <p:nvSpPr>
            <p:cNvPr id="4" name="rc3"/>
            <p:cNvSpPr/>
            <p:nvPr/>
          </p:nvSpPr>
          <p:spPr>
            <a:xfrm>
              <a:off x="731520" y="1920240"/>
              <a:ext cx="18288000" cy="3657600"/>
            </a:xfrm>
            <a:prstGeom prst="rect">
              <a:avLst/>
            </a:prstGeom>
            <a:solidFill>
              <a:srgbClr val="FFFFFF">
                <a:alpha val="100000"/>
              </a:srgbClr>
            </a:solidFill>
            <a:ln w="9525" cap="rnd">
              <a:solidFill>
                <a:srgbClr val="FFFF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c4"/>
            <p:cNvSpPr/>
            <p:nvPr/>
          </p:nvSpPr>
          <p:spPr>
            <a:xfrm>
              <a:off x="731520" y="1920240"/>
              <a:ext cx="18287999" cy="3657600"/>
            </a:xfrm>
            <a:prstGeom prst="rect">
              <a:avLst/>
            </a:prstGeom>
            <a:solidFill>
              <a:srgbClr val="FFFFFF">
                <a:alpha val="100000"/>
              </a:srgbClr>
            </a:solidFill>
            <a:ln w="13550" cap="rnd">
              <a:solidFill>
                <a:srgbClr val="FFFF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c5"/>
            <p:cNvSpPr/>
            <p:nvPr/>
          </p:nvSpPr>
          <p:spPr>
            <a:xfrm>
              <a:off x="1690070"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pl6"/>
            <p:cNvSpPr/>
            <p:nvPr/>
          </p:nvSpPr>
          <p:spPr>
            <a:xfrm>
              <a:off x="1690070"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pl7"/>
            <p:cNvSpPr/>
            <p:nvPr/>
          </p:nvSpPr>
          <p:spPr>
            <a:xfrm>
              <a:off x="1690070"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pl8"/>
            <p:cNvSpPr/>
            <p:nvPr/>
          </p:nvSpPr>
          <p:spPr>
            <a:xfrm>
              <a:off x="1690070"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pl9"/>
            <p:cNvSpPr/>
            <p:nvPr/>
          </p:nvSpPr>
          <p:spPr>
            <a:xfrm>
              <a:off x="1690070"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pl10"/>
            <p:cNvSpPr/>
            <p:nvPr/>
          </p:nvSpPr>
          <p:spPr>
            <a:xfrm>
              <a:off x="1690070"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pl11"/>
            <p:cNvSpPr/>
            <p:nvPr/>
          </p:nvSpPr>
          <p:spPr>
            <a:xfrm>
              <a:off x="1690070"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c12"/>
            <p:cNvSpPr/>
            <p:nvPr/>
          </p:nvSpPr>
          <p:spPr>
            <a:xfrm>
              <a:off x="1713649" y="4575645"/>
              <a:ext cx="141474" cy="9437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c13"/>
            <p:cNvSpPr/>
            <p:nvPr/>
          </p:nvSpPr>
          <p:spPr>
            <a:xfrm>
              <a:off x="1870842" y="4427677"/>
              <a:ext cx="141474" cy="15668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c14"/>
            <p:cNvSpPr/>
            <p:nvPr/>
          </p:nvSpPr>
          <p:spPr>
            <a:xfrm>
              <a:off x="2028036" y="4399454"/>
              <a:ext cx="141474" cy="13247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c15"/>
            <p:cNvSpPr/>
            <p:nvPr/>
          </p:nvSpPr>
          <p:spPr>
            <a:xfrm>
              <a:off x="2185230" y="4355630"/>
              <a:ext cx="141474" cy="11311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c16"/>
            <p:cNvSpPr/>
            <p:nvPr/>
          </p:nvSpPr>
          <p:spPr>
            <a:xfrm>
              <a:off x="2342423" y="4421448"/>
              <a:ext cx="141474" cy="5750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rc17"/>
            <p:cNvSpPr/>
            <p:nvPr/>
          </p:nvSpPr>
          <p:spPr>
            <a:xfrm>
              <a:off x="2499617" y="4641755"/>
              <a:ext cx="141474" cy="4411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c18"/>
            <p:cNvSpPr/>
            <p:nvPr/>
          </p:nvSpPr>
          <p:spPr>
            <a:xfrm>
              <a:off x="2656810" y="4802876"/>
              <a:ext cx="141474" cy="3445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rc19"/>
            <p:cNvSpPr/>
            <p:nvPr/>
          </p:nvSpPr>
          <p:spPr>
            <a:xfrm>
              <a:off x="2814004" y="4871233"/>
              <a:ext cx="141474" cy="3364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c20"/>
            <p:cNvSpPr/>
            <p:nvPr/>
          </p:nvSpPr>
          <p:spPr>
            <a:xfrm>
              <a:off x="2971198" y="4895456"/>
              <a:ext cx="141474" cy="4044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rc21"/>
            <p:cNvSpPr/>
            <p:nvPr/>
          </p:nvSpPr>
          <p:spPr>
            <a:xfrm>
              <a:off x="3128391" y="4921944"/>
              <a:ext cx="141474" cy="4747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rc22"/>
            <p:cNvSpPr/>
            <p:nvPr/>
          </p:nvSpPr>
          <p:spPr>
            <a:xfrm>
              <a:off x="3285585" y="4925981"/>
              <a:ext cx="141474" cy="4157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rc23"/>
            <p:cNvSpPr/>
            <p:nvPr/>
          </p:nvSpPr>
          <p:spPr>
            <a:xfrm>
              <a:off x="3442779" y="4868639"/>
              <a:ext cx="141474" cy="4632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c24"/>
            <p:cNvSpPr/>
            <p:nvPr/>
          </p:nvSpPr>
          <p:spPr>
            <a:xfrm>
              <a:off x="1713649" y="4670015"/>
              <a:ext cx="141474" cy="140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rc25"/>
            <p:cNvSpPr/>
            <p:nvPr/>
          </p:nvSpPr>
          <p:spPr>
            <a:xfrm>
              <a:off x="1870842" y="4584358"/>
              <a:ext cx="141474" cy="158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c26"/>
            <p:cNvSpPr/>
            <p:nvPr/>
          </p:nvSpPr>
          <p:spPr>
            <a:xfrm>
              <a:off x="2028036" y="4531930"/>
              <a:ext cx="141474" cy="301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rc27"/>
            <p:cNvSpPr/>
            <p:nvPr/>
          </p:nvSpPr>
          <p:spPr>
            <a:xfrm>
              <a:off x="2185230" y="4468743"/>
              <a:ext cx="141474" cy="78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c28"/>
            <p:cNvSpPr/>
            <p:nvPr/>
          </p:nvSpPr>
          <p:spPr>
            <a:xfrm>
              <a:off x="2342423" y="4478954"/>
              <a:ext cx="141474" cy="54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rc29"/>
            <p:cNvSpPr/>
            <p:nvPr/>
          </p:nvSpPr>
          <p:spPr>
            <a:xfrm>
              <a:off x="2499617" y="4685871"/>
              <a:ext cx="141474" cy="32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rc30"/>
            <p:cNvSpPr/>
            <p:nvPr/>
          </p:nvSpPr>
          <p:spPr>
            <a:xfrm>
              <a:off x="2656810" y="4837328"/>
              <a:ext cx="141474" cy="3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rc31"/>
            <p:cNvSpPr/>
            <p:nvPr/>
          </p:nvSpPr>
          <p:spPr>
            <a:xfrm>
              <a:off x="2814004" y="4904882"/>
              <a:ext cx="141474" cy="1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c32"/>
            <p:cNvSpPr/>
            <p:nvPr/>
          </p:nvSpPr>
          <p:spPr>
            <a:xfrm>
              <a:off x="2971198" y="4935900"/>
              <a:ext cx="141474" cy="1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rc33"/>
            <p:cNvSpPr/>
            <p:nvPr/>
          </p:nvSpPr>
          <p:spPr>
            <a:xfrm>
              <a:off x="3128391" y="4969421"/>
              <a:ext cx="141474" cy="1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rc34"/>
            <p:cNvSpPr/>
            <p:nvPr/>
          </p:nvSpPr>
          <p:spPr>
            <a:xfrm>
              <a:off x="3285585" y="4967558"/>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rc35"/>
            <p:cNvSpPr/>
            <p:nvPr/>
          </p:nvSpPr>
          <p:spPr>
            <a:xfrm>
              <a:off x="3442779" y="4914966"/>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rc36"/>
            <p:cNvSpPr/>
            <p:nvPr/>
          </p:nvSpPr>
          <p:spPr>
            <a:xfrm>
              <a:off x="1713649" y="4671422"/>
              <a:ext cx="141474" cy="2628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rc37"/>
            <p:cNvSpPr/>
            <p:nvPr/>
          </p:nvSpPr>
          <p:spPr>
            <a:xfrm>
              <a:off x="1870842" y="4585948"/>
              <a:ext cx="141474" cy="3222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rc38"/>
            <p:cNvSpPr/>
            <p:nvPr/>
          </p:nvSpPr>
          <p:spPr>
            <a:xfrm>
              <a:off x="2028036" y="4534944"/>
              <a:ext cx="141474" cy="5357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rc39"/>
            <p:cNvSpPr/>
            <p:nvPr/>
          </p:nvSpPr>
          <p:spPr>
            <a:xfrm>
              <a:off x="2185230" y="4469528"/>
              <a:ext cx="141474" cy="4210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rc40"/>
            <p:cNvSpPr/>
            <p:nvPr/>
          </p:nvSpPr>
          <p:spPr>
            <a:xfrm>
              <a:off x="2342423" y="4479502"/>
              <a:ext cx="141474" cy="3562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rc41"/>
            <p:cNvSpPr/>
            <p:nvPr/>
          </p:nvSpPr>
          <p:spPr>
            <a:xfrm>
              <a:off x="2499617" y="4686200"/>
              <a:ext cx="141474" cy="2203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rc42"/>
            <p:cNvSpPr/>
            <p:nvPr/>
          </p:nvSpPr>
          <p:spPr>
            <a:xfrm>
              <a:off x="2656810" y="4837365"/>
              <a:ext cx="141474" cy="1547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rc43"/>
            <p:cNvSpPr/>
            <p:nvPr/>
          </p:nvSpPr>
          <p:spPr>
            <a:xfrm>
              <a:off x="2814004" y="4904900"/>
              <a:ext cx="141474" cy="953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rc44"/>
            <p:cNvSpPr/>
            <p:nvPr/>
          </p:nvSpPr>
          <p:spPr>
            <a:xfrm>
              <a:off x="2971198" y="4935919"/>
              <a:ext cx="141474" cy="659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rc45"/>
            <p:cNvSpPr/>
            <p:nvPr/>
          </p:nvSpPr>
          <p:spPr>
            <a:xfrm>
              <a:off x="3128391" y="4969440"/>
              <a:ext cx="141474" cy="632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rc46"/>
            <p:cNvSpPr/>
            <p:nvPr/>
          </p:nvSpPr>
          <p:spPr>
            <a:xfrm>
              <a:off x="3285585" y="4967558"/>
              <a:ext cx="141474" cy="548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rc47"/>
            <p:cNvSpPr/>
            <p:nvPr/>
          </p:nvSpPr>
          <p:spPr>
            <a:xfrm>
              <a:off x="3442779" y="4914966"/>
              <a:ext cx="141474" cy="299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rc48"/>
            <p:cNvSpPr/>
            <p:nvPr/>
          </p:nvSpPr>
          <p:spPr>
            <a:xfrm>
              <a:off x="1713649" y="4697709"/>
              <a:ext cx="141474" cy="6556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rc49"/>
            <p:cNvSpPr/>
            <p:nvPr/>
          </p:nvSpPr>
          <p:spPr>
            <a:xfrm>
              <a:off x="1870842" y="4618172"/>
              <a:ext cx="141474" cy="11378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rc50"/>
            <p:cNvSpPr/>
            <p:nvPr/>
          </p:nvSpPr>
          <p:spPr>
            <a:xfrm>
              <a:off x="2028036" y="4588523"/>
              <a:ext cx="141474" cy="11020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rc51"/>
            <p:cNvSpPr/>
            <p:nvPr/>
          </p:nvSpPr>
          <p:spPr>
            <a:xfrm>
              <a:off x="2185230" y="4511635"/>
              <a:ext cx="141474" cy="11545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rc52"/>
            <p:cNvSpPr/>
            <p:nvPr/>
          </p:nvSpPr>
          <p:spPr>
            <a:xfrm>
              <a:off x="2342423" y="4515124"/>
              <a:ext cx="141474" cy="6958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rc53"/>
            <p:cNvSpPr/>
            <p:nvPr/>
          </p:nvSpPr>
          <p:spPr>
            <a:xfrm>
              <a:off x="2499617" y="4708231"/>
              <a:ext cx="141474" cy="2477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rc54"/>
            <p:cNvSpPr/>
            <p:nvPr/>
          </p:nvSpPr>
          <p:spPr>
            <a:xfrm>
              <a:off x="2656810" y="4852837"/>
              <a:ext cx="141474" cy="811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rc55"/>
            <p:cNvSpPr/>
            <p:nvPr/>
          </p:nvSpPr>
          <p:spPr>
            <a:xfrm>
              <a:off x="2814004" y="4914436"/>
              <a:ext cx="141474" cy="396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rc56"/>
            <p:cNvSpPr/>
            <p:nvPr/>
          </p:nvSpPr>
          <p:spPr>
            <a:xfrm>
              <a:off x="2971198" y="4942513"/>
              <a:ext cx="141474" cy="193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rc57"/>
            <p:cNvSpPr/>
            <p:nvPr/>
          </p:nvSpPr>
          <p:spPr>
            <a:xfrm>
              <a:off x="3128391" y="4975760"/>
              <a:ext cx="141474" cy="115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rc58"/>
            <p:cNvSpPr/>
            <p:nvPr/>
          </p:nvSpPr>
          <p:spPr>
            <a:xfrm>
              <a:off x="3285585" y="4973038"/>
              <a:ext cx="141474" cy="147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rc59"/>
            <p:cNvSpPr/>
            <p:nvPr/>
          </p:nvSpPr>
          <p:spPr>
            <a:xfrm>
              <a:off x="3442779" y="4917961"/>
              <a:ext cx="141474" cy="177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rc60"/>
            <p:cNvSpPr/>
            <p:nvPr/>
          </p:nvSpPr>
          <p:spPr>
            <a:xfrm>
              <a:off x="1713649" y="4763271"/>
              <a:ext cx="141474" cy="22892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c61"/>
            <p:cNvSpPr/>
            <p:nvPr/>
          </p:nvSpPr>
          <p:spPr>
            <a:xfrm>
              <a:off x="1870842" y="4731961"/>
              <a:ext cx="141474" cy="22620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rc62"/>
            <p:cNvSpPr/>
            <p:nvPr/>
          </p:nvSpPr>
          <p:spPr>
            <a:xfrm>
              <a:off x="2028036" y="4698732"/>
              <a:ext cx="141474" cy="22593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rc63"/>
            <p:cNvSpPr/>
            <p:nvPr/>
          </p:nvSpPr>
          <p:spPr>
            <a:xfrm>
              <a:off x="2185230" y="4627086"/>
              <a:ext cx="141474" cy="22587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rc64"/>
            <p:cNvSpPr/>
            <p:nvPr/>
          </p:nvSpPr>
          <p:spPr>
            <a:xfrm>
              <a:off x="2342423" y="4584705"/>
              <a:ext cx="141474" cy="16031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rc65"/>
            <p:cNvSpPr/>
            <p:nvPr/>
          </p:nvSpPr>
          <p:spPr>
            <a:xfrm>
              <a:off x="2499617" y="4733002"/>
              <a:ext cx="141474" cy="11298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rc66"/>
            <p:cNvSpPr/>
            <p:nvPr/>
          </p:nvSpPr>
          <p:spPr>
            <a:xfrm>
              <a:off x="2656810" y="4860948"/>
              <a:ext cx="141474" cy="106390"/>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rc67"/>
            <p:cNvSpPr/>
            <p:nvPr/>
          </p:nvSpPr>
          <p:spPr>
            <a:xfrm>
              <a:off x="2814004" y="4918400"/>
              <a:ext cx="141474" cy="9130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rc68"/>
            <p:cNvSpPr/>
            <p:nvPr/>
          </p:nvSpPr>
          <p:spPr>
            <a:xfrm>
              <a:off x="2971198" y="4944450"/>
              <a:ext cx="141474" cy="8286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rc69"/>
            <p:cNvSpPr/>
            <p:nvPr/>
          </p:nvSpPr>
          <p:spPr>
            <a:xfrm>
              <a:off x="3128391" y="4976911"/>
              <a:ext cx="141474" cy="58620"/>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rc70"/>
            <p:cNvSpPr/>
            <p:nvPr/>
          </p:nvSpPr>
          <p:spPr>
            <a:xfrm>
              <a:off x="3285585" y="4974518"/>
              <a:ext cx="141474" cy="5158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rc71"/>
            <p:cNvSpPr/>
            <p:nvPr/>
          </p:nvSpPr>
          <p:spPr>
            <a:xfrm>
              <a:off x="3442779" y="4919733"/>
              <a:ext cx="141474" cy="8112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rc72"/>
            <p:cNvSpPr/>
            <p:nvPr/>
          </p:nvSpPr>
          <p:spPr>
            <a:xfrm>
              <a:off x="1713649" y="4992201"/>
              <a:ext cx="141474" cy="6017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rc73"/>
            <p:cNvSpPr/>
            <p:nvPr/>
          </p:nvSpPr>
          <p:spPr>
            <a:xfrm>
              <a:off x="1870842" y="4958169"/>
              <a:ext cx="141474" cy="9420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rc74"/>
            <p:cNvSpPr/>
            <p:nvPr/>
          </p:nvSpPr>
          <p:spPr>
            <a:xfrm>
              <a:off x="2028036" y="4924666"/>
              <a:ext cx="141474" cy="12770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rc75"/>
            <p:cNvSpPr/>
            <p:nvPr/>
          </p:nvSpPr>
          <p:spPr>
            <a:xfrm>
              <a:off x="2185230" y="4852965"/>
              <a:ext cx="141474" cy="19940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rc76"/>
            <p:cNvSpPr/>
            <p:nvPr/>
          </p:nvSpPr>
          <p:spPr>
            <a:xfrm>
              <a:off x="2342423" y="4745022"/>
              <a:ext cx="141474" cy="30735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rc77"/>
            <p:cNvSpPr/>
            <p:nvPr/>
          </p:nvSpPr>
          <p:spPr>
            <a:xfrm>
              <a:off x="2499617" y="4845987"/>
              <a:ext cx="141474" cy="206387"/>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rc78"/>
            <p:cNvSpPr/>
            <p:nvPr/>
          </p:nvSpPr>
          <p:spPr>
            <a:xfrm>
              <a:off x="2656810" y="4967339"/>
              <a:ext cx="141474" cy="85035"/>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 name="rc79"/>
            <p:cNvSpPr/>
            <p:nvPr/>
          </p:nvSpPr>
          <p:spPr>
            <a:xfrm>
              <a:off x="2814004" y="5009701"/>
              <a:ext cx="141474" cy="4267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rc80"/>
            <p:cNvSpPr/>
            <p:nvPr/>
          </p:nvSpPr>
          <p:spPr>
            <a:xfrm>
              <a:off x="2971198" y="5027311"/>
              <a:ext cx="141474" cy="2506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rc81"/>
            <p:cNvSpPr/>
            <p:nvPr/>
          </p:nvSpPr>
          <p:spPr>
            <a:xfrm>
              <a:off x="3128391" y="5035532"/>
              <a:ext cx="141474" cy="1684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rc82"/>
            <p:cNvSpPr/>
            <p:nvPr/>
          </p:nvSpPr>
          <p:spPr>
            <a:xfrm>
              <a:off x="3285585" y="5026106"/>
              <a:ext cx="141474" cy="2626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rc83"/>
            <p:cNvSpPr/>
            <p:nvPr/>
          </p:nvSpPr>
          <p:spPr>
            <a:xfrm>
              <a:off x="3442779" y="5000860"/>
              <a:ext cx="141474" cy="5151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pg84"/>
            <p:cNvSpPr/>
            <p:nvPr/>
          </p:nvSpPr>
          <p:spPr>
            <a:xfrm>
              <a:off x="1951588" y="2403841"/>
              <a:ext cx="1394725" cy="348786"/>
            </a:xfrm>
            <a:custGeom>
              <a:avLst/>
              <a:gdLst/>
              <a:ahLst/>
              <a:cxnLst/>
              <a:rect l="0" t="0" r="0" b="0"/>
              <a:pathLst>
                <a:path w="1394725" h="348786">
                  <a:moveTo>
                    <a:pt x="27431"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1" y="0"/>
                  </a:lnTo>
                  <a:lnTo>
                    <a:pt x="30738" y="200"/>
                  </a:lnTo>
                  <a:lnTo>
                    <a:pt x="26327" y="22"/>
                  </a:lnTo>
                  <a:lnTo>
                    <a:pt x="21944" y="554"/>
                  </a:lnTo>
                  <a:lnTo>
                    <a:pt x="17704" y="1782"/>
                  </a:lnTo>
                  <a:lnTo>
                    <a:pt x="13715"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5"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tx85"/>
            <p:cNvSpPr/>
            <p:nvPr/>
          </p:nvSpPr>
          <p:spPr>
            <a:xfrm>
              <a:off x="2061316"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247,474 cases</a:t>
              </a:r>
            </a:p>
          </p:txBody>
        </p:sp>
        <p:sp>
          <p:nvSpPr>
            <p:cNvPr id="87" name="rc86"/>
            <p:cNvSpPr/>
            <p:nvPr/>
          </p:nvSpPr>
          <p:spPr>
            <a:xfrm>
              <a:off x="1690070"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 name="rc87"/>
            <p:cNvSpPr/>
            <p:nvPr/>
          </p:nvSpPr>
          <p:spPr>
            <a:xfrm>
              <a:off x="3607832"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pl88"/>
            <p:cNvSpPr/>
            <p:nvPr/>
          </p:nvSpPr>
          <p:spPr>
            <a:xfrm>
              <a:off x="3607832"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pl89"/>
            <p:cNvSpPr/>
            <p:nvPr/>
          </p:nvSpPr>
          <p:spPr>
            <a:xfrm>
              <a:off x="3607832"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pl90"/>
            <p:cNvSpPr/>
            <p:nvPr/>
          </p:nvSpPr>
          <p:spPr>
            <a:xfrm>
              <a:off x="3607832"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pl91"/>
            <p:cNvSpPr/>
            <p:nvPr/>
          </p:nvSpPr>
          <p:spPr>
            <a:xfrm>
              <a:off x="3607832"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pl92"/>
            <p:cNvSpPr/>
            <p:nvPr/>
          </p:nvSpPr>
          <p:spPr>
            <a:xfrm>
              <a:off x="3607832"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 name="pl93"/>
            <p:cNvSpPr/>
            <p:nvPr/>
          </p:nvSpPr>
          <p:spPr>
            <a:xfrm>
              <a:off x="3607832"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 name="rc94"/>
            <p:cNvSpPr/>
            <p:nvPr/>
          </p:nvSpPr>
          <p:spPr>
            <a:xfrm>
              <a:off x="3631411" y="4645664"/>
              <a:ext cx="141474" cy="9358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6" name="rc95"/>
            <p:cNvSpPr/>
            <p:nvPr/>
          </p:nvSpPr>
          <p:spPr>
            <a:xfrm>
              <a:off x="3788605" y="4554874"/>
              <a:ext cx="141474" cy="12396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 name="rc96"/>
            <p:cNvSpPr/>
            <p:nvPr/>
          </p:nvSpPr>
          <p:spPr>
            <a:xfrm>
              <a:off x="3945798" y="4369750"/>
              <a:ext cx="141474" cy="10620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rc97"/>
            <p:cNvSpPr/>
            <p:nvPr/>
          </p:nvSpPr>
          <p:spPr>
            <a:xfrm>
              <a:off x="4102992" y="4552116"/>
              <a:ext cx="141474" cy="6249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9" name="rc98"/>
            <p:cNvSpPr/>
            <p:nvPr/>
          </p:nvSpPr>
          <p:spPr>
            <a:xfrm>
              <a:off x="4260186" y="4730371"/>
              <a:ext cx="141474" cy="5390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0" name="rc99"/>
            <p:cNvSpPr/>
            <p:nvPr/>
          </p:nvSpPr>
          <p:spPr>
            <a:xfrm>
              <a:off x="4417379" y="4869698"/>
              <a:ext cx="141474" cy="3514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rc100"/>
            <p:cNvSpPr/>
            <p:nvPr/>
          </p:nvSpPr>
          <p:spPr>
            <a:xfrm>
              <a:off x="4574573" y="4946221"/>
              <a:ext cx="141474" cy="2449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rc101"/>
            <p:cNvSpPr/>
            <p:nvPr/>
          </p:nvSpPr>
          <p:spPr>
            <a:xfrm>
              <a:off x="4731766" y="4944888"/>
              <a:ext cx="141474" cy="2778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 name="rc102"/>
            <p:cNvSpPr/>
            <p:nvPr/>
          </p:nvSpPr>
          <p:spPr>
            <a:xfrm>
              <a:off x="4888960" y="4973623"/>
              <a:ext cx="141474" cy="2511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rc103"/>
            <p:cNvSpPr/>
            <p:nvPr/>
          </p:nvSpPr>
          <p:spPr>
            <a:xfrm>
              <a:off x="5046154" y="4955173"/>
              <a:ext cx="141474" cy="2252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rc104"/>
            <p:cNvSpPr/>
            <p:nvPr/>
          </p:nvSpPr>
          <p:spPr>
            <a:xfrm>
              <a:off x="5203347" y="4925488"/>
              <a:ext cx="141474" cy="2274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rc105"/>
            <p:cNvSpPr/>
            <p:nvPr/>
          </p:nvSpPr>
          <p:spPr>
            <a:xfrm>
              <a:off x="5360541" y="4872183"/>
              <a:ext cx="141474" cy="7341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rc106"/>
            <p:cNvSpPr/>
            <p:nvPr/>
          </p:nvSpPr>
          <p:spPr>
            <a:xfrm>
              <a:off x="3631411" y="4739249"/>
              <a:ext cx="141474" cy="7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rc107"/>
            <p:cNvSpPr/>
            <p:nvPr/>
          </p:nvSpPr>
          <p:spPr>
            <a:xfrm>
              <a:off x="3788605" y="4678838"/>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rc108"/>
            <p:cNvSpPr/>
            <p:nvPr/>
          </p:nvSpPr>
          <p:spPr>
            <a:xfrm>
              <a:off x="3945798" y="4475958"/>
              <a:ext cx="141474" cy="14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rc109"/>
            <p:cNvSpPr/>
            <p:nvPr/>
          </p:nvSpPr>
          <p:spPr>
            <a:xfrm>
              <a:off x="4102992" y="4614609"/>
              <a:ext cx="141474" cy="5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rc110"/>
            <p:cNvSpPr/>
            <p:nvPr/>
          </p:nvSpPr>
          <p:spPr>
            <a:xfrm>
              <a:off x="4260186" y="4784279"/>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2" name="rc111"/>
            <p:cNvSpPr/>
            <p:nvPr/>
          </p:nvSpPr>
          <p:spPr>
            <a:xfrm>
              <a:off x="4417379" y="4904845"/>
              <a:ext cx="141474" cy="3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3" name="rc112"/>
            <p:cNvSpPr/>
            <p:nvPr/>
          </p:nvSpPr>
          <p:spPr>
            <a:xfrm>
              <a:off x="4574573" y="4970718"/>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rc113"/>
            <p:cNvSpPr/>
            <p:nvPr/>
          </p:nvSpPr>
          <p:spPr>
            <a:xfrm>
              <a:off x="4731766" y="4972673"/>
              <a:ext cx="141474" cy="10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rc114"/>
            <p:cNvSpPr/>
            <p:nvPr/>
          </p:nvSpPr>
          <p:spPr>
            <a:xfrm>
              <a:off x="4888960" y="4998741"/>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rc115"/>
            <p:cNvSpPr/>
            <p:nvPr/>
          </p:nvSpPr>
          <p:spPr>
            <a:xfrm>
              <a:off x="5046154" y="4977697"/>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rc116"/>
            <p:cNvSpPr/>
            <p:nvPr/>
          </p:nvSpPr>
          <p:spPr>
            <a:xfrm>
              <a:off x="5203347" y="4948231"/>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8" name="rc117"/>
            <p:cNvSpPr/>
            <p:nvPr/>
          </p:nvSpPr>
          <p:spPr>
            <a:xfrm>
              <a:off x="5360541" y="4945600"/>
              <a:ext cx="141474" cy="146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rc118"/>
            <p:cNvSpPr/>
            <p:nvPr/>
          </p:nvSpPr>
          <p:spPr>
            <a:xfrm>
              <a:off x="3631411" y="4739322"/>
              <a:ext cx="141474" cy="546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0" name="rc119"/>
            <p:cNvSpPr/>
            <p:nvPr/>
          </p:nvSpPr>
          <p:spPr>
            <a:xfrm>
              <a:off x="3788605" y="4678838"/>
              <a:ext cx="141474" cy="882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rc120"/>
            <p:cNvSpPr/>
            <p:nvPr/>
          </p:nvSpPr>
          <p:spPr>
            <a:xfrm>
              <a:off x="3945798" y="4476104"/>
              <a:ext cx="141474" cy="1775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2" name="rc121"/>
            <p:cNvSpPr/>
            <p:nvPr/>
          </p:nvSpPr>
          <p:spPr>
            <a:xfrm>
              <a:off x="4102992" y="4614664"/>
              <a:ext cx="141474" cy="1806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rc122"/>
            <p:cNvSpPr/>
            <p:nvPr/>
          </p:nvSpPr>
          <p:spPr>
            <a:xfrm>
              <a:off x="4260186" y="4784279"/>
              <a:ext cx="141474" cy="1768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 name="rc123"/>
            <p:cNvSpPr/>
            <p:nvPr/>
          </p:nvSpPr>
          <p:spPr>
            <a:xfrm>
              <a:off x="4417379" y="4904882"/>
              <a:ext cx="141474" cy="851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 name="rc124"/>
            <p:cNvSpPr/>
            <p:nvPr/>
          </p:nvSpPr>
          <p:spPr>
            <a:xfrm>
              <a:off x="4574573" y="4970718"/>
              <a:ext cx="141474" cy="590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 name="rc125"/>
            <p:cNvSpPr/>
            <p:nvPr/>
          </p:nvSpPr>
          <p:spPr>
            <a:xfrm>
              <a:off x="4731766" y="4972783"/>
              <a:ext cx="141474" cy="538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 name="rc126"/>
            <p:cNvSpPr/>
            <p:nvPr/>
          </p:nvSpPr>
          <p:spPr>
            <a:xfrm>
              <a:off x="4888960" y="4998741"/>
              <a:ext cx="141474" cy="431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 name="rc127"/>
            <p:cNvSpPr/>
            <p:nvPr/>
          </p:nvSpPr>
          <p:spPr>
            <a:xfrm>
              <a:off x="5046154" y="4977697"/>
              <a:ext cx="141474" cy="659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 name="rc128"/>
            <p:cNvSpPr/>
            <p:nvPr/>
          </p:nvSpPr>
          <p:spPr>
            <a:xfrm>
              <a:off x="5203347" y="4948231"/>
              <a:ext cx="141474" cy="692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rc129"/>
            <p:cNvSpPr/>
            <p:nvPr/>
          </p:nvSpPr>
          <p:spPr>
            <a:xfrm>
              <a:off x="5360541" y="4947062"/>
              <a:ext cx="141474" cy="1233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 name="rc130"/>
            <p:cNvSpPr/>
            <p:nvPr/>
          </p:nvSpPr>
          <p:spPr>
            <a:xfrm>
              <a:off x="3631411" y="4744784"/>
              <a:ext cx="141474" cy="281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 name="rc131"/>
            <p:cNvSpPr/>
            <p:nvPr/>
          </p:nvSpPr>
          <p:spPr>
            <a:xfrm>
              <a:off x="3788605" y="4687662"/>
              <a:ext cx="141474" cy="431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 name="rc132"/>
            <p:cNvSpPr/>
            <p:nvPr/>
          </p:nvSpPr>
          <p:spPr>
            <a:xfrm>
              <a:off x="3945798" y="4493861"/>
              <a:ext cx="141474" cy="535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 name="rc133"/>
            <p:cNvSpPr/>
            <p:nvPr/>
          </p:nvSpPr>
          <p:spPr>
            <a:xfrm>
              <a:off x="4102992" y="4632731"/>
              <a:ext cx="141474" cy="590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 name="rc134"/>
            <p:cNvSpPr/>
            <p:nvPr/>
          </p:nvSpPr>
          <p:spPr>
            <a:xfrm>
              <a:off x="4260186" y="4801962"/>
              <a:ext cx="141474" cy="723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 name="rc135"/>
            <p:cNvSpPr/>
            <p:nvPr/>
          </p:nvSpPr>
          <p:spPr>
            <a:xfrm>
              <a:off x="4417379" y="4913395"/>
              <a:ext cx="141474" cy="699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 name="rc136"/>
            <p:cNvSpPr/>
            <p:nvPr/>
          </p:nvSpPr>
          <p:spPr>
            <a:xfrm>
              <a:off x="4574573" y="4976619"/>
              <a:ext cx="141474" cy="730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 name="rc137"/>
            <p:cNvSpPr/>
            <p:nvPr/>
          </p:nvSpPr>
          <p:spPr>
            <a:xfrm>
              <a:off x="4731766" y="4978172"/>
              <a:ext cx="141474" cy="716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 name="rc138"/>
            <p:cNvSpPr/>
            <p:nvPr/>
          </p:nvSpPr>
          <p:spPr>
            <a:xfrm>
              <a:off x="4888960" y="5003052"/>
              <a:ext cx="141474" cy="652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 name="rc139"/>
            <p:cNvSpPr/>
            <p:nvPr/>
          </p:nvSpPr>
          <p:spPr>
            <a:xfrm>
              <a:off x="5046154" y="4984291"/>
              <a:ext cx="141474" cy="1103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rc140"/>
            <p:cNvSpPr/>
            <p:nvPr/>
          </p:nvSpPr>
          <p:spPr>
            <a:xfrm>
              <a:off x="5203347" y="4955154"/>
              <a:ext cx="141474" cy="1618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 name="rc141"/>
            <p:cNvSpPr/>
            <p:nvPr/>
          </p:nvSpPr>
          <p:spPr>
            <a:xfrm>
              <a:off x="5360541" y="4959392"/>
              <a:ext cx="141474" cy="1291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3" name="rc142"/>
            <p:cNvSpPr/>
            <p:nvPr/>
          </p:nvSpPr>
          <p:spPr>
            <a:xfrm>
              <a:off x="3631411" y="4747598"/>
              <a:ext cx="141474" cy="21007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rc143"/>
            <p:cNvSpPr/>
            <p:nvPr/>
          </p:nvSpPr>
          <p:spPr>
            <a:xfrm>
              <a:off x="3788605" y="4691973"/>
              <a:ext cx="141474" cy="22224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5" name="rc144"/>
            <p:cNvSpPr/>
            <p:nvPr/>
          </p:nvSpPr>
          <p:spPr>
            <a:xfrm>
              <a:off x="3945798" y="4499213"/>
              <a:ext cx="141474" cy="27543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6" name="rc145"/>
            <p:cNvSpPr/>
            <p:nvPr/>
          </p:nvSpPr>
          <p:spPr>
            <a:xfrm>
              <a:off x="4102992" y="4638631"/>
              <a:ext cx="141474" cy="16680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7" name="rc146"/>
            <p:cNvSpPr/>
            <p:nvPr/>
          </p:nvSpPr>
          <p:spPr>
            <a:xfrm>
              <a:off x="4260186" y="4809196"/>
              <a:ext cx="141474" cy="11075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8" name="rc147"/>
            <p:cNvSpPr/>
            <p:nvPr/>
          </p:nvSpPr>
          <p:spPr>
            <a:xfrm>
              <a:off x="4417379" y="4920391"/>
              <a:ext cx="141474" cy="7131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9" name="rc148"/>
            <p:cNvSpPr/>
            <p:nvPr/>
          </p:nvSpPr>
          <p:spPr>
            <a:xfrm>
              <a:off x="4574573" y="4983926"/>
              <a:ext cx="141474" cy="3202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0" name="rc149"/>
            <p:cNvSpPr/>
            <p:nvPr/>
          </p:nvSpPr>
          <p:spPr>
            <a:xfrm>
              <a:off x="4731766" y="4985332"/>
              <a:ext cx="141474" cy="4398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1" name="rc150"/>
            <p:cNvSpPr/>
            <p:nvPr/>
          </p:nvSpPr>
          <p:spPr>
            <a:xfrm>
              <a:off x="4888960" y="5009574"/>
              <a:ext cx="141474" cy="31730"/>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2" name="rc151"/>
            <p:cNvSpPr/>
            <p:nvPr/>
          </p:nvSpPr>
          <p:spPr>
            <a:xfrm>
              <a:off x="5046154" y="4995325"/>
              <a:ext cx="141474" cy="4983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3" name="rc152"/>
            <p:cNvSpPr/>
            <p:nvPr/>
          </p:nvSpPr>
          <p:spPr>
            <a:xfrm>
              <a:off x="5203347" y="4971339"/>
              <a:ext cx="141474" cy="7321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4" name="rc153"/>
            <p:cNvSpPr/>
            <p:nvPr/>
          </p:nvSpPr>
          <p:spPr>
            <a:xfrm>
              <a:off x="5360541" y="4972308"/>
              <a:ext cx="141474" cy="6293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5" name="rc154"/>
            <p:cNvSpPr/>
            <p:nvPr/>
          </p:nvSpPr>
          <p:spPr>
            <a:xfrm>
              <a:off x="3631411" y="4957675"/>
              <a:ext cx="141474" cy="9469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6" name="rc155"/>
            <p:cNvSpPr/>
            <p:nvPr/>
          </p:nvSpPr>
          <p:spPr>
            <a:xfrm>
              <a:off x="3788605" y="4914217"/>
              <a:ext cx="141474" cy="138157"/>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7" name="rc156"/>
            <p:cNvSpPr/>
            <p:nvPr/>
          </p:nvSpPr>
          <p:spPr>
            <a:xfrm>
              <a:off x="3945798" y="4774652"/>
              <a:ext cx="141474" cy="27772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8" name="rc157"/>
            <p:cNvSpPr/>
            <p:nvPr/>
          </p:nvSpPr>
          <p:spPr>
            <a:xfrm>
              <a:off x="4102992" y="4805433"/>
              <a:ext cx="141474" cy="24694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9" name="rc158"/>
            <p:cNvSpPr/>
            <p:nvPr/>
          </p:nvSpPr>
          <p:spPr>
            <a:xfrm>
              <a:off x="4260186" y="4919953"/>
              <a:ext cx="141474" cy="13242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0" name="rc159"/>
            <p:cNvSpPr/>
            <p:nvPr/>
          </p:nvSpPr>
          <p:spPr>
            <a:xfrm>
              <a:off x="4417379" y="4991708"/>
              <a:ext cx="141474" cy="6066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1" name="rc160"/>
            <p:cNvSpPr/>
            <p:nvPr/>
          </p:nvSpPr>
          <p:spPr>
            <a:xfrm>
              <a:off x="4574573" y="5015949"/>
              <a:ext cx="141474" cy="36425"/>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2" name="rc161"/>
            <p:cNvSpPr/>
            <p:nvPr/>
          </p:nvSpPr>
          <p:spPr>
            <a:xfrm>
              <a:off x="4731766" y="5029321"/>
              <a:ext cx="141474" cy="2305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3" name="rc162"/>
            <p:cNvSpPr/>
            <p:nvPr/>
          </p:nvSpPr>
          <p:spPr>
            <a:xfrm>
              <a:off x="4888960" y="5041304"/>
              <a:ext cx="141474" cy="1107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4" name="rc163"/>
            <p:cNvSpPr/>
            <p:nvPr/>
          </p:nvSpPr>
          <p:spPr>
            <a:xfrm>
              <a:off x="5046154" y="5045159"/>
              <a:ext cx="141474" cy="7215"/>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5" name="rc164"/>
            <p:cNvSpPr/>
            <p:nvPr/>
          </p:nvSpPr>
          <p:spPr>
            <a:xfrm>
              <a:off x="5203347" y="5044556"/>
              <a:ext cx="141474" cy="781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6" name="rc165"/>
            <p:cNvSpPr/>
            <p:nvPr/>
          </p:nvSpPr>
          <p:spPr>
            <a:xfrm>
              <a:off x="5360541" y="5035240"/>
              <a:ext cx="141474" cy="17135"/>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7" name="pg166"/>
            <p:cNvSpPr/>
            <p:nvPr/>
          </p:nvSpPr>
          <p:spPr>
            <a:xfrm>
              <a:off x="3869350" y="2403841"/>
              <a:ext cx="1394725" cy="348786"/>
            </a:xfrm>
            <a:custGeom>
              <a:avLst/>
              <a:gdLst/>
              <a:ahLst/>
              <a:cxnLst/>
              <a:rect l="0" t="0" r="0" b="0"/>
              <a:pathLst>
                <a:path w="1394725" h="348786">
                  <a:moveTo>
                    <a:pt x="27432"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2" y="0"/>
                  </a:lnTo>
                  <a:lnTo>
                    <a:pt x="30738" y="200"/>
                  </a:lnTo>
                  <a:lnTo>
                    <a:pt x="26327" y="22"/>
                  </a:lnTo>
                  <a:lnTo>
                    <a:pt x="21944" y="554"/>
                  </a:lnTo>
                  <a:lnTo>
                    <a:pt x="17704" y="1782"/>
                  </a:lnTo>
                  <a:lnTo>
                    <a:pt x="13715"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5"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8" name="tx167"/>
            <p:cNvSpPr/>
            <p:nvPr/>
          </p:nvSpPr>
          <p:spPr>
            <a:xfrm>
              <a:off x="3979078"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180,015 cases</a:t>
              </a:r>
            </a:p>
          </p:txBody>
        </p:sp>
        <p:sp>
          <p:nvSpPr>
            <p:cNvPr id="169" name="rc168"/>
            <p:cNvSpPr/>
            <p:nvPr/>
          </p:nvSpPr>
          <p:spPr>
            <a:xfrm>
              <a:off x="3607832"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0" name="rc169"/>
            <p:cNvSpPr/>
            <p:nvPr/>
          </p:nvSpPr>
          <p:spPr>
            <a:xfrm>
              <a:off x="5525594"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1" name="pl170"/>
            <p:cNvSpPr/>
            <p:nvPr/>
          </p:nvSpPr>
          <p:spPr>
            <a:xfrm>
              <a:off x="5525594"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2" name="pl171"/>
            <p:cNvSpPr/>
            <p:nvPr/>
          </p:nvSpPr>
          <p:spPr>
            <a:xfrm>
              <a:off x="5525594"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3" name="pl172"/>
            <p:cNvSpPr/>
            <p:nvPr/>
          </p:nvSpPr>
          <p:spPr>
            <a:xfrm>
              <a:off x="5525594"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4" name="pl173"/>
            <p:cNvSpPr/>
            <p:nvPr/>
          </p:nvSpPr>
          <p:spPr>
            <a:xfrm>
              <a:off x="5525594"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5" name="pl174"/>
            <p:cNvSpPr/>
            <p:nvPr/>
          </p:nvSpPr>
          <p:spPr>
            <a:xfrm>
              <a:off x="5525594"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pl175"/>
            <p:cNvSpPr/>
            <p:nvPr/>
          </p:nvSpPr>
          <p:spPr>
            <a:xfrm>
              <a:off x="5525594"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7" name="rc176"/>
            <p:cNvSpPr/>
            <p:nvPr/>
          </p:nvSpPr>
          <p:spPr>
            <a:xfrm>
              <a:off x="5549173" y="4812137"/>
              <a:ext cx="141474" cy="5865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8" name="rc177"/>
            <p:cNvSpPr/>
            <p:nvPr/>
          </p:nvSpPr>
          <p:spPr>
            <a:xfrm>
              <a:off x="5706367" y="4786709"/>
              <a:ext cx="141474" cy="5315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9" name="rc178"/>
            <p:cNvSpPr/>
            <p:nvPr/>
          </p:nvSpPr>
          <p:spPr>
            <a:xfrm>
              <a:off x="5863561" y="4624090"/>
              <a:ext cx="141474" cy="6667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 name="rc179"/>
            <p:cNvSpPr/>
            <p:nvPr/>
          </p:nvSpPr>
          <p:spPr>
            <a:xfrm>
              <a:off x="6020754" y="4684538"/>
              <a:ext cx="141474" cy="4334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1" name="rc180"/>
            <p:cNvSpPr/>
            <p:nvPr/>
          </p:nvSpPr>
          <p:spPr>
            <a:xfrm>
              <a:off x="6177948" y="4734445"/>
              <a:ext cx="141474" cy="3706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2" name="rc181"/>
            <p:cNvSpPr/>
            <p:nvPr/>
          </p:nvSpPr>
          <p:spPr>
            <a:xfrm>
              <a:off x="6335141" y="4811918"/>
              <a:ext cx="141474" cy="3395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3" name="rc182"/>
            <p:cNvSpPr/>
            <p:nvPr/>
          </p:nvSpPr>
          <p:spPr>
            <a:xfrm>
              <a:off x="6492335" y="4847887"/>
              <a:ext cx="141474" cy="2694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4" name="rc183"/>
            <p:cNvSpPr/>
            <p:nvPr/>
          </p:nvSpPr>
          <p:spPr>
            <a:xfrm>
              <a:off x="6649529" y="4870429"/>
              <a:ext cx="141474" cy="2581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5" name="rc184"/>
            <p:cNvSpPr/>
            <p:nvPr/>
          </p:nvSpPr>
          <p:spPr>
            <a:xfrm>
              <a:off x="6806722" y="4887162"/>
              <a:ext cx="141474" cy="2774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6" name="rc185"/>
            <p:cNvSpPr/>
            <p:nvPr/>
          </p:nvSpPr>
          <p:spPr>
            <a:xfrm>
              <a:off x="6963916" y="4869023"/>
              <a:ext cx="141474" cy="3096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7" name="rc186"/>
            <p:cNvSpPr/>
            <p:nvPr/>
          </p:nvSpPr>
          <p:spPr>
            <a:xfrm>
              <a:off x="7121110" y="4822148"/>
              <a:ext cx="141474" cy="2402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8" name="rc187"/>
            <p:cNvSpPr/>
            <p:nvPr/>
          </p:nvSpPr>
          <p:spPr>
            <a:xfrm>
              <a:off x="7278303" y="4805579"/>
              <a:ext cx="141474" cy="2550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9" name="rc188"/>
            <p:cNvSpPr/>
            <p:nvPr/>
          </p:nvSpPr>
          <p:spPr>
            <a:xfrm>
              <a:off x="5549173" y="4870795"/>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0" name="rc189"/>
            <p:cNvSpPr/>
            <p:nvPr/>
          </p:nvSpPr>
          <p:spPr>
            <a:xfrm>
              <a:off x="5706367" y="4839867"/>
              <a:ext cx="141474" cy="12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1" name="rc190"/>
            <p:cNvSpPr/>
            <p:nvPr/>
          </p:nvSpPr>
          <p:spPr>
            <a:xfrm>
              <a:off x="5863561" y="4690767"/>
              <a:ext cx="141474" cy="31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2" name="rc191"/>
            <p:cNvSpPr/>
            <p:nvPr/>
          </p:nvSpPr>
          <p:spPr>
            <a:xfrm>
              <a:off x="6020754" y="4727887"/>
              <a:ext cx="141474" cy="23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3" name="rc192"/>
            <p:cNvSpPr/>
            <p:nvPr/>
          </p:nvSpPr>
          <p:spPr>
            <a:xfrm>
              <a:off x="6177948" y="4771510"/>
              <a:ext cx="141474" cy="9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 name="rc193"/>
            <p:cNvSpPr/>
            <p:nvPr/>
          </p:nvSpPr>
          <p:spPr>
            <a:xfrm>
              <a:off x="6335141" y="4845877"/>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5" name="rc194"/>
            <p:cNvSpPr/>
            <p:nvPr/>
          </p:nvSpPr>
          <p:spPr>
            <a:xfrm>
              <a:off x="6492335" y="4874832"/>
              <a:ext cx="141474" cy="9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6" name="rc195"/>
            <p:cNvSpPr/>
            <p:nvPr/>
          </p:nvSpPr>
          <p:spPr>
            <a:xfrm>
              <a:off x="6649529" y="4896241"/>
              <a:ext cx="141474" cy="76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 name="rc196"/>
            <p:cNvSpPr/>
            <p:nvPr/>
          </p:nvSpPr>
          <p:spPr>
            <a:xfrm>
              <a:off x="6806722" y="4914911"/>
              <a:ext cx="141474" cy="460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8" name="rc197"/>
            <p:cNvSpPr/>
            <p:nvPr/>
          </p:nvSpPr>
          <p:spPr>
            <a:xfrm>
              <a:off x="6963916" y="4899986"/>
              <a:ext cx="141474" cy="385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9" name="rc198"/>
            <p:cNvSpPr/>
            <p:nvPr/>
          </p:nvSpPr>
          <p:spPr>
            <a:xfrm>
              <a:off x="7121110" y="4846170"/>
              <a:ext cx="141474" cy="213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0" name="rc199"/>
            <p:cNvSpPr/>
            <p:nvPr/>
          </p:nvSpPr>
          <p:spPr>
            <a:xfrm>
              <a:off x="7278303" y="4831081"/>
              <a:ext cx="141474" cy="378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1" name="rc200"/>
            <p:cNvSpPr/>
            <p:nvPr/>
          </p:nvSpPr>
          <p:spPr>
            <a:xfrm>
              <a:off x="5549173" y="4870795"/>
              <a:ext cx="141474" cy="4181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2" name="rc201"/>
            <p:cNvSpPr/>
            <p:nvPr/>
          </p:nvSpPr>
          <p:spPr>
            <a:xfrm>
              <a:off x="5706367" y="4839995"/>
              <a:ext cx="141474" cy="4579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3" name="rc202"/>
            <p:cNvSpPr/>
            <p:nvPr/>
          </p:nvSpPr>
          <p:spPr>
            <a:xfrm>
              <a:off x="5863561" y="4691078"/>
              <a:ext cx="141474" cy="5865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4" name="rc203"/>
            <p:cNvSpPr/>
            <p:nvPr/>
          </p:nvSpPr>
          <p:spPr>
            <a:xfrm>
              <a:off x="6020754" y="4728124"/>
              <a:ext cx="141474" cy="7007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5" name="rc204"/>
            <p:cNvSpPr/>
            <p:nvPr/>
          </p:nvSpPr>
          <p:spPr>
            <a:xfrm>
              <a:off x="6177948" y="4771601"/>
              <a:ext cx="141474" cy="7785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6" name="rc205"/>
            <p:cNvSpPr/>
            <p:nvPr/>
          </p:nvSpPr>
          <p:spPr>
            <a:xfrm>
              <a:off x="6335141" y="4845877"/>
              <a:ext cx="141474" cy="6532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7" name="rc206"/>
            <p:cNvSpPr/>
            <p:nvPr/>
          </p:nvSpPr>
          <p:spPr>
            <a:xfrm>
              <a:off x="6492335" y="4874923"/>
              <a:ext cx="141474" cy="5661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8" name="rc207"/>
            <p:cNvSpPr/>
            <p:nvPr/>
          </p:nvSpPr>
          <p:spPr>
            <a:xfrm>
              <a:off x="6649529" y="4897009"/>
              <a:ext cx="141474" cy="4413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9" name="rc208"/>
            <p:cNvSpPr/>
            <p:nvPr/>
          </p:nvSpPr>
          <p:spPr>
            <a:xfrm>
              <a:off x="6806722" y="4919514"/>
              <a:ext cx="141474" cy="3523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0" name="rc209"/>
            <p:cNvSpPr/>
            <p:nvPr/>
          </p:nvSpPr>
          <p:spPr>
            <a:xfrm>
              <a:off x="6963916" y="4903841"/>
              <a:ext cx="141474" cy="5480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1" name="rc210"/>
            <p:cNvSpPr/>
            <p:nvPr/>
          </p:nvSpPr>
          <p:spPr>
            <a:xfrm>
              <a:off x="7121110" y="4848307"/>
              <a:ext cx="141474" cy="5547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2" name="rc211"/>
            <p:cNvSpPr/>
            <p:nvPr/>
          </p:nvSpPr>
          <p:spPr>
            <a:xfrm>
              <a:off x="7278303" y="4834862"/>
              <a:ext cx="141474" cy="5425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3" name="rc212"/>
            <p:cNvSpPr/>
            <p:nvPr/>
          </p:nvSpPr>
          <p:spPr>
            <a:xfrm>
              <a:off x="5549173" y="4912609"/>
              <a:ext cx="141474" cy="2586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4" name="rc213"/>
            <p:cNvSpPr/>
            <p:nvPr/>
          </p:nvSpPr>
          <p:spPr>
            <a:xfrm>
              <a:off x="5706367" y="4885792"/>
              <a:ext cx="141474" cy="3417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5" name="rc214"/>
            <p:cNvSpPr/>
            <p:nvPr/>
          </p:nvSpPr>
          <p:spPr>
            <a:xfrm>
              <a:off x="5863561" y="4749735"/>
              <a:ext cx="141474" cy="5480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6" name="rc215"/>
            <p:cNvSpPr/>
            <p:nvPr/>
          </p:nvSpPr>
          <p:spPr>
            <a:xfrm>
              <a:off x="6020754" y="4798199"/>
              <a:ext cx="141474" cy="5261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7" name="rc216"/>
            <p:cNvSpPr/>
            <p:nvPr/>
          </p:nvSpPr>
          <p:spPr>
            <a:xfrm>
              <a:off x="6177948" y="4849458"/>
              <a:ext cx="141474" cy="5325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8" name="rc217"/>
            <p:cNvSpPr/>
            <p:nvPr/>
          </p:nvSpPr>
          <p:spPr>
            <a:xfrm>
              <a:off x="6335141" y="4911202"/>
              <a:ext cx="141474" cy="4689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9" name="rc218"/>
            <p:cNvSpPr/>
            <p:nvPr/>
          </p:nvSpPr>
          <p:spPr>
            <a:xfrm>
              <a:off x="6492335" y="4931534"/>
              <a:ext cx="141474" cy="4128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0" name="rc219"/>
            <p:cNvSpPr/>
            <p:nvPr/>
          </p:nvSpPr>
          <p:spPr>
            <a:xfrm>
              <a:off x="6649529" y="4941143"/>
              <a:ext cx="141474" cy="2309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1" name="rc220"/>
            <p:cNvSpPr/>
            <p:nvPr/>
          </p:nvSpPr>
          <p:spPr>
            <a:xfrm>
              <a:off x="6806722" y="4954752"/>
              <a:ext cx="141474" cy="1737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2" name="rc221"/>
            <p:cNvSpPr/>
            <p:nvPr/>
          </p:nvSpPr>
          <p:spPr>
            <a:xfrm>
              <a:off x="6963916" y="4958643"/>
              <a:ext cx="141474" cy="2405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3" name="rc222"/>
            <p:cNvSpPr/>
            <p:nvPr/>
          </p:nvSpPr>
          <p:spPr>
            <a:xfrm>
              <a:off x="7121110" y="4903786"/>
              <a:ext cx="141474" cy="4292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4" name="rc223"/>
            <p:cNvSpPr/>
            <p:nvPr/>
          </p:nvSpPr>
          <p:spPr>
            <a:xfrm>
              <a:off x="7278303" y="4889117"/>
              <a:ext cx="141474" cy="5518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5" name="rc224"/>
            <p:cNvSpPr/>
            <p:nvPr/>
          </p:nvSpPr>
          <p:spPr>
            <a:xfrm>
              <a:off x="5549173" y="4938476"/>
              <a:ext cx="141474" cy="9968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6" name="rc225"/>
            <p:cNvSpPr/>
            <p:nvPr/>
          </p:nvSpPr>
          <p:spPr>
            <a:xfrm>
              <a:off x="5706367" y="4919971"/>
              <a:ext cx="141474" cy="11599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7" name="rc226"/>
            <p:cNvSpPr/>
            <p:nvPr/>
          </p:nvSpPr>
          <p:spPr>
            <a:xfrm>
              <a:off x="5863561" y="4804538"/>
              <a:ext cx="141474" cy="22032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8" name="rc227"/>
            <p:cNvSpPr/>
            <p:nvPr/>
          </p:nvSpPr>
          <p:spPr>
            <a:xfrm>
              <a:off x="6020754" y="4850810"/>
              <a:ext cx="141474" cy="17920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9" name="rc228"/>
            <p:cNvSpPr/>
            <p:nvPr/>
          </p:nvSpPr>
          <p:spPr>
            <a:xfrm>
              <a:off x="6177948" y="4902708"/>
              <a:ext cx="141474" cy="12913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0" name="rc229"/>
            <p:cNvSpPr/>
            <p:nvPr/>
          </p:nvSpPr>
          <p:spPr>
            <a:xfrm>
              <a:off x="6335141" y="4958095"/>
              <a:ext cx="141474" cy="7955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1" name="rc230"/>
            <p:cNvSpPr/>
            <p:nvPr/>
          </p:nvSpPr>
          <p:spPr>
            <a:xfrm>
              <a:off x="6492335" y="4972819"/>
              <a:ext cx="141474" cy="6548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2" name="rc231"/>
            <p:cNvSpPr/>
            <p:nvPr/>
          </p:nvSpPr>
          <p:spPr>
            <a:xfrm>
              <a:off x="6649529" y="4964233"/>
              <a:ext cx="141474" cy="7498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3" name="rc232"/>
            <p:cNvSpPr/>
            <p:nvPr/>
          </p:nvSpPr>
          <p:spPr>
            <a:xfrm>
              <a:off x="6806722" y="4972125"/>
              <a:ext cx="141474" cy="6625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4" name="rc233"/>
            <p:cNvSpPr/>
            <p:nvPr/>
          </p:nvSpPr>
          <p:spPr>
            <a:xfrm>
              <a:off x="6963916" y="4982702"/>
              <a:ext cx="141474" cy="5626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5" name="rc234"/>
            <p:cNvSpPr/>
            <p:nvPr/>
          </p:nvSpPr>
          <p:spPr>
            <a:xfrm>
              <a:off x="7121110" y="4946715"/>
              <a:ext cx="141474" cy="9016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6" name="rc235"/>
            <p:cNvSpPr/>
            <p:nvPr/>
          </p:nvSpPr>
          <p:spPr>
            <a:xfrm>
              <a:off x="7278303" y="4944303"/>
              <a:ext cx="141474" cy="9150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7" name="rc236"/>
            <p:cNvSpPr/>
            <p:nvPr/>
          </p:nvSpPr>
          <p:spPr>
            <a:xfrm>
              <a:off x="5549173" y="5038162"/>
              <a:ext cx="141474" cy="1421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8" name="rc237"/>
            <p:cNvSpPr/>
            <p:nvPr/>
          </p:nvSpPr>
          <p:spPr>
            <a:xfrm>
              <a:off x="5706367" y="5035970"/>
              <a:ext cx="141474" cy="1640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9" name="rc238"/>
            <p:cNvSpPr/>
            <p:nvPr/>
          </p:nvSpPr>
          <p:spPr>
            <a:xfrm>
              <a:off x="5863561" y="5024864"/>
              <a:ext cx="141474" cy="2751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0" name="rc239"/>
            <p:cNvSpPr/>
            <p:nvPr/>
          </p:nvSpPr>
          <p:spPr>
            <a:xfrm>
              <a:off x="6020754" y="5030015"/>
              <a:ext cx="141474" cy="2235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1" name="rc240"/>
            <p:cNvSpPr/>
            <p:nvPr/>
          </p:nvSpPr>
          <p:spPr>
            <a:xfrm>
              <a:off x="6177948" y="5031842"/>
              <a:ext cx="141474" cy="2053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2" name="rc241"/>
            <p:cNvSpPr/>
            <p:nvPr/>
          </p:nvSpPr>
          <p:spPr>
            <a:xfrm>
              <a:off x="6335141" y="5037651"/>
              <a:ext cx="141474" cy="1472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3" name="rc242"/>
            <p:cNvSpPr/>
            <p:nvPr/>
          </p:nvSpPr>
          <p:spPr>
            <a:xfrm>
              <a:off x="6492335" y="5038309"/>
              <a:ext cx="141474" cy="1406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4" name="rc243"/>
            <p:cNvSpPr/>
            <p:nvPr/>
          </p:nvSpPr>
          <p:spPr>
            <a:xfrm>
              <a:off x="6649529" y="5039222"/>
              <a:ext cx="141474" cy="1315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5" name="rc244"/>
            <p:cNvSpPr/>
            <p:nvPr/>
          </p:nvSpPr>
          <p:spPr>
            <a:xfrm>
              <a:off x="6806722" y="5038382"/>
              <a:ext cx="141474" cy="1399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6" name="rc245"/>
            <p:cNvSpPr/>
            <p:nvPr/>
          </p:nvSpPr>
          <p:spPr>
            <a:xfrm>
              <a:off x="6963916" y="5038966"/>
              <a:ext cx="141474" cy="1340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 name="rc246"/>
            <p:cNvSpPr/>
            <p:nvPr/>
          </p:nvSpPr>
          <p:spPr>
            <a:xfrm>
              <a:off x="7121110" y="5036884"/>
              <a:ext cx="141474" cy="1549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8" name="rc247"/>
            <p:cNvSpPr/>
            <p:nvPr/>
          </p:nvSpPr>
          <p:spPr>
            <a:xfrm>
              <a:off x="7278303" y="5035806"/>
              <a:ext cx="141474" cy="1656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9" name="pg248"/>
            <p:cNvSpPr/>
            <p:nvPr/>
          </p:nvSpPr>
          <p:spPr>
            <a:xfrm>
              <a:off x="5787113" y="2403841"/>
              <a:ext cx="1394725" cy="348786"/>
            </a:xfrm>
            <a:custGeom>
              <a:avLst/>
              <a:gdLst/>
              <a:ahLst/>
              <a:cxnLst/>
              <a:rect l="0" t="0" r="0" b="0"/>
              <a:pathLst>
                <a:path w="1394725" h="348786">
                  <a:moveTo>
                    <a:pt x="27431"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1" y="0"/>
                  </a:lnTo>
                  <a:lnTo>
                    <a:pt x="30738" y="200"/>
                  </a:lnTo>
                  <a:lnTo>
                    <a:pt x="26327" y="22"/>
                  </a:lnTo>
                  <a:lnTo>
                    <a:pt x="21944" y="554"/>
                  </a:lnTo>
                  <a:lnTo>
                    <a:pt x="17704" y="1782"/>
                  </a:lnTo>
                  <a:lnTo>
                    <a:pt x="13715"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5"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0" name="tx249"/>
            <p:cNvSpPr/>
            <p:nvPr/>
          </p:nvSpPr>
          <p:spPr>
            <a:xfrm>
              <a:off x="5896841"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168,190 cases</a:t>
              </a:r>
            </a:p>
          </p:txBody>
        </p:sp>
        <p:sp>
          <p:nvSpPr>
            <p:cNvPr id="251" name="rc250"/>
            <p:cNvSpPr/>
            <p:nvPr/>
          </p:nvSpPr>
          <p:spPr>
            <a:xfrm>
              <a:off x="5525594"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2" name="rc251"/>
            <p:cNvSpPr/>
            <p:nvPr/>
          </p:nvSpPr>
          <p:spPr>
            <a:xfrm>
              <a:off x="7443357"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3" name="pl252"/>
            <p:cNvSpPr/>
            <p:nvPr/>
          </p:nvSpPr>
          <p:spPr>
            <a:xfrm>
              <a:off x="7443357"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4" name="pl253"/>
            <p:cNvSpPr/>
            <p:nvPr/>
          </p:nvSpPr>
          <p:spPr>
            <a:xfrm>
              <a:off x="7443357"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5" name="pl254"/>
            <p:cNvSpPr/>
            <p:nvPr/>
          </p:nvSpPr>
          <p:spPr>
            <a:xfrm>
              <a:off x="7443357"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6" name="pl255"/>
            <p:cNvSpPr/>
            <p:nvPr/>
          </p:nvSpPr>
          <p:spPr>
            <a:xfrm>
              <a:off x="7443357"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7" name="pl256"/>
            <p:cNvSpPr/>
            <p:nvPr/>
          </p:nvSpPr>
          <p:spPr>
            <a:xfrm>
              <a:off x="7443357"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8" name="pl257"/>
            <p:cNvSpPr/>
            <p:nvPr/>
          </p:nvSpPr>
          <p:spPr>
            <a:xfrm>
              <a:off x="7443357"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9" name="rc258"/>
            <p:cNvSpPr/>
            <p:nvPr/>
          </p:nvSpPr>
          <p:spPr>
            <a:xfrm>
              <a:off x="7466936" y="4691407"/>
              <a:ext cx="141474" cy="5462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0" name="rc259"/>
            <p:cNvSpPr/>
            <p:nvPr/>
          </p:nvSpPr>
          <p:spPr>
            <a:xfrm>
              <a:off x="7624129" y="4614573"/>
              <a:ext cx="141474" cy="7827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1" name="rc260"/>
            <p:cNvSpPr/>
            <p:nvPr/>
          </p:nvSpPr>
          <p:spPr>
            <a:xfrm>
              <a:off x="7781323" y="4460613"/>
              <a:ext cx="141474" cy="9301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2" name="rc261"/>
            <p:cNvSpPr/>
            <p:nvPr/>
          </p:nvSpPr>
          <p:spPr>
            <a:xfrm>
              <a:off x="7938517" y="4503177"/>
              <a:ext cx="141474" cy="6537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3" name="rc262"/>
            <p:cNvSpPr/>
            <p:nvPr/>
          </p:nvSpPr>
          <p:spPr>
            <a:xfrm>
              <a:off x="8095710" y="4501095"/>
              <a:ext cx="141474" cy="4647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4" name="rc263"/>
            <p:cNvSpPr/>
            <p:nvPr/>
          </p:nvSpPr>
          <p:spPr>
            <a:xfrm>
              <a:off x="8252904" y="4686091"/>
              <a:ext cx="141474" cy="2836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5" name="rc264"/>
            <p:cNvSpPr/>
            <p:nvPr/>
          </p:nvSpPr>
          <p:spPr>
            <a:xfrm>
              <a:off x="8410097" y="4759490"/>
              <a:ext cx="141474" cy="2897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6" name="rc265"/>
            <p:cNvSpPr/>
            <p:nvPr/>
          </p:nvSpPr>
          <p:spPr>
            <a:xfrm>
              <a:off x="8567291" y="4838260"/>
              <a:ext cx="141474" cy="2327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7" name="rc266"/>
            <p:cNvSpPr/>
            <p:nvPr/>
          </p:nvSpPr>
          <p:spPr>
            <a:xfrm>
              <a:off x="8724485" y="4836269"/>
              <a:ext cx="141474" cy="3481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8" name="rc267"/>
            <p:cNvSpPr/>
            <p:nvPr/>
          </p:nvSpPr>
          <p:spPr>
            <a:xfrm>
              <a:off x="8881678" y="4663969"/>
              <a:ext cx="141474" cy="8719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9" name="rc268"/>
            <p:cNvSpPr/>
            <p:nvPr/>
          </p:nvSpPr>
          <p:spPr>
            <a:xfrm>
              <a:off x="9038872" y="4454804"/>
              <a:ext cx="141474" cy="14979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0" name="rc269"/>
            <p:cNvSpPr/>
            <p:nvPr/>
          </p:nvSpPr>
          <p:spPr>
            <a:xfrm>
              <a:off x="9196066" y="4574019"/>
              <a:ext cx="141474" cy="8010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1" name="rc270"/>
            <p:cNvSpPr/>
            <p:nvPr/>
          </p:nvSpPr>
          <p:spPr>
            <a:xfrm>
              <a:off x="7466936" y="4746027"/>
              <a:ext cx="141474" cy="597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2" name="rc271"/>
            <p:cNvSpPr/>
            <p:nvPr/>
          </p:nvSpPr>
          <p:spPr>
            <a:xfrm>
              <a:off x="7624129" y="4692850"/>
              <a:ext cx="141474" cy="705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3" name="rc272"/>
            <p:cNvSpPr/>
            <p:nvPr/>
          </p:nvSpPr>
          <p:spPr>
            <a:xfrm>
              <a:off x="7781323" y="4553632"/>
              <a:ext cx="141474" cy="1518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4" name="rc273"/>
            <p:cNvSpPr/>
            <p:nvPr/>
          </p:nvSpPr>
          <p:spPr>
            <a:xfrm>
              <a:off x="7938517" y="4568557"/>
              <a:ext cx="141474" cy="2493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5" name="rc274"/>
            <p:cNvSpPr/>
            <p:nvPr/>
          </p:nvSpPr>
          <p:spPr>
            <a:xfrm>
              <a:off x="8095710" y="4547567"/>
              <a:ext cx="141474" cy="2963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6" name="rc275"/>
            <p:cNvSpPr/>
            <p:nvPr/>
          </p:nvSpPr>
          <p:spPr>
            <a:xfrm>
              <a:off x="8252904" y="4714460"/>
              <a:ext cx="141474" cy="18852"/>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7" name="rc276"/>
            <p:cNvSpPr/>
            <p:nvPr/>
          </p:nvSpPr>
          <p:spPr>
            <a:xfrm>
              <a:off x="8410097" y="4788462"/>
              <a:ext cx="141474" cy="1455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8" name="rc277"/>
            <p:cNvSpPr/>
            <p:nvPr/>
          </p:nvSpPr>
          <p:spPr>
            <a:xfrm>
              <a:off x="8567291" y="4861533"/>
              <a:ext cx="141474" cy="626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9" name="rc278"/>
            <p:cNvSpPr/>
            <p:nvPr/>
          </p:nvSpPr>
          <p:spPr>
            <a:xfrm>
              <a:off x="8724485" y="4871087"/>
              <a:ext cx="141474" cy="1428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0" name="rc279"/>
            <p:cNvSpPr/>
            <p:nvPr/>
          </p:nvSpPr>
          <p:spPr>
            <a:xfrm>
              <a:off x="8881678" y="4751160"/>
              <a:ext cx="141474" cy="4956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1" name="rc280"/>
            <p:cNvSpPr/>
            <p:nvPr/>
          </p:nvSpPr>
          <p:spPr>
            <a:xfrm>
              <a:off x="9038872" y="4604599"/>
              <a:ext cx="141474" cy="11057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2" name="rc281"/>
            <p:cNvSpPr/>
            <p:nvPr/>
          </p:nvSpPr>
          <p:spPr>
            <a:xfrm>
              <a:off x="9196066" y="4654122"/>
              <a:ext cx="141474" cy="986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3" name="rc282"/>
            <p:cNvSpPr/>
            <p:nvPr/>
          </p:nvSpPr>
          <p:spPr>
            <a:xfrm>
              <a:off x="7466936" y="4752000"/>
              <a:ext cx="141474" cy="10228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4" name="rc283"/>
            <p:cNvSpPr/>
            <p:nvPr/>
          </p:nvSpPr>
          <p:spPr>
            <a:xfrm>
              <a:off x="7624129" y="4699901"/>
              <a:ext cx="141474" cy="11883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5" name="rc284"/>
            <p:cNvSpPr/>
            <p:nvPr/>
          </p:nvSpPr>
          <p:spPr>
            <a:xfrm>
              <a:off x="7781323" y="4568813"/>
              <a:ext cx="141474" cy="16974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6" name="rc285"/>
            <p:cNvSpPr/>
            <p:nvPr/>
          </p:nvSpPr>
          <p:spPr>
            <a:xfrm>
              <a:off x="7938517" y="4593492"/>
              <a:ext cx="141474" cy="16424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7" name="rc286"/>
            <p:cNvSpPr/>
            <p:nvPr/>
          </p:nvSpPr>
          <p:spPr>
            <a:xfrm>
              <a:off x="8095710" y="4577197"/>
              <a:ext cx="141474" cy="18627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8" name="rc287"/>
            <p:cNvSpPr/>
            <p:nvPr/>
          </p:nvSpPr>
          <p:spPr>
            <a:xfrm>
              <a:off x="8252904" y="4733312"/>
              <a:ext cx="141474" cy="11439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9" name="rc288"/>
            <p:cNvSpPr/>
            <p:nvPr/>
          </p:nvSpPr>
          <p:spPr>
            <a:xfrm>
              <a:off x="8410097" y="4803022"/>
              <a:ext cx="141474" cy="9128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0" name="rc289"/>
            <p:cNvSpPr/>
            <p:nvPr/>
          </p:nvSpPr>
          <p:spPr>
            <a:xfrm>
              <a:off x="8567291" y="4867799"/>
              <a:ext cx="141474" cy="5931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1" name="rc290"/>
            <p:cNvSpPr/>
            <p:nvPr/>
          </p:nvSpPr>
          <p:spPr>
            <a:xfrm>
              <a:off x="8724485" y="4885372"/>
              <a:ext cx="141474" cy="6331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2" name="rc291"/>
            <p:cNvSpPr/>
            <p:nvPr/>
          </p:nvSpPr>
          <p:spPr>
            <a:xfrm>
              <a:off x="8881678" y="4800720"/>
              <a:ext cx="141474" cy="6379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3" name="rc292"/>
            <p:cNvSpPr/>
            <p:nvPr/>
          </p:nvSpPr>
          <p:spPr>
            <a:xfrm>
              <a:off x="9038872" y="4715173"/>
              <a:ext cx="141474" cy="5502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4" name="rc293"/>
            <p:cNvSpPr/>
            <p:nvPr/>
          </p:nvSpPr>
          <p:spPr>
            <a:xfrm>
              <a:off x="9196066" y="4663987"/>
              <a:ext cx="141474" cy="4859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5" name="rc294"/>
            <p:cNvSpPr/>
            <p:nvPr/>
          </p:nvSpPr>
          <p:spPr>
            <a:xfrm>
              <a:off x="7466936" y="4854281"/>
              <a:ext cx="141474" cy="10858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6" name="rc295"/>
            <p:cNvSpPr/>
            <p:nvPr/>
          </p:nvSpPr>
          <p:spPr>
            <a:xfrm>
              <a:off x="7624129" y="4818732"/>
              <a:ext cx="141474" cy="13123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7" name="rc296"/>
            <p:cNvSpPr/>
            <p:nvPr/>
          </p:nvSpPr>
          <p:spPr>
            <a:xfrm>
              <a:off x="7781323" y="4738555"/>
              <a:ext cx="141474" cy="15717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8" name="rc297"/>
            <p:cNvSpPr/>
            <p:nvPr/>
          </p:nvSpPr>
          <p:spPr>
            <a:xfrm>
              <a:off x="7938517" y="4757736"/>
              <a:ext cx="141474" cy="16296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9" name="rc298"/>
            <p:cNvSpPr/>
            <p:nvPr/>
          </p:nvSpPr>
          <p:spPr>
            <a:xfrm>
              <a:off x="8095710" y="4763472"/>
              <a:ext cx="141474" cy="18108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0" name="rc299"/>
            <p:cNvSpPr/>
            <p:nvPr/>
          </p:nvSpPr>
          <p:spPr>
            <a:xfrm>
              <a:off x="8252904" y="4847704"/>
              <a:ext cx="141474" cy="14113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1" name="rc300"/>
            <p:cNvSpPr/>
            <p:nvPr/>
          </p:nvSpPr>
          <p:spPr>
            <a:xfrm>
              <a:off x="8410097" y="4894305"/>
              <a:ext cx="141474" cy="10182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2" name="rc301"/>
            <p:cNvSpPr/>
            <p:nvPr/>
          </p:nvSpPr>
          <p:spPr>
            <a:xfrm>
              <a:off x="8567291" y="4927114"/>
              <a:ext cx="141474" cy="6746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3" name="rc302"/>
            <p:cNvSpPr/>
            <p:nvPr/>
          </p:nvSpPr>
          <p:spPr>
            <a:xfrm>
              <a:off x="8724485" y="4948688"/>
              <a:ext cx="141474" cy="5089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4" name="rc303"/>
            <p:cNvSpPr/>
            <p:nvPr/>
          </p:nvSpPr>
          <p:spPr>
            <a:xfrm>
              <a:off x="8881678" y="4864510"/>
              <a:ext cx="141474" cy="9944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5" name="rc304"/>
            <p:cNvSpPr/>
            <p:nvPr/>
          </p:nvSpPr>
          <p:spPr>
            <a:xfrm>
              <a:off x="9038872" y="4770195"/>
              <a:ext cx="141474" cy="18000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6" name="rc305"/>
            <p:cNvSpPr/>
            <p:nvPr/>
          </p:nvSpPr>
          <p:spPr>
            <a:xfrm>
              <a:off x="9196066" y="4712579"/>
              <a:ext cx="141474" cy="23114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7" name="rc306"/>
            <p:cNvSpPr/>
            <p:nvPr/>
          </p:nvSpPr>
          <p:spPr>
            <a:xfrm>
              <a:off x="7466936" y="4962863"/>
              <a:ext cx="141474" cy="5480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8" name="rc307"/>
            <p:cNvSpPr/>
            <p:nvPr/>
          </p:nvSpPr>
          <p:spPr>
            <a:xfrm>
              <a:off x="7624129" y="4949966"/>
              <a:ext cx="141474" cy="5750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9" name="rc308"/>
            <p:cNvSpPr/>
            <p:nvPr/>
          </p:nvSpPr>
          <p:spPr>
            <a:xfrm>
              <a:off x="7781323" y="4895730"/>
              <a:ext cx="141474" cy="9572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0" name="rc309"/>
            <p:cNvSpPr/>
            <p:nvPr/>
          </p:nvSpPr>
          <p:spPr>
            <a:xfrm>
              <a:off x="7938517" y="4920702"/>
              <a:ext cx="141474" cy="7350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1" name="rc310"/>
            <p:cNvSpPr/>
            <p:nvPr/>
          </p:nvSpPr>
          <p:spPr>
            <a:xfrm>
              <a:off x="8095710" y="4944559"/>
              <a:ext cx="141474" cy="5361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2" name="rc311"/>
            <p:cNvSpPr/>
            <p:nvPr/>
          </p:nvSpPr>
          <p:spPr>
            <a:xfrm>
              <a:off x="8252904" y="4988840"/>
              <a:ext cx="141474" cy="2329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3" name="rc312"/>
            <p:cNvSpPr/>
            <p:nvPr/>
          </p:nvSpPr>
          <p:spPr>
            <a:xfrm>
              <a:off x="8410097" y="4996129"/>
              <a:ext cx="141474" cy="1985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4" name="rc313"/>
            <p:cNvSpPr/>
            <p:nvPr/>
          </p:nvSpPr>
          <p:spPr>
            <a:xfrm>
              <a:off x="8567291" y="4994576"/>
              <a:ext cx="141474" cy="2615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5" name="rc314"/>
            <p:cNvSpPr/>
            <p:nvPr/>
          </p:nvSpPr>
          <p:spPr>
            <a:xfrm>
              <a:off x="8724485" y="4999581"/>
              <a:ext cx="141474" cy="2224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6" name="rc315"/>
            <p:cNvSpPr/>
            <p:nvPr/>
          </p:nvSpPr>
          <p:spPr>
            <a:xfrm>
              <a:off x="8881678" y="4963959"/>
              <a:ext cx="141474" cy="4524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7" name="rc316"/>
            <p:cNvSpPr/>
            <p:nvPr/>
          </p:nvSpPr>
          <p:spPr>
            <a:xfrm>
              <a:off x="9038872" y="4950204"/>
              <a:ext cx="141474" cy="4488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8" name="rc317"/>
            <p:cNvSpPr/>
            <p:nvPr/>
          </p:nvSpPr>
          <p:spPr>
            <a:xfrm>
              <a:off x="9196066" y="4943719"/>
              <a:ext cx="141474" cy="5102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9" name="rc318"/>
            <p:cNvSpPr/>
            <p:nvPr/>
          </p:nvSpPr>
          <p:spPr>
            <a:xfrm>
              <a:off x="7466936" y="5017666"/>
              <a:ext cx="141474" cy="3470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0" name="rc319"/>
            <p:cNvSpPr/>
            <p:nvPr/>
          </p:nvSpPr>
          <p:spPr>
            <a:xfrm>
              <a:off x="7624129" y="5007473"/>
              <a:ext cx="141474" cy="4490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1" name="rc320"/>
            <p:cNvSpPr/>
            <p:nvPr/>
          </p:nvSpPr>
          <p:spPr>
            <a:xfrm>
              <a:off x="7781323" y="4991452"/>
              <a:ext cx="141474" cy="6092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2" name="rc321"/>
            <p:cNvSpPr/>
            <p:nvPr/>
          </p:nvSpPr>
          <p:spPr>
            <a:xfrm>
              <a:off x="7938517" y="4994211"/>
              <a:ext cx="141474" cy="5816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3" name="rc322"/>
            <p:cNvSpPr/>
            <p:nvPr/>
          </p:nvSpPr>
          <p:spPr>
            <a:xfrm>
              <a:off x="8095710" y="4998175"/>
              <a:ext cx="141474" cy="5420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4" name="rc323"/>
            <p:cNvSpPr/>
            <p:nvPr/>
          </p:nvSpPr>
          <p:spPr>
            <a:xfrm>
              <a:off x="8252904" y="5012131"/>
              <a:ext cx="141474" cy="4024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5" name="rc324"/>
            <p:cNvSpPr/>
            <p:nvPr/>
          </p:nvSpPr>
          <p:spPr>
            <a:xfrm>
              <a:off x="8410097" y="5015986"/>
              <a:ext cx="141474" cy="3638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6" name="rc325"/>
            <p:cNvSpPr/>
            <p:nvPr/>
          </p:nvSpPr>
          <p:spPr>
            <a:xfrm>
              <a:off x="8567291" y="5020735"/>
              <a:ext cx="141474" cy="3163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7" name="rc326"/>
            <p:cNvSpPr/>
            <p:nvPr/>
          </p:nvSpPr>
          <p:spPr>
            <a:xfrm>
              <a:off x="8724485" y="5021831"/>
              <a:ext cx="141474" cy="3054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8" name="rc327"/>
            <p:cNvSpPr/>
            <p:nvPr/>
          </p:nvSpPr>
          <p:spPr>
            <a:xfrm>
              <a:off x="8881678" y="5009208"/>
              <a:ext cx="141474" cy="4316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9" name="rc328"/>
            <p:cNvSpPr/>
            <p:nvPr/>
          </p:nvSpPr>
          <p:spPr>
            <a:xfrm>
              <a:off x="9038872" y="4995087"/>
              <a:ext cx="141474" cy="57287"/>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0" name="rc329"/>
            <p:cNvSpPr/>
            <p:nvPr/>
          </p:nvSpPr>
          <p:spPr>
            <a:xfrm>
              <a:off x="9196066" y="4994740"/>
              <a:ext cx="141474" cy="5763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1" name="pg330"/>
            <p:cNvSpPr/>
            <p:nvPr/>
          </p:nvSpPr>
          <p:spPr>
            <a:xfrm>
              <a:off x="7704875" y="2403841"/>
              <a:ext cx="1394725" cy="348786"/>
            </a:xfrm>
            <a:custGeom>
              <a:avLst/>
              <a:gdLst/>
              <a:ahLst/>
              <a:cxnLst/>
              <a:rect l="0" t="0" r="0" b="0"/>
              <a:pathLst>
                <a:path w="1394725" h="348786">
                  <a:moveTo>
                    <a:pt x="27431"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1" y="0"/>
                  </a:lnTo>
                  <a:lnTo>
                    <a:pt x="30738" y="200"/>
                  </a:lnTo>
                  <a:lnTo>
                    <a:pt x="26327" y="22"/>
                  </a:lnTo>
                  <a:lnTo>
                    <a:pt x="21944" y="554"/>
                  </a:lnTo>
                  <a:lnTo>
                    <a:pt x="17704" y="1782"/>
                  </a:lnTo>
                  <a:lnTo>
                    <a:pt x="13715"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5"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2" name="tx331"/>
            <p:cNvSpPr/>
            <p:nvPr/>
          </p:nvSpPr>
          <p:spPr>
            <a:xfrm>
              <a:off x="7814603"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276,157 cases</a:t>
              </a:r>
            </a:p>
          </p:txBody>
        </p:sp>
        <p:sp>
          <p:nvSpPr>
            <p:cNvPr id="333" name="rc332"/>
            <p:cNvSpPr/>
            <p:nvPr/>
          </p:nvSpPr>
          <p:spPr>
            <a:xfrm>
              <a:off x="7443357"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4" name="rc333"/>
            <p:cNvSpPr/>
            <p:nvPr/>
          </p:nvSpPr>
          <p:spPr>
            <a:xfrm>
              <a:off x="9361119"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5" name="pl334"/>
            <p:cNvSpPr/>
            <p:nvPr/>
          </p:nvSpPr>
          <p:spPr>
            <a:xfrm>
              <a:off x="9361119"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6" name="pl335"/>
            <p:cNvSpPr/>
            <p:nvPr/>
          </p:nvSpPr>
          <p:spPr>
            <a:xfrm>
              <a:off x="9361119"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7" name="pl336"/>
            <p:cNvSpPr/>
            <p:nvPr/>
          </p:nvSpPr>
          <p:spPr>
            <a:xfrm>
              <a:off x="9361119"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8" name="pl337"/>
            <p:cNvSpPr/>
            <p:nvPr/>
          </p:nvSpPr>
          <p:spPr>
            <a:xfrm>
              <a:off x="9361119"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9" name="pl338"/>
            <p:cNvSpPr/>
            <p:nvPr/>
          </p:nvSpPr>
          <p:spPr>
            <a:xfrm>
              <a:off x="9361119"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0" name="pl339"/>
            <p:cNvSpPr/>
            <p:nvPr/>
          </p:nvSpPr>
          <p:spPr>
            <a:xfrm>
              <a:off x="9361119"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1" name="rc340"/>
            <p:cNvSpPr/>
            <p:nvPr/>
          </p:nvSpPr>
          <p:spPr>
            <a:xfrm>
              <a:off x="9384698" y="3360940"/>
              <a:ext cx="141474" cy="104996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2" name="rc341"/>
            <p:cNvSpPr/>
            <p:nvPr/>
          </p:nvSpPr>
          <p:spPr>
            <a:xfrm>
              <a:off x="9541892" y="2803156"/>
              <a:ext cx="141474" cy="143409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3" name="rc342"/>
            <p:cNvSpPr/>
            <p:nvPr/>
          </p:nvSpPr>
          <p:spPr>
            <a:xfrm>
              <a:off x="9699085" y="2986983"/>
              <a:ext cx="141474" cy="135542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4" name="rc343"/>
            <p:cNvSpPr/>
            <p:nvPr/>
          </p:nvSpPr>
          <p:spPr>
            <a:xfrm>
              <a:off x="9856279" y="3825759"/>
              <a:ext cx="141474" cy="65589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5" name="rc344"/>
            <p:cNvSpPr/>
            <p:nvPr/>
          </p:nvSpPr>
          <p:spPr>
            <a:xfrm>
              <a:off x="10013472" y="4339682"/>
              <a:ext cx="141474" cy="26018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6" name="rc345"/>
            <p:cNvSpPr/>
            <p:nvPr/>
          </p:nvSpPr>
          <p:spPr>
            <a:xfrm>
              <a:off x="10170666" y="4667987"/>
              <a:ext cx="141474" cy="10494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7" name="rc346"/>
            <p:cNvSpPr/>
            <p:nvPr/>
          </p:nvSpPr>
          <p:spPr>
            <a:xfrm>
              <a:off x="10327860" y="4731595"/>
              <a:ext cx="141474" cy="9924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8" name="rc347"/>
            <p:cNvSpPr/>
            <p:nvPr/>
          </p:nvSpPr>
          <p:spPr>
            <a:xfrm>
              <a:off x="10485053" y="4765299"/>
              <a:ext cx="141474" cy="5825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9" name="rc348"/>
            <p:cNvSpPr/>
            <p:nvPr/>
          </p:nvSpPr>
          <p:spPr>
            <a:xfrm>
              <a:off x="10642247" y="4772423"/>
              <a:ext cx="141474" cy="5421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0" name="rc349"/>
            <p:cNvSpPr/>
            <p:nvPr/>
          </p:nvSpPr>
          <p:spPr>
            <a:xfrm>
              <a:off x="10799441" y="4807844"/>
              <a:ext cx="141474" cy="7224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1" name="rc350"/>
            <p:cNvSpPr/>
            <p:nvPr/>
          </p:nvSpPr>
          <p:spPr>
            <a:xfrm>
              <a:off x="10956634" y="4814165"/>
              <a:ext cx="141474" cy="8545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2" name="rc351"/>
            <p:cNvSpPr/>
            <p:nvPr/>
          </p:nvSpPr>
          <p:spPr>
            <a:xfrm>
              <a:off x="11113828" y="4862556"/>
              <a:ext cx="141474" cy="6338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3" name="rc352"/>
            <p:cNvSpPr/>
            <p:nvPr/>
          </p:nvSpPr>
          <p:spPr>
            <a:xfrm>
              <a:off x="9384698" y="4410907"/>
              <a:ext cx="141474" cy="332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4" name="rc353"/>
            <p:cNvSpPr/>
            <p:nvPr/>
          </p:nvSpPr>
          <p:spPr>
            <a:xfrm>
              <a:off x="9541892" y="4237255"/>
              <a:ext cx="141474" cy="783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5" name="rc354"/>
            <p:cNvSpPr/>
            <p:nvPr/>
          </p:nvSpPr>
          <p:spPr>
            <a:xfrm>
              <a:off x="9699085" y="4342404"/>
              <a:ext cx="141474" cy="706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6" name="rc355"/>
            <p:cNvSpPr/>
            <p:nvPr/>
          </p:nvSpPr>
          <p:spPr>
            <a:xfrm>
              <a:off x="9856279" y="4481658"/>
              <a:ext cx="141474" cy="842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7" name="rc356"/>
            <p:cNvSpPr/>
            <p:nvPr/>
          </p:nvSpPr>
          <p:spPr>
            <a:xfrm>
              <a:off x="10013472" y="4599868"/>
              <a:ext cx="141474" cy="823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8" name="rc357"/>
            <p:cNvSpPr/>
            <p:nvPr/>
          </p:nvSpPr>
          <p:spPr>
            <a:xfrm>
              <a:off x="10170666" y="4772935"/>
              <a:ext cx="141474" cy="1673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9" name="rc358"/>
            <p:cNvSpPr/>
            <p:nvPr/>
          </p:nvSpPr>
          <p:spPr>
            <a:xfrm>
              <a:off x="10327860" y="4830843"/>
              <a:ext cx="141474" cy="5494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0" name="rc359"/>
            <p:cNvSpPr/>
            <p:nvPr/>
          </p:nvSpPr>
          <p:spPr>
            <a:xfrm>
              <a:off x="10485053" y="4823554"/>
              <a:ext cx="141474" cy="9787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1" name="rc360"/>
            <p:cNvSpPr/>
            <p:nvPr/>
          </p:nvSpPr>
          <p:spPr>
            <a:xfrm>
              <a:off x="10642247" y="4826642"/>
              <a:ext cx="141474" cy="10432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2" name="rc361"/>
            <p:cNvSpPr/>
            <p:nvPr/>
          </p:nvSpPr>
          <p:spPr>
            <a:xfrm>
              <a:off x="10799441" y="4880093"/>
              <a:ext cx="141474" cy="5626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3" name="rc362"/>
            <p:cNvSpPr/>
            <p:nvPr/>
          </p:nvSpPr>
          <p:spPr>
            <a:xfrm>
              <a:off x="10956634" y="4899621"/>
              <a:ext cx="141474" cy="4020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4" name="rc363"/>
            <p:cNvSpPr/>
            <p:nvPr/>
          </p:nvSpPr>
          <p:spPr>
            <a:xfrm>
              <a:off x="11113828" y="4925944"/>
              <a:ext cx="141474" cy="2000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5" name="rc364"/>
            <p:cNvSpPr/>
            <p:nvPr/>
          </p:nvSpPr>
          <p:spPr>
            <a:xfrm>
              <a:off x="9384698" y="4414232"/>
              <a:ext cx="141474" cy="7749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6" name="rc365"/>
            <p:cNvSpPr/>
            <p:nvPr/>
          </p:nvSpPr>
          <p:spPr>
            <a:xfrm>
              <a:off x="9541892" y="4245092"/>
              <a:ext cx="141474" cy="9919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7" name="rc366"/>
            <p:cNvSpPr/>
            <p:nvPr/>
          </p:nvSpPr>
          <p:spPr>
            <a:xfrm>
              <a:off x="9699085" y="4349473"/>
              <a:ext cx="141474" cy="8562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8" name="rc367"/>
            <p:cNvSpPr/>
            <p:nvPr/>
          </p:nvSpPr>
          <p:spPr>
            <a:xfrm>
              <a:off x="9856279" y="4490079"/>
              <a:ext cx="141474" cy="7361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9" name="rc368"/>
            <p:cNvSpPr/>
            <p:nvPr/>
          </p:nvSpPr>
          <p:spPr>
            <a:xfrm>
              <a:off x="10013472" y="4608106"/>
              <a:ext cx="141474" cy="5235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0" name="rc369"/>
            <p:cNvSpPr/>
            <p:nvPr/>
          </p:nvSpPr>
          <p:spPr>
            <a:xfrm>
              <a:off x="10170666" y="4789668"/>
              <a:ext cx="141474" cy="3881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1" name="rc370"/>
            <p:cNvSpPr/>
            <p:nvPr/>
          </p:nvSpPr>
          <p:spPr>
            <a:xfrm>
              <a:off x="10327860" y="4885792"/>
              <a:ext cx="141474" cy="3105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2" name="rc371"/>
            <p:cNvSpPr/>
            <p:nvPr/>
          </p:nvSpPr>
          <p:spPr>
            <a:xfrm>
              <a:off x="10485053" y="4921432"/>
              <a:ext cx="141474" cy="2126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3" name="rc372"/>
            <p:cNvSpPr/>
            <p:nvPr/>
          </p:nvSpPr>
          <p:spPr>
            <a:xfrm>
              <a:off x="10642247" y="4930968"/>
              <a:ext cx="141474" cy="1852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4" name="rc373"/>
            <p:cNvSpPr/>
            <p:nvPr/>
          </p:nvSpPr>
          <p:spPr>
            <a:xfrm>
              <a:off x="10799441" y="4936357"/>
              <a:ext cx="141474" cy="1985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5" name="rc374"/>
            <p:cNvSpPr/>
            <p:nvPr/>
          </p:nvSpPr>
          <p:spPr>
            <a:xfrm>
              <a:off x="10956634" y="4939828"/>
              <a:ext cx="141474" cy="2287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6" name="rc375"/>
            <p:cNvSpPr/>
            <p:nvPr/>
          </p:nvSpPr>
          <p:spPr>
            <a:xfrm>
              <a:off x="11113828" y="4945947"/>
              <a:ext cx="141474" cy="2020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7" name="rc376"/>
            <p:cNvSpPr/>
            <p:nvPr/>
          </p:nvSpPr>
          <p:spPr>
            <a:xfrm>
              <a:off x="9384698" y="4491723"/>
              <a:ext cx="141474" cy="35114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8" name="rc377"/>
            <p:cNvSpPr/>
            <p:nvPr/>
          </p:nvSpPr>
          <p:spPr>
            <a:xfrm>
              <a:off x="9541892" y="4344285"/>
              <a:ext cx="141474" cy="33599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9" name="rc378"/>
            <p:cNvSpPr/>
            <p:nvPr/>
          </p:nvSpPr>
          <p:spPr>
            <a:xfrm>
              <a:off x="9699085" y="4435094"/>
              <a:ext cx="141474" cy="30740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0" name="rc379"/>
            <p:cNvSpPr/>
            <p:nvPr/>
          </p:nvSpPr>
          <p:spPr>
            <a:xfrm>
              <a:off x="9856279" y="4563698"/>
              <a:ext cx="141474" cy="29615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1" name="rc380"/>
            <p:cNvSpPr/>
            <p:nvPr/>
          </p:nvSpPr>
          <p:spPr>
            <a:xfrm>
              <a:off x="10013472" y="4660461"/>
              <a:ext cx="141474" cy="26877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2" name="rc381"/>
            <p:cNvSpPr/>
            <p:nvPr/>
          </p:nvSpPr>
          <p:spPr>
            <a:xfrm>
              <a:off x="10170666" y="4828487"/>
              <a:ext cx="141474" cy="13571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3" name="rc382"/>
            <p:cNvSpPr/>
            <p:nvPr/>
          </p:nvSpPr>
          <p:spPr>
            <a:xfrm>
              <a:off x="10327860" y="4916847"/>
              <a:ext cx="141474" cy="6590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4" name="rc383"/>
            <p:cNvSpPr/>
            <p:nvPr/>
          </p:nvSpPr>
          <p:spPr>
            <a:xfrm>
              <a:off x="10485053" y="4942696"/>
              <a:ext cx="141474" cy="3627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5" name="rc384"/>
            <p:cNvSpPr/>
            <p:nvPr/>
          </p:nvSpPr>
          <p:spPr>
            <a:xfrm>
              <a:off x="10642247" y="4949491"/>
              <a:ext cx="141474" cy="2327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6" name="rc385"/>
            <p:cNvSpPr/>
            <p:nvPr/>
          </p:nvSpPr>
          <p:spPr>
            <a:xfrm>
              <a:off x="10799441" y="4956214"/>
              <a:ext cx="141474" cy="2402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7" name="rc386"/>
            <p:cNvSpPr/>
            <p:nvPr/>
          </p:nvSpPr>
          <p:spPr>
            <a:xfrm>
              <a:off x="10956634" y="4962699"/>
              <a:ext cx="141474" cy="2747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8" name="rc387"/>
            <p:cNvSpPr/>
            <p:nvPr/>
          </p:nvSpPr>
          <p:spPr>
            <a:xfrm>
              <a:off x="11113828" y="4966151"/>
              <a:ext cx="141474" cy="3576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9" name="rc388"/>
            <p:cNvSpPr/>
            <p:nvPr/>
          </p:nvSpPr>
          <p:spPr>
            <a:xfrm>
              <a:off x="9384698" y="4842863"/>
              <a:ext cx="141474" cy="7551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0" name="rc389"/>
            <p:cNvSpPr/>
            <p:nvPr/>
          </p:nvSpPr>
          <p:spPr>
            <a:xfrm>
              <a:off x="9541892" y="4680282"/>
              <a:ext cx="141474" cy="8112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1" name="rc390"/>
            <p:cNvSpPr/>
            <p:nvPr/>
          </p:nvSpPr>
          <p:spPr>
            <a:xfrm>
              <a:off x="9699085" y="4742501"/>
              <a:ext cx="141474" cy="6899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2" name="rc391"/>
            <p:cNvSpPr/>
            <p:nvPr/>
          </p:nvSpPr>
          <p:spPr>
            <a:xfrm>
              <a:off x="9856279" y="4859852"/>
              <a:ext cx="141474" cy="5299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3" name="rc392"/>
            <p:cNvSpPr/>
            <p:nvPr/>
          </p:nvSpPr>
          <p:spPr>
            <a:xfrm>
              <a:off x="10013472" y="4929233"/>
              <a:ext cx="141474" cy="3942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4" name="rc393"/>
            <p:cNvSpPr/>
            <p:nvPr/>
          </p:nvSpPr>
          <p:spPr>
            <a:xfrm>
              <a:off x="10170666" y="4964197"/>
              <a:ext cx="141474" cy="2721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5" name="rc394"/>
            <p:cNvSpPr/>
            <p:nvPr/>
          </p:nvSpPr>
          <p:spPr>
            <a:xfrm>
              <a:off x="10327860" y="4982757"/>
              <a:ext cx="141474" cy="2524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6" name="rc395"/>
            <p:cNvSpPr/>
            <p:nvPr/>
          </p:nvSpPr>
          <p:spPr>
            <a:xfrm>
              <a:off x="10485053" y="4978975"/>
              <a:ext cx="141474" cy="2431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7" name="rc396"/>
            <p:cNvSpPr/>
            <p:nvPr/>
          </p:nvSpPr>
          <p:spPr>
            <a:xfrm>
              <a:off x="10642247" y="4972764"/>
              <a:ext cx="141474" cy="3494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8" name="rc397"/>
            <p:cNvSpPr/>
            <p:nvPr/>
          </p:nvSpPr>
          <p:spPr>
            <a:xfrm>
              <a:off x="10799441" y="4980236"/>
              <a:ext cx="141474" cy="3631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9" name="rc398"/>
            <p:cNvSpPr/>
            <p:nvPr/>
          </p:nvSpPr>
          <p:spPr>
            <a:xfrm>
              <a:off x="10956634" y="4990173"/>
              <a:ext cx="141474" cy="3611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0" name="rc399"/>
            <p:cNvSpPr/>
            <p:nvPr/>
          </p:nvSpPr>
          <p:spPr>
            <a:xfrm>
              <a:off x="11113828" y="5001919"/>
              <a:ext cx="141474" cy="3008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1" name="rc400"/>
            <p:cNvSpPr/>
            <p:nvPr/>
          </p:nvSpPr>
          <p:spPr>
            <a:xfrm>
              <a:off x="9384698" y="4918382"/>
              <a:ext cx="141474" cy="13399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2" name="rc401"/>
            <p:cNvSpPr/>
            <p:nvPr/>
          </p:nvSpPr>
          <p:spPr>
            <a:xfrm>
              <a:off x="9541892" y="4761408"/>
              <a:ext cx="141474" cy="29096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3" name="rc402"/>
            <p:cNvSpPr/>
            <p:nvPr/>
          </p:nvSpPr>
          <p:spPr>
            <a:xfrm>
              <a:off x="9699085" y="4811498"/>
              <a:ext cx="141474" cy="24087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4" name="rc403"/>
            <p:cNvSpPr/>
            <p:nvPr/>
          </p:nvSpPr>
          <p:spPr>
            <a:xfrm>
              <a:off x="9856279" y="4912847"/>
              <a:ext cx="141474" cy="13952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5" name="rc404"/>
            <p:cNvSpPr/>
            <p:nvPr/>
          </p:nvSpPr>
          <p:spPr>
            <a:xfrm>
              <a:off x="10013472" y="4968654"/>
              <a:ext cx="141474" cy="8372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6" name="rc405"/>
            <p:cNvSpPr/>
            <p:nvPr/>
          </p:nvSpPr>
          <p:spPr>
            <a:xfrm>
              <a:off x="10170666" y="4991416"/>
              <a:ext cx="141474" cy="6095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7" name="rc406"/>
            <p:cNvSpPr/>
            <p:nvPr/>
          </p:nvSpPr>
          <p:spPr>
            <a:xfrm>
              <a:off x="10327860" y="5008003"/>
              <a:ext cx="141474" cy="4437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8" name="rc407"/>
            <p:cNvSpPr/>
            <p:nvPr/>
          </p:nvSpPr>
          <p:spPr>
            <a:xfrm>
              <a:off x="10485053" y="5003290"/>
              <a:ext cx="141474" cy="49085"/>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9" name="rc408"/>
            <p:cNvSpPr/>
            <p:nvPr/>
          </p:nvSpPr>
          <p:spPr>
            <a:xfrm>
              <a:off x="10642247" y="5007710"/>
              <a:ext cx="141474" cy="4466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0" name="rc409"/>
            <p:cNvSpPr/>
            <p:nvPr/>
          </p:nvSpPr>
          <p:spPr>
            <a:xfrm>
              <a:off x="10799441" y="5016552"/>
              <a:ext cx="141474" cy="3582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1" name="rc410"/>
            <p:cNvSpPr/>
            <p:nvPr/>
          </p:nvSpPr>
          <p:spPr>
            <a:xfrm>
              <a:off x="10956634" y="5026288"/>
              <a:ext cx="141474" cy="2608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2" name="rc411"/>
            <p:cNvSpPr/>
            <p:nvPr/>
          </p:nvSpPr>
          <p:spPr>
            <a:xfrm>
              <a:off x="11113828" y="5032006"/>
              <a:ext cx="141474" cy="2036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3" name="pg412"/>
            <p:cNvSpPr/>
            <p:nvPr/>
          </p:nvSpPr>
          <p:spPr>
            <a:xfrm>
              <a:off x="9622637" y="2403841"/>
              <a:ext cx="1394725" cy="348786"/>
            </a:xfrm>
            <a:custGeom>
              <a:avLst/>
              <a:gdLst/>
              <a:ahLst/>
              <a:cxnLst/>
              <a:rect l="0" t="0" r="0" b="0"/>
              <a:pathLst>
                <a:path w="1394725" h="348786">
                  <a:moveTo>
                    <a:pt x="27431"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1" y="0"/>
                  </a:lnTo>
                  <a:lnTo>
                    <a:pt x="30738" y="200"/>
                  </a:lnTo>
                  <a:lnTo>
                    <a:pt x="26327" y="22"/>
                  </a:lnTo>
                  <a:lnTo>
                    <a:pt x="21944" y="554"/>
                  </a:lnTo>
                  <a:lnTo>
                    <a:pt x="17704" y="1782"/>
                  </a:lnTo>
                  <a:lnTo>
                    <a:pt x="13716"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6"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4" name="tx413"/>
            <p:cNvSpPr/>
            <p:nvPr/>
          </p:nvSpPr>
          <p:spPr>
            <a:xfrm>
              <a:off x="9732365"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541,401 cases</a:t>
              </a:r>
            </a:p>
          </p:txBody>
        </p:sp>
        <p:sp>
          <p:nvSpPr>
            <p:cNvPr id="415" name="rc414"/>
            <p:cNvSpPr/>
            <p:nvPr/>
          </p:nvSpPr>
          <p:spPr>
            <a:xfrm>
              <a:off x="9361119"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6" name="rc415"/>
            <p:cNvSpPr/>
            <p:nvPr/>
          </p:nvSpPr>
          <p:spPr>
            <a:xfrm>
              <a:off x="11278881"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7" name="pl416"/>
            <p:cNvSpPr/>
            <p:nvPr/>
          </p:nvSpPr>
          <p:spPr>
            <a:xfrm>
              <a:off x="11278881"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8" name="pl417"/>
            <p:cNvSpPr/>
            <p:nvPr/>
          </p:nvSpPr>
          <p:spPr>
            <a:xfrm>
              <a:off x="11278881"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9" name="pl418"/>
            <p:cNvSpPr/>
            <p:nvPr/>
          </p:nvSpPr>
          <p:spPr>
            <a:xfrm>
              <a:off x="11278881"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0" name="pl419"/>
            <p:cNvSpPr/>
            <p:nvPr/>
          </p:nvSpPr>
          <p:spPr>
            <a:xfrm>
              <a:off x="11278881"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1" name="pl420"/>
            <p:cNvSpPr/>
            <p:nvPr/>
          </p:nvSpPr>
          <p:spPr>
            <a:xfrm>
              <a:off x="11278881"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2" name="pl421"/>
            <p:cNvSpPr/>
            <p:nvPr/>
          </p:nvSpPr>
          <p:spPr>
            <a:xfrm>
              <a:off x="11278881"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3" name="rc422"/>
            <p:cNvSpPr/>
            <p:nvPr/>
          </p:nvSpPr>
          <p:spPr>
            <a:xfrm>
              <a:off x="11302460" y="4615395"/>
              <a:ext cx="141474" cy="24560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4" name="rc423"/>
            <p:cNvSpPr/>
            <p:nvPr/>
          </p:nvSpPr>
          <p:spPr>
            <a:xfrm>
              <a:off x="11459654" y="4578367"/>
              <a:ext cx="141474" cy="24898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5" name="rc424"/>
            <p:cNvSpPr/>
            <p:nvPr/>
          </p:nvSpPr>
          <p:spPr>
            <a:xfrm>
              <a:off x="11616848" y="4680190"/>
              <a:ext cx="141474" cy="16652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6" name="rc425"/>
            <p:cNvSpPr/>
            <p:nvPr/>
          </p:nvSpPr>
          <p:spPr>
            <a:xfrm>
              <a:off x="11774041" y="4925926"/>
              <a:ext cx="141474" cy="6083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7" name="rc426"/>
            <p:cNvSpPr/>
            <p:nvPr/>
          </p:nvSpPr>
          <p:spPr>
            <a:xfrm>
              <a:off x="11931235" y="5002961"/>
              <a:ext cx="141474" cy="2603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8" name="rc427"/>
            <p:cNvSpPr/>
            <p:nvPr/>
          </p:nvSpPr>
          <p:spPr>
            <a:xfrm>
              <a:off x="12088428" y="5015419"/>
              <a:ext cx="141474" cy="1870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9" name="rc428"/>
            <p:cNvSpPr/>
            <p:nvPr/>
          </p:nvSpPr>
          <p:spPr>
            <a:xfrm>
              <a:off x="12245622" y="5020498"/>
              <a:ext cx="141474" cy="1185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0" name="rc429"/>
            <p:cNvSpPr/>
            <p:nvPr/>
          </p:nvSpPr>
          <p:spPr>
            <a:xfrm>
              <a:off x="12402816" y="5021484"/>
              <a:ext cx="141474" cy="1139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1" name="rc430"/>
            <p:cNvSpPr/>
            <p:nvPr/>
          </p:nvSpPr>
          <p:spPr>
            <a:xfrm>
              <a:off x="12560009" y="5015584"/>
              <a:ext cx="141474" cy="1249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2" name="rc431"/>
            <p:cNvSpPr/>
            <p:nvPr/>
          </p:nvSpPr>
          <p:spPr>
            <a:xfrm>
              <a:off x="12717203" y="5009208"/>
              <a:ext cx="141474" cy="1448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3" name="rc432"/>
            <p:cNvSpPr/>
            <p:nvPr/>
          </p:nvSpPr>
          <p:spPr>
            <a:xfrm>
              <a:off x="12874397" y="5006651"/>
              <a:ext cx="141474" cy="1985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4" name="rc433"/>
            <p:cNvSpPr/>
            <p:nvPr/>
          </p:nvSpPr>
          <p:spPr>
            <a:xfrm>
              <a:off x="13031590" y="5022580"/>
              <a:ext cx="141474" cy="1717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5" name="rc434"/>
            <p:cNvSpPr/>
            <p:nvPr/>
          </p:nvSpPr>
          <p:spPr>
            <a:xfrm>
              <a:off x="11302460" y="4861003"/>
              <a:ext cx="141474" cy="3083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6" name="rc435"/>
            <p:cNvSpPr/>
            <p:nvPr/>
          </p:nvSpPr>
          <p:spPr>
            <a:xfrm>
              <a:off x="11459654" y="4827354"/>
              <a:ext cx="141474" cy="4135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7" name="rc436"/>
            <p:cNvSpPr/>
            <p:nvPr/>
          </p:nvSpPr>
          <p:spPr>
            <a:xfrm>
              <a:off x="11616848" y="4846718"/>
              <a:ext cx="141474" cy="5922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8" name="rc437"/>
            <p:cNvSpPr/>
            <p:nvPr/>
          </p:nvSpPr>
          <p:spPr>
            <a:xfrm>
              <a:off x="11774041" y="4986757"/>
              <a:ext cx="141474" cy="1728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9" name="rc438"/>
            <p:cNvSpPr/>
            <p:nvPr/>
          </p:nvSpPr>
          <p:spPr>
            <a:xfrm>
              <a:off x="11931235" y="5028992"/>
              <a:ext cx="141474" cy="180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0" name="rc439"/>
            <p:cNvSpPr/>
            <p:nvPr/>
          </p:nvSpPr>
          <p:spPr>
            <a:xfrm>
              <a:off x="12088428" y="5034125"/>
              <a:ext cx="141474" cy="129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1" name="rc440"/>
            <p:cNvSpPr/>
            <p:nvPr/>
          </p:nvSpPr>
          <p:spPr>
            <a:xfrm>
              <a:off x="12245622" y="5032353"/>
              <a:ext cx="141474" cy="122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2" name="rc441"/>
            <p:cNvSpPr/>
            <p:nvPr/>
          </p:nvSpPr>
          <p:spPr>
            <a:xfrm>
              <a:off x="12402816" y="5032883"/>
              <a:ext cx="141474" cy="146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3" name="rc442"/>
            <p:cNvSpPr/>
            <p:nvPr/>
          </p:nvSpPr>
          <p:spPr>
            <a:xfrm>
              <a:off x="12560009" y="5028079"/>
              <a:ext cx="141474" cy="177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4" name="rc443"/>
            <p:cNvSpPr/>
            <p:nvPr/>
          </p:nvSpPr>
          <p:spPr>
            <a:xfrm>
              <a:off x="12717203" y="5023694"/>
              <a:ext cx="141474" cy="191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5" name="rc444"/>
            <p:cNvSpPr/>
            <p:nvPr/>
          </p:nvSpPr>
          <p:spPr>
            <a:xfrm>
              <a:off x="12874397" y="5026508"/>
              <a:ext cx="141474" cy="87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6" name="rc445"/>
            <p:cNvSpPr/>
            <p:nvPr/>
          </p:nvSpPr>
          <p:spPr>
            <a:xfrm>
              <a:off x="13031590" y="5039752"/>
              <a:ext cx="141474" cy="1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7" name="rc446"/>
            <p:cNvSpPr/>
            <p:nvPr/>
          </p:nvSpPr>
          <p:spPr>
            <a:xfrm>
              <a:off x="11302460" y="4891839"/>
              <a:ext cx="141474" cy="2310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8" name="rc447"/>
            <p:cNvSpPr/>
            <p:nvPr/>
          </p:nvSpPr>
          <p:spPr>
            <a:xfrm>
              <a:off x="11459654" y="4868712"/>
              <a:ext cx="141474" cy="2734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9" name="rc448"/>
            <p:cNvSpPr/>
            <p:nvPr/>
          </p:nvSpPr>
          <p:spPr>
            <a:xfrm>
              <a:off x="11616848" y="4905941"/>
              <a:ext cx="141474" cy="2451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0" name="rc449"/>
            <p:cNvSpPr/>
            <p:nvPr/>
          </p:nvSpPr>
          <p:spPr>
            <a:xfrm>
              <a:off x="11774041" y="5004038"/>
              <a:ext cx="141474" cy="1214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1" name="rc450"/>
            <p:cNvSpPr/>
            <p:nvPr/>
          </p:nvSpPr>
          <p:spPr>
            <a:xfrm>
              <a:off x="11931235" y="5030801"/>
              <a:ext cx="141474" cy="884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2" name="rc451"/>
            <p:cNvSpPr/>
            <p:nvPr/>
          </p:nvSpPr>
          <p:spPr>
            <a:xfrm>
              <a:off x="12088428" y="5035422"/>
              <a:ext cx="141474" cy="867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3" name="rc452"/>
            <p:cNvSpPr/>
            <p:nvPr/>
          </p:nvSpPr>
          <p:spPr>
            <a:xfrm>
              <a:off x="12245622" y="5033577"/>
              <a:ext cx="141474" cy="1231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4" name="rc453"/>
            <p:cNvSpPr/>
            <p:nvPr/>
          </p:nvSpPr>
          <p:spPr>
            <a:xfrm>
              <a:off x="12402816" y="5034344"/>
              <a:ext cx="141474" cy="1123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5" name="rc454"/>
            <p:cNvSpPr/>
            <p:nvPr/>
          </p:nvSpPr>
          <p:spPr>
            <a:xfrm>
              <a:off x="12560009" y="5029851"/>
              <a:ext cx="141474" cy="1448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6" name="rc455"/>
            <p:cNvSpPr/>
            <p:nvPr/>
          </p:nvSpPr>
          <p:spPr>
            <a:xfrm>
              <a:off x="12717203" y="5025613"/>
              <a:ext cx="141474" cy="1678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7" name="rc456"/>
            <p:cNvSpPr/>
            <p:nvPr/>
          </p:nvSpPr>
          <p:spPr>
            <a:xfrm>
              <a:off x="12874397" y="5027384"/>
              <a:ext cx="141474" cy="1556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8" name="rc457"/>
            <p:cNvSpPr/>
            <p:nvPr/>
          </p:nvSpPr>
          <p:spPr>
            <a:xfrm>
              <a:off x="13031590" y="5039770"/>
              <a:ext cx="141474" cy="453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9" name="rc458"/>
            <p:cNvSpPr/>
            <p:nvPr/>
          </p:nvSpPr>
          <p:spPr>
            <a:xfrm>
              <a:off x="11302460" y="4914947"/>
              <a:ext cx="141474" cy="6070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0" name="rc459"/>
            <p:cNvSpPr/>
            <p:nvPr/>
          </p:nvSpPr>
          <p:spPr>
            <a:xfrm>
              <a:off x="11459654" y="4896059"/>
              <a:ext cx="141474" cy="7339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1" name="rc460"/>
            <p:cNvSpPr/>
            <p:nvPr/>
          </p:nvSpPr>
          <p:spPr>
            <a:xfrm>
              <a:off x="11616848" y="4930457"/>
              <a:ext cx="141474" cy="6152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2" name="rc461"/>
            <p:cNvSpPr/>
            <p:nvPr/>
          </p:nvSpPr>
          <p:spPr>
            <a:xfrm>
              <a:off x="11774041" y="5016186"/>
              <a:ext cx="141474" cy="2142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3" name="rc462"/>
            <p:cNvSpPr/>
            <p:nvPr/>
          </p:nvSpPr>
          <p:spPr>
            <a:xfrm>
              <a:off x="11931235" y="5039642"/>
              <a:ext cx="141474" cy="376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4" name="rc463"/>
            <p:cNvSpPr/>
            <p:nvPr/>
          </p:nvSpPr>
          <p:spPr>
            <a:xfrm>
              <a:off x="12088428" y="5044099"/>
              <a:ext cx="141474" cy="51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5" name="rc464"/>
            <p:cNvSpPr/>
            <p:nvPr/>
          </p:nvSpPr>
          <p:spPr>
            <a:xfrm>
              <a:off x="12245622" y="5045890"/>
              <a:ext cx="141474" cy="25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6" name="rc465"/>
            <p:cNvSpPr/>
            <p:nvPr/>
          </p:nvSpPr>
          <p:spPr>
            <a:xfrm>
              <a:off x="12402816" y="5045579"/>
              <a:ext cx="141474" cy="32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7" name="rc466"/>
            <p:cNvSpPr/>
            <p:nvPr/>
          </p:nvSpPr>
          <p:spPr>
            <a:xfrm>
              <a:off x="12560009" y="5044337"/>
              <a:ext cx="141474" cy="16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8" name="rc467"/>
            <p:cNvSpPr/>
            <p:nvPr/>
          </p:nvSpPr>
          <p:spPr>
            <a:xfrm>
              <a:off x="12717203" y="5042400"/>
              <a:ext cx="141474" cy="27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9" name="rc468"/>
            <p:cNvSpPr/>
            <p:nvPr/>
          </p:nvSpPr>
          <p:spPr>
            <a:xfrm>
              <a:off x="12874397" y="5042949"/>
              <a:ext cx="141474" cy="20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0" name="rc469"/>
            <p:cNvSpPr/>
            <p:nvPr/>
          </p:nvSpPr>
          <p:spPr>
            <a:xfrm>
              <a:off x="13031590" y="5044300"/>
              <a:ext cx="141474" cy="18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1" name="rc470"/>
            <p:cNvSpPr/>
            <p:nvPr/>
          </p:nvSpPr>
          <p:spPr>
            <a:xfrm>
              <a:off x="11302460" y="4975651"/>
              <a:ext cx="141474" cy="3870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2" name="rc471"/>
            <p:cNvSpPr/>
            <p:nvPr/>
          </p:nvSpPr>
          <p:spPr>
            <a:xfrm>
              <a:off x="11459654" y="4969458"/>
              <a:ext cx="141474" cy="5155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3" name="rc472"/>
            <p:cNvSpPr/>
            <p:nvPr/>
          </p:nvSpPr>
          <p:spPr>
            <a:xfrm>
              <a:off x="11616848" y="4991982"/>
              <a:ext cx="141474" cy="4312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4" name="rc473"/>
            <p:cNvSpPr/>
            <p:nvPr/>
          </p:nvSpPr>
          <p:spPr>
            <a:xfrm>
              <a:off x="11774041" y="5037614"/>
              <a:ext cx="141474" cy="964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5" name="rc474"/>
            <p:cNvSpPr/>
            <p:nvPr/>
          </p:nvSpPr>
          <p:spPr>
            <a:xfrm>
              <a:off x="11931235" y="5043405"/>
              <a:ext cx="141474" cy="569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6" name="rc475"/>
            <p:cNvSpPr/>
            <p:nvPr/>
          </p:nvSpPr>
          <p:spPr>
            <a:xfrm>
              <a:off x="12088428" y="5044611"/>
              <a:ext cx="141474" cy="467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7" name="rc476"/>
            <p:cNvSpPr/>
            <p:nvPr/>
          </p:nvSpPr>
          <p:spPr>
            <a:xfrm>
              <a:off x="12245622" y="5046145"/>
              <a:ext cx="141474" cy="292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8" name="rc477"/>
            <p:cNvSpPr/>
            <p:nvPr/>
          </p:nvSpPr>
          <p:spPr>
            <a:xfrm>
              <a:off x="12402816" y="5045908"/>
              <a:ext cx="141474" cy="334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9" name="rc478"/>
            <p:cNvSpPr/>
            <p:nvPr/>
          </p:nvSpPr>
          <p:spPr>
            <a:xfrm>
              <a:off x="12560009" y="5044501"/>
              <a:ext cx="141474" cy="493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0" name="rc479"/>
            <p:cNvSpPr/>
            <p:nvPr/>
          </p:nvSpPr>
          <p:spPr>
            <a:xfrm>
              <a:off x="12717203" y="5042674"/>
              <a:ext cx="141474" cy="650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1" name="rc480"/>
            <p:cNvSpPr/>
            <p:nvPr/>
          </p:nvSpPr>
          <p:spPr>
            <a:xfrm>
              <a:off x="12874397" y="5043149"/>
              <a:ext cx="141474" cy="630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2" name="rc481"/>
            <p:cNvSpPr/>
            <p:nvPr/>
          </p:nvSpPr>
          <p:spPr>
            <a:xfrm>
              <a:off x="13031590" y="5044483"/>
              <a:ext cx="141474" cy="617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3" name="rc482"/>
            <p:cNvSpPr/>
            <p:nvPr/>
          </p:nvSpPr>
          <p:spPr>
            <a:xfrm>
              <a:off x="11302460" y="5014360"/>
              <a:ext cx="141474" cy="3801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4" name="rc483"/>
            <p:cNvSpPr/>
            <p:nvPr/>
          </p:nvSpPr>
          <p:spPr>
            <a:xfrm>
              <a:off x="11459654" y="5021009"/>
              <a:ext cx="141474" cy="31365"/>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5" name="rc484"/>
            <p:cNvSpPr/>
            <p:nvPr/>
          </p:nvSpPr>
          <p:spPr>
            <a:xfrm>
              <a:off x="11616848" y="5035112"/>
              <a:ext cx="141474" cy="1726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6" name="rc485"/>
            <p:cNvSpPr/>
            <p:nvPr/>
          </p:nvSpPr>
          <p:spPr>
            <a:xfrm>
              <a:off x="11774041" y="5047260"/>
              <a:ext cx="141474" cy="511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7" name="rc486"/>
            <p:cNvSpPr/>
            <p:nvPr/>
          </p:nvSpPr>
          <p:spPr>
            <a:xfrm>
              <a:off x="11931235" y="5049105"/>
              <a:ext cx="141474" cy="326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8" name="rc487"/>
            <p:cNvSpPr/>
            <p:nvPr/>
          </p:nvSpPr>
          <p:spPr>
            <a:xfrm>
              <a:off x="12088428" y="5049287"/>
              <a:ext cx="141474" cy="3087"/>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9" name="rc488"/>
            <p:cNvSpPr/>
            <p:nvPr/>
          </p:nvSpPr>
          <p:spPr>
            <a:xfrm>
              <a:off x="12245622" y="5049068"/>
              <a:ext cx="141474" cy="330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0" name="rc489"/>
            <p:cNvSpPr/>
            <p:nvPr/>
          </p:nvSpPr>
          <p:spPr>
            <a:xfrm>
              <a:off x="12402816" y="5049251"/>
              <a:ext cx="141474" cy="312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1" name="rc490"/>
            <p:cNvSpPr/>
            <p:nvPr/>
          </p:nvSpPr>
          <p:spPr>
            <a:xfrm>
              <a:off x="12560009" y="5049434"/>
              <a:ext cx="141474" cy="294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2" name="rc491"/>
            <p:cNvSpPr/>
            <p:nvPr/>
          </p:nvSpPr>
          <p:spPr>
            <a:xfrm>
              <a:off x="12717203" y="5049178"/>
              <a:ext cx="141474" cy="319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3" name="rc492"/>
            <p:cNvSpPr/>
            <p:nvPr/>
          </p:nvSpPr>
          <p:spPr>
            <a:xfrm>
              <a:off x="12874397" y="5049452"/>
              <a:ext cx="141474" cy="292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4" name="rc493"/>
            <p:cNvSpPr/>
            <p:nvPr/>
          </p:nvSpPr>
          <p:spPr>
            <a:xfrm>
              <a:off x="13031590" y="5050657"/>
              <a:ext cx="141474" cy="1717"/>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5" name="pg494"/>
            <p:cNvSpPr/>
            <p:nvPr/>
          </p:nvSpPr>
          <p:spPr>
            <a:xfrm>
              <a:off x="11565542" y="2403841"/>
              <a:ext cx="1344440" cy="348786"/>
            </a:xfrm>
            <a:custGeom>
              <a:avLst/>
              <a:gdLst/>
              <a:ahLst/>
              <a:cxnLst/>
              <a:rect l="0" t="0" r="0" b="0"/>
              <a:pathLst>
                <a:path w="1344440" h="348786">
                  <a:moveTo>
                    <a:pt x="27431" y="348786"/>
                  </a:moveTo>
                  <a:lnTo>
                    <a:pt x="1317008" y="348786"/>
                  </a:lnTo>
                  <a:lnTo>
                    <a:pt x="1315903" y="348764"/>
                  </a:lnTo>
                  <a:lnTo>
                    <a:pt x="1320314" y="348586"/>
                  </a:lnTo>
                  <a:lnTo>
                    <a:pt x="1324640" y="347703"/>
                  </a:lnTo>
                  <a:lnTo>
                    <a:pt x="1328768" y="346138"/>
                  </a:lnTo>
                  <a:lnTo>
                    <a:pt x="1332591" y="343930"/>
                  </a:lnTo>
                  <a:lnTo>
                    <a:pt x="1336010" y="341138"/>
                  </a:lnTo>
                  <a:lnTo>
                    <a:pt x="1338938" y="337834"/>
                  </a:lnTo>
                  <a:lnTo>
                    <a:pt x="1341298" y="334103"/>
                  </a:lnTo>
                  <a:lnTo>
                    <a:pt x="1343028" y="330041"/>
                  </a:lnTo>
                  <a:lnTo>
                    <a:pt x="1344084" y="325755"/>
                  </a:lnTo>
                  <a:lnTo>
                    <a:pt x="1344440" y="321354"/>
                  </a:lnTo>
                  <a:lnTo>
                    <a:pt x="1344440" y="27431"/>
                  </a:lnTo>
                  <a:lnTo>
                    <a:pt x="1344084" y="23031"/>
                  </a:lnTo>
                  <a:lnTo>
                    <a:pt x="1343028" y="18745"/>
                  </a:lnTo>
                  <a:lnTo>
                    <a:pt x="1341298" y="14683"/>
                  </a:lnTo>
                  <a:lnTo>
                    <a:pt x="1338938" y="10952"/>
                  </a:lnTo>
                  <a:lnTo>
                    <a:pt x="1336010" y="7647"/>
                  </a:lnTo>
                  <a:lnTo>
                    <a:pt x="1332591" y="4855"/>
                  </a:lnTo>
                  <a:lnTo>
                    <a:pt x="1328768" y="2648"/>
                  </a:lnTo>
                  <a:lnTo>
                    <a:pt x="1324640" y="1083"/>
                  </a:lnTo>
                  <a:lnTo>
                    <a:pt x="1320314" y="200"/>
                  </a:lnTo>
                  <a:lnTo>
                    <a:pt x="1317008" y="0"/>
                  </a:lnTo>
                  <a:lnTo>
                    <a:pt x="27431" y="0"/>
                  </a:lnTo>
                  <a:lnTo>
                    <a:pt x="30738" y="200"/>
                  </a:lnTo>
                  <a:lnTo>
                    <a:pt x="26327" y="22"/>
                  </a:lnTo>
                  <a:lnTo>
                    <a:pt x="21944" y="554"/>
                  </a:lnTo>
                  <a:lnTo>
                    <a:pt x="17704" y="1782"/>
                  </a:lnTo>
                  <a:lnTo>
                    <a:pt x="13716"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6"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6" name="tx495"/>
            <p:cNvSpPr/>
            <p:nvPr/>
          </p:nvSpPr>
          <p:spPr>
            <a:xfrm>
              <a:off x="11675270" y="2487456"/>
              <a:ext cx="1124984"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 93,840 cases</a:t>
              </a:r>
            </a:p>
          </p:txBody>
        </p:sp>
        <p:sp>
          <p:nvSpPr>
            <p:cNvPr id="497" name="rc496"/>
            <p:cNvSpPr/>
            <p:nvPr/>
          </p:nvSpPr>
          <p:spPr>
            <a:xfrm>
              <a:off x="11278881"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8" name="rc497"/>
            <p:cNvSpPr/>
            <p:nvPr/>
          </p:nvSpPr>
          <p:spPr>
            <a:xfrm>
              <a:off x="13196644"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9" name="pl498"/>
            <p:cNvSpPr/>
            <p:nvPr/>
          </p:nvSpPr>
          <p:spPr>
            <a:xfrm>
              <a:off x="13196644"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0" name="pl499"/>
            <p:cNvSpPr/>
            <p:nvPr/>
          </p:nvSpPr>
          <p:spPr>
            <a:xfrm>
              <a:off x="13196644"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1" name="pl500"/>
            <p:cNvSpPr/>
            <p:nvPr/>
          </p:nvSpPr>
          <p:spPr>
            <a:xfrm>
              <a:off x="13196644"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2" name="pl501"/>
            <p:cNvSpPr/>
            <p:nvPr/>
          </p:nvSpPr>
          <p:spPr>
            <a:xfrm>
              <a:off x="13196644"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3" name="pl502"/>
            <p:cNvSpPr/>
            <p:nvPr/>
          </p:nvSpPr>
          <p:spPr>
            <a:xfrm>
              <a:off x="13196644"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4" name="pl503"/>
            <p:cNvSpPr/>
            <p:nvPr/>
          </p:nvSpPr>
          <p:spPr>
            <a:xfrm>
              <a:off x="13196644"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5" name="rc504"/>
            <p:cNvSpPr/>
            <p:nvPr/>
          </p:nvSpPr>
          <p:spPr>
            <a:xfrm>
              <a:off x="13220223" y="4970189"/>
              <a:ext cx="141474" cy="3724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6" name="rc505"/>
            <p:cNvSpPr/>
            <p:nvPr/>
          </p:nvSpPr>
          <p:spPr>
            <a:xfrm>
              <a:off x="13377416" y="4959612"/>
              <a:ext cx="141474" cy="4175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7" name="rc506"/>
            <p:cNvSpPr/>
            <p:nvPr/>
          </p:nvSpPr>
          <p:spPr>
            <a:xfrm>
              <a:off x="13534610" y="4929580"/>
              <a:ext cx="141474" cy="5220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8" name="rc507"/>
            <p:cNvSpPr/>
            <p:nvPr/>
          </p:nvSpPr>
          <p:spPr>
            <a:xfrm>
              <a:off x="13691803" y="4927735"/>
              <a:ext cx="141474" cy="5409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9" name="rc508"/>
            <p:cNvSpPr/>
            <p:nvPr/>
          </p:nvSpPr>
          <p:spPr>
            <a:xfrm>
              <a:off x="13848997" y="4948121"/>
              <a:ext cx="141474" cy="48628"/>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0" name="rc509"/>
            <p:cNvSpPr/>
            <p:nvPr/>
          </p:nvSpPr>
          <p:spPr>
            <a:xfrm>
              <a:off x="14006191" y="4947847"/>
              <a:ext cx="141474" cy="4196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1" name="rc510"/>
            <p:cNvSpPr/>
            <p:nvPr/>
          </p:nvSpPr>
          <p:spPr>
            <a:xfrm>
              <a:off x="14163384" y="4963484"/>
              <a:ext cx="141474" cy="4004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2" name="rc511"/>
            <p:cNvSpPr/>
            <p:nvPr/>
          </p:nvSpPr>
          <p:spPr>
            <a:xfrm>
              <a:off x="14320578" y="4974719"/>
              <a:ext cx="141474" cy="4276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3" name="rc512"/>
            <p:cNvSpPr/>
            <p:nvPr/>
          </p:nvSpPr>
          <p:spPr>
            <a:xfrm>
              <a:off x="14477772" y="4977368"/>
              <a:ext cx="141474" cy="3483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4" name="rc513"/>
            <p:cNvSpPr/>
            <p:nvPr/>
          </p:nvSpPr>
          <p:spPr>
            <a:xfrm>
              <a:off x="14634965" y="4977459"/>
              <a:ext cx="141474" cy="3443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5" name="rc514"/>
            <p:cNvSpPr/>
            <p:nvPr/>
          </p:nvSpPr>
          <p:spPr>
            <a:xfrm>
              <a:off x="14792159" y="4976546"/>
              <a:ext cx="141474" cy="2756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6" name="rc515"/>
            <p:cNvSpPr/>
            <p:nvPr/>
          </p:nvSpPr>
          <p:spPr>
            <a:xfrm>
              <a:off x="14949353" y="4986739"/>
              <a:ext cx="141474" cy="28406"/>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7" name="rc516"/>
            <p:cNvSpPr/>
            <p:nvPr/>
          </p:nvSpPr>
          <p:spPr>
            <a:xfrm>
              <a:off x="13220223" y="5007436"/>
              <a:ext cx="141474" cy="301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8" name="rc517"/>
            <p:cNvSpPr/>
            <p:nvPr/>
          </p:nvSpPr>
          <p:spPr>
            <a:xfrm>
              <a:off x="13377416" y="5001371"/>
              <a:ext cx="141474" cy="253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9" name="rc518"/>
            <p:cNvSpPr/>
            <p:nvPr/>
          </p:nvSpPr>
          <p:spPr>
            <a:xfrm>
              <a:off x="13534610" y="4981789"/>
              <a:ext cx="141474" cy="175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0" name="rc519"/>
            <p:cNvSpPr/>
            <p:nvPr/>
          </p:nvSpPr>
          <p:spPr>
            <a:xfrm>
              <a:off x="13691803" y="4981825"/>
              <a:ext cx="141474" cy="116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1" name="rc520"/>
            <p:cNvSpPr/>
            <p:nvPr/>
          </p:nvSpPr>
          <p:spPr>
            <a:xfrm>
              <a:off x="13848997" y="4996750"/>
              <a:ext cx="141474" cy="91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2" name="rc521"/>
            <p:cNvSpPr/>
            <p:nvPr/>
          </p:nvSpPr>
          <p:spPr>
            <a:xfrm>
              <a:off x="14006191" y="4989808"/>
              <a:ext cx="141474" cy="56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3" name="rc522"/>
            <p:cNvSpPr/>
            <p:nvPr/>
          </p:nvSpPr>
          <p:spPr>
            <a:xfrm>
              <a:off x="14163384" y="5003527"/>
              <a:ext cx="141474" cy="47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4" name="rc523"/>
            <p:cNvSpPr/>
            <p:nvPr/>
          </p:nvSpPr>
          <p:spPr>
            <a:xfrm>
              <a:off x="14320578" y="5017483"/>
              <a:ext cx="141474" cy="40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5" name="rc524"/>
            <p:cNvSpPr/>
            <p:nvPr/>
          </p:nvSpPr>
          <p:spPr>
            <a:xfrm>
              <a:off x="14477772" y="5012204"/>
              <a:ext cx="141474" cy="80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6" name="rc525"/>
            <p:cNvSpPr/>
            <p:nvPr/>
          </p:nvSpPr>
          <p:spPr>
            <a:xfrm>
              <a:off x="14634965" y="5011894"/>
              <a:ext cx="141474" cy="89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7" name="rc526"/>
            <p:cNvSpPr/>
            <p:nvPr/>
          </p:nvSpPr>
          <p:spPr>
            <a:xfrm>
              <a:off x="14792159" y="5004112"/>
              <a:ext cx="141474" cy="40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8" name="rc527"/>
            <p:cNvSpPr/>
            <p:nvPr/>
          </p:nvSpPr>
          <p:spPr>
            <a:xfrm>
              <a:off x="14949353" y="5015145"/>
              <a:ext cx="141474" cy="7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9" name="rc528"/>
            <p:cNvSpPr/>
            <p:nvPr/>
          </p:nvSpPr>
          <p:spPr>
            <a:xfrm>
              <a:off x="13220223" y="5010450"/>
              <a:ext cx="141474" cy="3363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0" name="rc529"/>
            <p:cNvSpPr/>
            <p:nvPr/>
          </p:nvSpPr>
          <p:spPr>
            <a:xfrm>
              <a:off x="13377416" y="5003911"/>
              <a:ext cx="141474" cy="3978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1" name="rc530"/>
            <p:cNvSpPr/>
            <p:nvPr/>
          </p:nvSpPr>
          <p:spPr>
            <a:xfrm>
              <a:off x="13534610" y="4983542"/>
              <a:ext cx="141474" cy="5513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2" name="rc531"/>
            <p:cNvSpPr/>
            <p:nvPr/>
          </p:nvSpPr>
          <p:spPr>
            <a:xfrm>
              <a:off x="13691803" y="4982994"/>
              <a:ext cx="141474" cy="6041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3" name="rc532"/>
            <p:cNvSpPr/>
            <p:nvPr/>
          </p:nvSpPr>
          <p:spPr>
            <a:xfrm>
              <a:off x="13848997" y="4997663"/>
              <a:ext cx="141474" cy="4864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4" name="rc533"/>
            <p:cNvSpPr/>
            <p:nvPr/>
          </p:nvSpPr>
          <p:spPr>
            <a:xfrm>
              <a:off x="14006191" y="4990374"/>
              <a:ext cx="141474" cy="5385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5" name="rc534"/>
            <p:cNvSpPr/>
            <p:nvPr/>
          </p:nvSpPr>
          <p:spPr>
            <a:xfrm>
              <a:off x="14163384" y="5004002"/>
              <a:ext cx="141474" cy="3514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6" name="rc535"/>
            <p:cNvSpPr/>
            <p:nvPr/>
          </p:nvSpPr>
          <p:spPr>
            <a:xfrm>
              <a:off x="14320578" y="5017885"/>
              <a:ext cx="141474" cy="19199"/>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7" name="rc536"/>
            <p:cNvSpPr/>
            <p:nvPr/>
          </p:nvSpPr>
          <p:spPr>
            <a:xfrm>
              <a:off x="14477772" y="5013008"/>
              <a:ext cx="141474" cy="2237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8" name="rc537"/>
            <p:cNvSpPr/>
            <p:nvPr/>
          </p:nvSpPr>
          <p:spPr>
            <a:xfrm>
              <a:off x="14634965" y="5012789"/>
              <a:ext cx="141474" cy="24569"/>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9" name="rc538"/>
            <p:cNvSpPr/>
            <p:nvPr/>
          </p:nvSpPr>
          <p:spPr>
            <a:xfrm>
              <a:off x="14792159" y="5004513"/>
              <a:ext cx="141474" cy="3246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0" name="rc539"/>
            <p:cNvSpPr/>
            <p:nvPr/>
          </p:nvSpPr>
          <p:spPr>
            <a:xfrm>
              <a:off x="14949353" y="5015218"/>
              <a:ext cx="141474" cy="1921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1" name="rc540"/>
            <p:cNvSpPr/>
            <p:nvPr/>
          </p:nvSpPr>
          <p:spPr>
            <a:xfrm>
              <a:off x="13220223" y="5044081"/>
              <a:ext cx="141474" cy="20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2" name="rc541"/>
            <p:cNvSpPr/>
            <p:nvPr/>
          </p:nvSpPr>
          <p:spPr>
            <a:xfrm>
              <a:off x="13377416" y="5043697"/>
              <a:ext cx="141474" cy="12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3" name="rc542"/>
            <p:cNvSpPr/>
            <p:nvPr/>
          </p:nvSpPr>
          <p:spPr>
            <a:xfrm>
              <a:off x="13534610" y="5038674"/>
              <a:ext cx="141474" cy="16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4" name="rc543"/>
            <p:cNvSpPr/>
            <p:nvPr/>
          </p:nvSpPr>
          <p:spPr>
            <a:xfrm>
              <a:off x="13691803" y="5043405"/>
              <a:ext cx="141474" cy="9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5" name="rc544"/>
            <p:cNvSpPr/>
            <p:nvPr/>
          </p:nvSpPr>
          <p:spPr>
            <a:xfrm>
              <a:off x="13848997" y="5046310"/>
              <a:ext cx="141474" cy="21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6" name="rc545"/>
            <p:cNvSpPr/>
            <p:nvPr/>
          </p:nvSpPr>
          <p:spPr>
            <a:xfrm>
              <a:off x="14006191" y="5044227"/>
              <a:ext cx="141474" cy="7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7" name="rc546"/>
            <p:cNvSpPr/>
            <p:nvPr/>
          </p:nvSpPr>
          <p:spPr>
            <a:xfrm>
              <a:off x="14163384" y="5039149"/>
              <a:ext cx="141474" cy="25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8" name="rc547"/>
            <p:cNvSpPr/>
            <p:nvPr/>
          </p:nvSpPr>
          <p:spPr>
            <a:xfrm>
              <a:off x="14320578" y="5037085"/>
              <a:ext cx="141474" cy="14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9" name="rc548"/>
            <p:cNvSpPr/>
            <p:nvPr/>
          </p:nvSpPr>
          <p:spPr>
            <a:xfrm>
              <a:off x="14477772" y="5035386"/>
              <a:ext cx="141474" cy="25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0" name="rc549"/>
            <p:cNvSpPr/>
            <p:nvPr/>
          </p:nvSpPr>
          <p:spPr>
            <a:xfrm>
              <a:off x="14634965" y="5037359"/>
              <a:ext cx="141474" cy="21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1" name="rc550"/>
            <p:cNvSpPr/>
            <p:nvPr/>
          </p:nvSpPr>
          <p:spPr>
            <a:xfrm>
              <a:off x="14792159" y="5036975"/>
              <a:ext cx="141474" cy="31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2" name="rc551"/>
            <p:cNvSpPr/>
            <p:nvPr/>
          </p:nvSpPr>
          <p:spPr>
            <a:xfrm>
              <a:off x="14949353" y="5034436"/>
              <a:ext cx="141474" cy="67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3" name="rc552"/>
            <p:cNvSpPr/>
            <p:nvPr/>
          </p:nvSpPr>
          <p:spPr>
            <a:xfrm>
              <a:off x="13220223" y="5044282"/>
              <a:ext cx="141474" cy="611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4" name="rc553"/>
            <p:cNvSpPr/>
            <p:nvPr/>
          </p:nvSpPr>
          <p:spPr>
            <a:xfrm>
              <a:off x="13377416" y="5043825"/>
              <a:ext cx="141474" cy="712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5" name="rc554"/>
            <p:cNvSpPr/>
            <p:nvPr/>
          </p:nvSpPr>
          <p:spPr>
            <a:xfrm>
              <a:off x="13534610" y="5038838"/>
              <a:ext cx="141474" cy="1119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6" name="rc555"/>
            <p:cNvSpPr/>
            <p:nvPr/>
          </p:nvSpPr>
          <p:spPr>
            <a:xfrm>
              <a:off x="13691803" y="5043497"/>
              <a:ext cx="141474" cy="681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7" name="rc556"/>
            <p:cNvSpPr/>
            <p:nvPr/>
          </p:nvSpPr>
          <p:spPr>
            <a:xfrm>
              <a:off x="13848997" y="5046529"/>
              <a:ext cx="141474" cy="367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8" name="rc557"/>
            <p:cNvSpPr/>
            <p:nvPr/>
          </p:nvSpPr>
          <p:spPr>
            <a:xfrm>
              <a:off x="14006191" y="5044300"/>
              <a:ext cx="141474" cy="6430"/>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9" name="rc558"/>
            <p:cNvSpPr/>
            <p:nvPr/>
          </p:nvSpPr>
          <p:spPr>
            <a:xfrm>
              <a:off x="14163384" y="5039405"/>
              <a:ext cx="141474" cy="1158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0" name="rc559"/>
            <p:cNvSpPr/>
            <p:nvPr/>
          </p:nvSpPr>
          <p:spPr>
            <a:xfrm>
              <a:off x="14320578" y="5037231"/>
              <a:ext cx="141474" cy="1362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1" name="rc560"/>
            <p:cNvSpPr/>
            <p:nvPr/>
          </p:nvSpPr>
          <p:spPr>
            <a:xfrm>
              <a:off x="14477772" y="5035641"/>
              <a:ext cx="141474" cy="1508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2" name="rc561"/>
            <p:cNvSpPr/>
            <p:nvPr/>
          </p:nvSpPr>
          <p:spPr>
            <a:xfrm>
              <a:off x="14634965" y="5037578"/>
              <a:ext cx="141474" cy="1311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3" name="rc562"/>
            <p:cNvSpPr/>
            <p:nvPr/>
          </p:nvSpPr>
          <p:spPr>
            <a:xfrm>
              <a:off x="14792159" y="5037286"/>
              <a:ext cx="141474" cy="1276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4" name="rc563"/>
            <p:cNvSpPr/>
            <p:nvPr/>
          </p:nvSpPr>
          <p:spPr>
            <a:xfrm>
              <a:off x="14949353" y="5035112"/>
              <a:ext cx="141474" cy="1558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5" name="rc564"/>
            <p:cNvSpPr/>
            <p:nvPr/>
          </p:nvSpPr>
          <p:spPr>
            <a:xfrm>
              <a:off x="13220223" y="5050402"/>
              <a:ext cx="141474" cy="197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6" name="rc565"/>
            <p:cNvSpPr/>
            <p:nvPr/>
          </p:nvSpPr>
          <p:spPr>
            <a:xfrm>
              <a:off x="13377416" y="5050950"/>
              <a:ext cx="141474" cy="142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7" name="rc566"/>
            <p:cNvSpPr/>
            <p:nvPr/>
          </p:nvSpPr>
          <p:spPr>
            <a:xfrm>
              <a:off x="13534610" y="5050036"/>
              <a:ext cx="141474" cy="233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8" name="rc567"/>
            <p:cNvSpPr/>
            <p:nvPr/>
          </p:nvSpPr>
          <p:spPr>
            <a:xfrm>
              <a:off x="13691803" y="5050310"/>
              <a:ext cx="141474" cy="206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9" name="rc568"/>
            <p:cNvSpPr/>
            <p:nvPr/>
          </p:nvSpPr>
          <p:spPr>
            <a:xfrm>
              <a:off x="13848997" y="5050201"/>
              <a:ext cx="141474" cy="217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0" name="rc569"/>
            <p:cNvSpPr/>
            <p:nvPr/>
          </p:nvSpPr>
          <p:spPr>
            <a:xfrm>
              <a:off x="14006191" y="5050731"/>
              <a:ext cx="141474" cy="164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1" name="rc570"/>
            <p:cNvSpPr/>
            <p:nvPr/>
          </p:nvSpPr>
          <p:spPr>
            <a:xfrm>
              <a:off x="14163384" y="5050986"/>
              <a:ext cx="141474" cy="138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2" name="rc571"/>
            <p:cNvSpPr/>
            <p:nvPr/>
          </p:nvSpPr>
          <p:spPr>
            <a:xfrm>
              <a:off x="14320578" y="5050858"/>
              <a:ext cx="141474" cy="151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3" name="rc572"/>
            <p:cNvSpPr/>
            <p:nvPr/>
          </p:nvSpPr>
          <p:spPr>
            <a:xfrm>
              <a:off x="14477772" y="5050731"/>
              <a:ext cx="141474" cy="164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4" name="rc573"/>
            <p:cNvSpPr/>
            <p:nvPr/>
          </p:nvSpPr>
          <p:spPr>
            <a:xfrm>
              <a:off x="14634965" y="5050694"/>
              <a:ext cx="141474" cy="168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5" name="rc574"/>
            <p:cNvSpPr/>
            <p:nvPr/>
          </p:nvSpPr>
          <p:spPr>
            <a:xfrm>
              <a:off x="14792159" y="5050055"/>
              <a:ext cx="141474" cy="231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6" name="rc575"/>
            <p:cNvSpPr/>
            <p:nvPr/>
          </p:nvSpPr>
          <p:spPr>
            <a:xfrm>
              <a:off x="14949353" y="5050694"/>
              <a:ext cx="141474" cy="168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7" name="pg576"/>
            <p:cNvSpPr/>
            <p:nvPr/>
          </p:nvSpPr>
          <p:spPr>
            <a:xfrm>
              <a:off x="13483305" y="2403841"/>
              <a:ext cx="1344440" cy="348786"/>
            </a:xfrm>
            <a:custGeom>
              <a:avLst/>
              <a:gdLst/>
              <a:ahLst/>
              <a:cxnLst/>
              <a:rect l="0" t="0" r="0" b="0"/>
              <a:pathLst>
                <a:path w="1344440" h="348786">
                  <a:moveTo>
                    <a:pt x="27432" y="348786"/>
                  </a:moveTo>
                  <a:lnTo>
                    <a:pt x="1317008" y="348786"/>
                  </a:lnTo>
                  <a:lnTo>
                    <a:pt x="1315903" y="348764"/>
                  </a:lnTo>
                  <a:lnTo>
                    <a:pt x="1320314" y="348586"/>
                  </a:lnTo>
                  <a:lnTo>
                    <a:pt x="1324640" y="347703"/>
                  </a:lnTo>
                  <a:lnTo>
                    <a:pt x="1328768" y="346138"/>
                  </a:lnTo>
                  <a:lnTo>
                    <a:pt x="1332591" y="343930"/>
                  </a:lnTo>
                  <a:lnTo>
                    <a:pt x="1336010" y="341138"/>
                  </a:lnTo>
                  <a:lnTo>
                    <a:pt x="1338938" y="337834"/>
                  </a:lnTo>
                  <a:lnTo>
                    <a:pt x="1341298" y="334103"/>
                  </a:lnTo>
                  <a:lnTo>
                    <a:pt x="1343028" y="330041"/>
                  </a:lnTo>
                  <a:lnTo>
                    <a:pt x="1344084" y="325755"/>
                  </a:lnTo>
                  <a:lnTo>
                    <a:pt x="1344440" y="321354"/>
                  </a:lnTo>
                  <a:lnTo>
                    <a:pt x="1344440" y="27431"/>
                  </a:lnTo>
                  <a:lnTo>
                    <a:pt x="1344084" y="23031"/>
                  </a:lnTo>
                  <a:lnTo>
                    <a:pt x="1343028" y="18745"/>
                  </a:lnTo>
                  <a:lnTo>
                    <a:pt x="1341298" y="14683"/>
                  </a:lnTo>
                  <a:lnTo>
                    <a:pt x="1338938" y="10952"/>
                  </a:lnTo>
                  <a:lnTo>
                    <a:pt x="1336010" y="7647"/>
                  </a:lnTo>
                  <a:lnTo>
                    <a:pt x="1332591" y="4855"/>
                  </a:lnTo>
                  <a:lnTo>
                    <a:pt x="1328768" y="2648"/>
                  </a:lnTo>
                  <a:lnTo>
                    <a:pt x="1324640" y="1083"/>
                  </a:lnTo>
                  <a:lnTo>
                    <a:pt x="1320314" y="200"/>
                  </a:lnTo>
                  <a:lnTo>
                    <a:pt x="1317008" y="0"/>
                  </a:lnTo>
                  <a:lnTo>
                    <a:pt x="27432" y="0"/>
                  </a:lnTo>
                  <a:lnTo>
                    <a:pt x="30738" y="200"/>
                  </a:lnTo>
                  <a:lnTo>
                    <a:pt x="26327" y="22"/>
                  </a:lnTo>
                  <a:lnTo>
                    <a:pt x="21944" y="554"/>
                  </a:lnTo>
                  <a:lnTo>
                    <a:pt x="17704" y="1782"/>
                  </a:lnTo>
                  <a:lnTo>
                    <a:pt x="13716"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6"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8" name="tx577"/>
            <p:cNvSpPr/>
            <p:nvPr/>
          </p:nvSpPr>
          <p:spPr>
            <a:xfrm>
              <a:off x="13593033" y="2487456"/>
              <a:ext cx="1124984"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 59,619 cases</a:t>
              </a:r>
            </a:p>
          </p:txBody>
        </p:sp>
        <p:sp>
          <p:nvSpPr>
            <p:cNvPr id="579" name="rc578"/>
            <p:cNvSpPr/>
            <p:nvPr/>
          </p:nvSpPr>
          <p:spPr>
            <a:xfrm>
              <a:off x="13196644"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0" name="rc579"/>
            <p:cNvSpPr/>
            <p:nvPr/>
          </p:nvSpPr>
          <p:spPr>
            <a:xfrm>
              <a:off x="15114406"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1" name="pl580"/>
            <p:cNvSpPr/>
            <p:nvPr/>
          </p:nvSpPr>
          <p:spPr>
            <a:xfrm>
              <a:off x="15114406"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2" name="pl581"/>
            <p:cNvSpPr/>
            <p:nvPr/>
          </p:nvSpPr>
          <p:spPr>
            <a:xfrm>
              <a:off x="15114406"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3" name="pl582"/>
            <p:cNvSpPr/>
            <p:nvPr/>
          </p:nvSpPr>
          <p:spPr>
            <a:xfrm>
              <a:off x="15114406"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4" name="pl583"/>
            <p:cNvSpPr/>
            <p:nvPr/>
          </p:nvSpPr>
          <p:spPr>
            <a:xfrm>
              <a:off x="15114406"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5" name="pl584"/>
            <p:cNvSpPr/>
            <p:nvPr/>
          </p:nvSpPr>
          <p:spPr>
            <a:xfrm>
              <a:off x="15114406"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6" name="pl585"/>
            <p:cNvSpPr/>
            <p:nvPr/>
          </p:nvSpPr>
          <p:spPr>
            <a:xfrm>
              <a:off x="15114406"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7" name="rc586"/>
            <p:cNvSpPr/>
            <p:nvPr/>
          </p:nvSpPr>
          <p:spPr>
            <a:xfrm>
              <a:off x="15137985" y="4813836"/>
              <a:ext cx="141474" cy="15076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8" name="rc587"/>
            <p:cNvSpPr/>
            <p:nvPr/>
          </p:nvSpPr>
          <p:spPr>
            <a:xfrm>
              <a:off x="15295179" y="4772734"/>
              <a:ext cx="141474" cy="18052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9" name="rc588"/>
            <p:cNvSpPr/>
            <p:nvPr/>
          </p:nvSpPr>
          <p:spPr>
            <a:xfrm>
              <a:off x="15452372" y="4725878"/>
              <a:ext cx="141474" cy="18601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0" name="rc589"/>
            <p:cNvSpPr/>
            <p:nvPr/>
          </p:nvSpPr>
          <p:spPr>
            <a:xfrm>
              <a:off x="15609566" y="4823646"/>
              <a:ext cx="141474" cy="10620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1" name="rc590"/>
            <p:cNvSpPr/>
            <p:nvPr/>
          </p:nvSpPr>
          <p:spPr>
            <a:xfrm>
              <a:off x="15766759" y="4826660"/>
              <a:ext cx="141474" cy="94187"/>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2" name="rc591"/>
            <p:cNvSpPr/>
            <p:nvPr/>
          </p:nvSpPr>
          <p:spPr>
            <a:xfrm>
              <a:off x="15923953" y="4855377"/>
              <a:ext cx="141474" cy="7338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3" name="rc592"/>
            <p:cNvSpPr/>
            <p:nvPr/>
          </p:nvSpPr>
          <p:spPr>
            <a:xfrm>
              <a:off x="16081147" y="4876092"/>
              <a:ext cx="141474" cy="7040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4" name="rc593"/>
            <p:cNvSpPr/>
            <p:nvPr/>
          </p:nvSpPr>
          <p:spPr>
            <a:xfrm>
              <a:off x="16238340" y="4834022"/>
              <a:ext cx="141474" cy="10838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5" name="rc594"/>
            <p:cNvSpPr/>
            <p:nvPr/>
          </p:nvSpPr>
          <p:spPr>
            <a:xfrm>
              <a:off x="16395534" y="4854500"/>
              <a:ext cx="141474" cy="6585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6" name="rc595"/>
            <p:cNvSpPr/>
            <p:nvPr/>
          </p:nvSpPr>
          <p:spPr>
            <a:xfrm>
              <a:off x="16552728" y="4827957"/>
              <a:ext cx="141474" cy="5880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7" name="rc596"/>
            <p:cNvSpPr/>
            <p:nvPr/>
          </p:nvSpPr>
          <p:spPr>
            <a:xfrm>
              <a:off x="16709921" y="4657995"/>
              <a:ext cx="141474" cy="59314"/>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8" name="rc597"/>
            <p:cNvSpPr/>
            <p:nvPr/>
          </p:nvSpPr>
          <p:spPr>
            <a:xfrm>
              <a:off x="16867115" y="4633188"/>
              <a:ext cx="141474" cy="3213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9" name="rc598"/>
            <p:cNvSpPr/>
            <p:nvPr/>
          </p:nvSpPr>
          <p:spPr>
            <a:xfrm>
              <a:off x="15137985" y="4964599"/>
              <a:ext cx="141474" cy="10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0" name="rc599"/>
            <p:cNvSpPr/>
            <p:nvPr/>
          </p:nvSpPr>
          <p:spPr>
            <a:xfrm>
              <a:off x="15295179" y="4953255"/>
              <a:ext cx="141474" cy="12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1" name="rc600"/>
            <p:cNvSpPr/>
            <p:nvPr/>
          </p:nvSpPr>
          <p:spPr>
            <a:xfrm>
              <a:off x="15452372" y="4911897"/>
              <a:ext cx="141474" cy="23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2" name="rc601"/>
            <p:cNvSpPr/>
            <p:nvPr/>
          </p:nvSpPr>
          <p:spPr>
            <a:xfrm>
              <a:off x="15609566" y="4929854"/>
              <a:ext cx="141474" cy="23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3" name="rc602"/>
            <p:cNvSpPr/>
            <p:nvPr/>
          </p:nvSpPr>
          <p:spPr>
            <a:xfrm>
              <a:off x="15766759" y="4920848"/>
              <a:ext cx="141474" cy="16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4" name="rc603"/>
            <p:cNvSpPr/>
            <p:nvPr/>
          </p:nvSpPr>
          <p:spPr>
            <a:xfrm>
              <a:off x="15923953" y="4928758"/>
              <a:ext cx="141474" cy="54"/>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5" name="rc604"/>
            <p:cNvSpPr/>
            <p:nvPr/>
          </p:nvSpPr>
          <p:spPr>
            <a:xfrm>
              <a:off x="16081147" y="4946495"/>
              <a:ext cx="141474" cy="3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6" name="rc605"/>
            <p:cNvSpPr/>
            <p:nvPr/>
          </p:nvSpPr>
          <p:spPr>
            <a:xfrm>
              <a:off x="16238340" y="4942404"/>
              <a:ext cx="141474" cy="12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7" name="rc606"/>
            <p:cNvSpPr/>
            <p:nvPr/>
          </p:nvSpPr>
          <p:spPr>
            <a:xfrm>
              <a:off x="16395534" y="4920355"/>
              <a:ext cx="141474" cy="255"/>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8" name="rc607"/>
            <p:cNvSpPr/>
            <p:nvPr/>
          </p:nvSpPr>
          <p:spPr>
            <a:xfrm>
              <a:off x="16552728" y="4886760"/>
              <a:ext cx="141474" cy="20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9" name="rc608"/>
            <p:cNvSpPr/>
            <p:nvPr/>
          </p:nvSpPr>
          <p:spPr>
            <a:xfrm>
              <a:off x="16709921" y="4717310"/>
              <a:ext cx="141474" cy="104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0" name="rc609"/>
            <p:cNvSpPr/>
            <p:nvPr/>
          </p:nvSpPr>
          <p:spPr>
            <a:xfrm>
              <a:off x="16867115" y="4665320"/>
              <a:ext cx="141474" cy="493"/>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1" name="rc610"/>
            <p:cNvSpPr/>
            <p:nvPr/>
          </p:nvSpPr>
          <p:spPr>
            <a:xfrm>
              <a:off x="15137985" y="4964708"/>
              <a:ext cx="141474" cy="6808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2" name="rc611"/>
            <p:cNvSpPr/>
            <p:nvPr/>
          </p:nvSpPr>
          <p:spPr>
            <a:xfrm>
              <a:off x="15295179" y="4953382"/>
              <a:ext cx="141474" cy="7917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3" name="rc612"/>
            <p:cNvSpPr/>
            <p:nvPr/>
          </p:nvSpPr>
          <p:spPr>
            <a:xfrm>
              <a:off x="15452372" y="4912134"/>
              <a:ext cx="141474" cy="108326"/>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4" name="rc613"/>
            <p:cNvSpPr/>
            <p:nvPr/>
          </p:nvSpPr>
          <p:spPr>
            <a:xfrm>
              <a:off x="15609566" y="4930091"/>
              <a:ext cx="141474" cy="8759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5" name="rc614"/>
            <p:cNvSpPr/>
            <p:nvPr/>
          </p:nvSpPr>
          <p:spPr>
            <a:xfrm>
              <a:off x="15766759" y="4921012"/>
              <a:ext cx="141474" cy="9932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6" name="rc615"/>
            <p:cNvSpPr/>
            <p:nvPr/>
          </p:nvSpPr>
          <p:spPr>
            <a:xfrm>
              <a:off x="15923953" y="4928812"/>
              <a:ext cx="141474" cy="9146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7" name="rc616"/>
            <p:cNvSpPr/>
            <p:nvPr/>
          </p:nvSpPr>
          <p:spPr>
            <a:xfrm>
              <a:off x="16081147" y="4946532"/>
              <a:ext cx="141474" cy="5951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8" name="rc617"/>
            <p:cNvSpPr/>
            <p:nvPr/>
          </p:nvSpPr>
          <p:spPr>
            <a:xfrm>
              <a:off x="16238340" y="4942531"/>
              <a:ext cx="141474" cy="67827"/>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9" name="rc618"/>
            <p:cNvSpPr/>
            <p:nvPr/>
          </p:nvSpPr>
          <p:spPr>
            <a:xfrm>
              <a:off x="16395534" y="4920610"/>
              <a:ext cx="141474" cy="73600"/>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0" name="rc619"/>
            <p:cNvSpPr/>
            <p:nvPr/>
          </p:nvSpPr>
          <p:spPr>
            <a:xfrm>
              <a:off x="16552728" y="4886961"/>
              <a:ext cx="141474" cy="79354"/>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1" name="rc620"/>
            <p:cNvSpPr/>
            <p:nvPr/>
          </p:nvSpPr>
          <p:spPr>
            <a:xfrm>
              <a:off x="16709921" y="4718351"/>
              <a:ext cx="141474" cy="8918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2" name="rc621"/>
            <p:cNvSpPr/>
            <p:nvPr/>
          </p:nvSpPr>
          <p:spPr>
            <a:xfrm>
              <a:off x="16867115" y="4665814"/>
              <a:ext cx="141474" cy="8748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3" name="rc622"/>
            <p:cNvSpPr/>
            <p:nvPr/>
          </p:nvSpPr>
          <p:spPr>
            <a:xfrm>
              <a:off x="15137985" y="5032792"/>
              <a:ext cx="141474" cy="62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4" name="rc623"/>
            <p:cNvSpPr/>
            <p:nvPr/>
          </p:nvSpPr>
          <p:spPr>
            <a:xfrm>
              <a:off x="15295179" y="5032554"/>
              <a:ext cx="141474" cy="62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5" name="rc624"/>
            <p:cNvSpPr/>
            <p:nvPr/>
          </p:nvSpPr>
          <p:spPr>
            <a:xfrm>
              <a:off x="15452372" y="5020461"/>
              <a:ext cx="141474" cy="140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6" name="rc625"/>
            <p:cNvSpPr/>
            <p:nvPr/>
          </p:nvSpPr>
          <p:spPr>
            <a:xfrm>
              <a:off x="15609566" y="5017684"/>
              <a:ext cx="141474" cy="151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7" name="rc626"/>
            <p:cNvSpPr/>
            <p:nvPr/>
          </p:nvSpPr>
          <p:spPr>
            <a:xfrm>
              <a:off x="15766759" y="5020333"/>
              <a:ext cx="141474" cy="127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8" name="rc627"/>
            <p:cNvSpPr/>
            <p:nvPr/>
          </p:nvSpPr>
          <p:spPr>
            <a:xfrm>
              <a:off x="15923953" y="5020278"/>
              <a:ext cx="141474" cy="191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9" name="rc628"/>
            <p:cNvSpPr/>
            <p:nvPr/>
          </p:nvSpPr>
          <p:spPr>
            <a:xfrm>
              <a:off x="16081147" y="5006048"/>
              <a:ext cx="141474" cy="160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0" name="rc629"/>
            <p:cNvSpPr/>
            <p:nvPr/>
          </p:nvSpPr>
          <p:spPr>
            <a:xfrm>
              <a:off x="16238340" y="5010359"/>
              <a:ext cx="141474" cy="105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 name="rc630"/>
            <p:cNvSpPr/>
            <p:nvPr/>
          </p:nvSpPr>
          <p:spPr>
            <a:xfrm>
              <a:off x="16395534" y="4994211"/>
              <a:ext cx="141474" cy="131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 name="rc631"/>
            <p:cNvSpPr/>
            <p:nvPr/>
          </p:nvSpPr>
          <p:spPr>
            <a:xfrm>
              <a:off x="16552728" y="4966316"/>
              <a:ext cx="141474" cy="1625"/>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 name="rc632"/>
            <p:cNvSpPr/>
            <p:nvPr/>
          </p:nvSpPr>
          <p:spPr>
            <a:xfrm>
              <a:off x="16709921" y="4807534"/>
              <a:ext cx="141474" cy="155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 name="rc633"/>
            <p:cNvSpPr/>
            <p:nvPr/>
          </p:nvSpPr>
          <p:spPr>
            <a:xfrm>
              <a:off x="16867115" y="4753297"/>
              <a:ext cx="141474" cy="259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 name="rc634"/>
            <p:cNvSpPr/>
            <p:nvPr/>
          </p:nvSpPr>
          <p:spPr>
            <a:xfrm>
              <a:off x="15137985" y="5033413"/>
              <a:ext cx="141474" cy="18048"/>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 name="rc635"/>
            <p:cNvSpPr/>
            <p:nvPr/>
          </p:nvSpPr>
          <p:spPr>
            <a:xfrm>
              <a:off x="15295179" y="5033175"/>
              <a:ext cx="141474" cy="1826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 name="rc636"/>
            <p:cNvSpPr/>
            <p:nvPr/>
          </p:nvSpPr>
          <p:spPr>
            <a:xfrm>
              <a:off x="15452372" y="5021868"/>
              <a:ext cx="141474" cy="2864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 name="rc637"/>
            <p:cNvSpPr/>
            <p:nvPr/>
          </p:nvSpPr>
          <p:spPr>
            <a:xfrm>
              <a:off x="15609566" y="5019201"/>
              <a:ext cx="141474" cy="3151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 name="rc638"/>
            <p:cNvSpPr/>
            <p:nvPr/>
          </p:nvSpPr>
          <p:spPr>
            <a:xfrm>
              <a:off x="15766759" y="5021612"/>
              <a:ext cx="141474" cy="2802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 name="rc639"/>
            <p:cNvSpPr/>
            <p:nvPr/>
          </p:nvSpPr>
          <p:spPr>
            <a:xfrm>
              <a:off x="15923953" y="5022196"/>
              <a:ext cx="141474" cy="2752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 name="rc640"/>
            <p:cNvSpPr/>
            <p:nvPr/>
          </p:nvSpPr>
          <p:spPr>
            <a:xfrm>
              <a:off x="16081147" y="5007655"/>
              <a:ext cx="141474" cy="4212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 name="rc641"/>
            <p:cNvSpPr/>
            <p:nvPr/>
          </p:nvSpPr>
          <p:spPr>
            <a:xfrm>
              <a:off x="16238340" y="5011419"/>
              <a:ext cx="141474" cy="3821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3" name="rc642"/>
            <p:cNvSpPr/>
            <p:nvPr/>
          </p:nvSpPr>
          <p:spPr>
            <a:xfrm>
              <a:off x="16395534" y="4995526"/>
              <a:ext cx="141474" cy="5403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4" name="rc643"/>
            <p:cNvSpPr/>
            <p:nvPr/>
          </p:nvSpPr>
          <p:spPr>
            <a:xfrm>
              <a:off x="16552728" y="4967942"/>
              <a:ext cx="141474" cy="8161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5" name="rc644"/>
            <p:cNvSpPr/>
            <p:nvPr/>
          </p:nvSpPr>
          <p:spPr>
            <a:xfrm>
              <a:off x="16709921" y="4809087"/>
              <a:ext cx="141474" cy="240821"/>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6" name="rc645"/>
            <p:cNvSpPr/>
            <p:nvPr/>
          </p:nvSpPr>
          <p:spPr>
            <a:xfrm>
              <a:off x="16867115" y="4755891"/>
              <a:ext cx="141474" cy="29525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7" name="rc646"/>
            <p:cNvSpPr/>
            <p:nvPr/>
          </p:nvSpPr>
          <p:spPr>
            <a:xfrm>
              <a:off x="15137985" y="5051461"/>
              <a:ext cx="141474" cy="91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8" name="rc647"/>
            <p:cNvSpPr/>
            <p:nvPr/>
          </p:nvSpPr>
          <p:spPr>
            <a:xfrm>
              <a:off x="15295179" y="5051443"/>
              <a:ext cx="141474" cy="93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9" name="rc648"/>
            <p:cNvSpPr/>
            <p:nvPr/>
          </p:nvSpPr>
          <p:spPr>
            <a:xfrm>
              <a:off x="15452372" y="5050511"/>
              <a:ext cx="141474" cy="186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0" name="rc649"/>
            <p:cNvSpPr/>
            <p:nvPr/>
          </p:nvSpPr>
          <p:spPr>
            <a:xfrm>
              <a:off x="15609566" y="5050712"/>
              <a:ext cx="141474" cy="166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1" name="rc650"/>
            <p:cNvSpPr/>
            <p:nvPr/>
          </p:nvSpPr>
          <p:spPr>
            <a:xfrm>
              <a:off x="15766759" y="5049634"/>
              <a:ext cx="141474" cy="274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2" name="rc651"/>
            <p:cNvSpPr/>
            <p:nvPr/>
          </p:nvSpPr>
          <p:spPr>
            <a:xfrm>
              <a:off x="15923953" y="5049726"/>
              <a:ext cx="141474" cy="264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3" name="rc652"/>
            <p:cNvSpPr/>
            <p:nvPr/>
          </p:nvSpPr>
          <p:spPr>
            <a:xfrm>
              <a:off x="16081147" y="5049781"/>
              <a:ext cx="141474" cy="259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4" name="rc653"/>
            <p:cNvSpPr/>
            <p:nvPr/>
          </p:nvSpPr>
          <p:spPr>
            <a:xfrm>
              <a:off x="16238340" y="5049634"/>
              <a:ext cx="141474" cy="274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5" name="rc654"/>
            <p:cNvSpPr/>
            <p:nvPr/>
          </p:nvSpPr>
          <p:spPr>
            <a:xfrm>
              <a:off x="16395534" y="5049561"/>
              <a:ext cx="141474" cy="281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6" name="rc655"/>
            <p:cNvSpPr/>
            <p:nvPr/>
          </p:nvSpPr>
          <p:spPr>
            <a:xfrm>
              <a:off x="16552728" y="5049561"/>
              <a:ext cx="141474" cy="281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7" name="rc656"/>
            <p:cNvSpPr/>
            <p:nvPr/>
          </p:nvSpPr>
          <p:spPr>
            <a:xfrm>
              <a:off x="16709921" y="5049908"/>
              <a:ext cx="141474" cy="246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8" name="rc657"/>
            <p:cNvSpPr/>
            <p:nvPr/>
          </p:nvSpPr>
          <p:spPr>
            <a:xfrm>
              <a:off x="16867115" y="5051151"/>
              <a:ext cx="141474" cy="122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9" name="pg658"/>
            <p:cNvSpPr/>
            <p:nvPr/>
          </p:nvSpPr>
          <p:spPr>
            <a:xfrm>
              <a:off x="15375924" y="2403841"/>
              <a:ext cx="1394725" cy="348786"/>
            </a:xfrm>
            <a:custGeom>
              <a:avLst/>
              <a:gdLst/>
              <a:ahLst/>
              <a:cxnLst/>
              <a:rect l="0" t="0" r="0" b="0"/>
              <a:pathLst>
                <a:path w="1394725" h="348786">
                  <a:moveTo>
                    <a:pt x="27432"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2" y="0"/>
                  </a:lnTo>
                  <a:lnTo>
                    <a:pt x="30738" y="200"/>
                  </a:lnTo>
                  <a:lnTo>
                    <a:pt x="26327" y="22"/>
                  </a:lnTo>
                  <a:lnTo>
                    <a:pt x="21944" y="554"/>
                  </a:lnTo>
                  <a:lnTo>
                    <a:pt x="17704" y="1782"/>
                  </a:lnTo>
                  <a:lnTo>
                    <a:pt x="13716"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6"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0" name="tx659"/>
            <p:cNvSpPr/>
            <p:nvPr/>
          </p:nvSpPr>
          <p:spPr>
            <a:xfrm>
              <a:off x="15485652"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171,156 cases</a:t>
              </a:r>
            </a:p>
          </p:txBody>
        </p:sp>
        <p:sp>
          <p:nvSpPr>
            <p:cNvPr id="661" name="rc660"/>
            <p:cNvSpPr/>
            <p:nvPr/>
          </p:nvSpPr>
          <p:spPr>
            <a:xfrm>
              <a:off x="15114406"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2" name="rc661"/>
            <p:cNvSpPr/>
            <p:nvPr/>
          </p:nvSpPr>
          <p:spPr>
            <a:xfrm>
              <a:off x="17032168" y="2336443"/>
              <a:ext cx="1917762" cy="2845261"/>
            </a:xfrm>
            <a:prstGeom prst="rect">
              <a:avLst/>
            </a:prstGeom>
            <a:solidFill>
              <a:srgbClr val="FFFFFF">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3" name="pl662"/>
            <p:cNvSpPr/>
            <p:nvPr/>
          </p:nvSpPr>
          <p:spPr>
            <a:xfrm>
              <a:off x="17032168" y="4595684"/>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4" name="pl663"/>
            <p:cNvSpPr/>
            <p:nvPr/>
          </p:nvSpPr>
          <p:spPr>
            <a:xfrm>
              <a:off x="17032168" y="368230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5" name="pl664"/>
            <p:cNvSpPr/>
            <p:nvPr/>
          </p:nvSpPr>
          <p:spPr>
            <a:xfrm>
              <a:off x="17032168" y="2768923"/>
              <a:ext cx="1917762" cy="0"/>
            </a:xfrm>
            <a:custGeom>
              <a:avLst/>
              <a:gdLst/>
              <a:ahLst/>
              <a:cxnLst/>
              <a:rect l="0" t="0" r="0" b="0"/>
              <a:pathLst>
                <a:path w="1917762">
                  <a:moveTo>
                    <a:pt x="0" y="0"/>
                  </a:moveTo>
                  <a:lnTo>
                    <a:pt x="1917762" y="0"/>
                  </a:lnTo>
                  <a:lnTo>
                    <a:pt x="1917762" y="0"/>
                  </a:lnTo>
                </a:path>
              </a:pathLst>
            </a:custGeom>
            <a:ln w="6775"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6" name="pl665"/>
            <p:cNvSpPr/>
            <p:nvPr/>
          </p:nvSpPr>
          <p:spPr>
            <a:xfrm>
              <a:off x="17032168" y="5052375"/>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7" name="pl666"/>
            <p:cNvSpPr/>
            <p:nvPr/>
          </p:nvSpPr>
          <p:spPr>
            <a:xfrm>
              <a:off x="17032168" y="4138994"/>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8" name="pl667"/>
            <p:cNvSpPr/>
            <p:nvPr/>
          </p:nvSpPr>
          <p:spPr>
            <a:xfrm>
              <a:off x="17032168" y="3225613"/>
              <a:ext cx="1917762" cy="0"/>
            </a:xfrm>
            <a:custGeom>
              <a:avLst/>
              <a:gdLst/>
              <a:ahLst/>
              <a:cxnLst/>
              <a:rect l="0" t="0" r="0" b="0"/>
              <a:pathLst>
                <a:path w="1917762">
                  <a:moveTo>
                    <a:pt x="0" y="0"/>
                  </a:moveTo>
                  <a:lnTo>
                    <a:pt x="1917762" y="0"/>
                  </a:lnTo>
                  <a:lnTo>
                    <a:pt x="1917762" y="0"/>
                  </a:lnTo>
                </a:path>
              </a:pathLst>
            </a:custGeom>
            <a:ln w="13550" cap="flat">
              <a:solidFill>
                <a:srgbClr val="EBEBEB">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9" name="rc668"/>
            <p:cNvSpPr/>
            <p:nvPr/>
          </p:nvSpPr>
          <p:spPr>
            <a:xfrm>
              <a:off x="17055747" y="4495030"/>
              <a:ext cx="141474" cy="13346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0" name="rc669"/>
            <p:cNvSpPr/>
            <p:nvPr/>
          </p:nvSpPr>
          <p:spPr>
            <a:xfrm>
              <a:off x="17212941" y="4476397"/>
              <a:ext cx="141474" cy="15781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1" name="rc670"/>
            <p:cNvSpPr/>
            <p:nvPr/>
          </p:nvSpPr>
          <p:spPr>
            <a:xfrm>
              <a:off x="17370134" y="4396257"/>
              <a:ext cx="141474" cy="194623"/>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2" name="rc671"/>
            <p:cNvSpPr/>
            <p:nvPr/>
          </p:nvSpPr>
          <p:spPr>
            <a:xfrm>
              <a:off x="17527328" y="4528423"/>
              <a:ext cx="141474" cy="16570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3" name="rc672"/>
            <p:cNvSpPr/>
            <p:nvPr/>
          </p:nvSpPr>
          <p:spPr>
            <a:xfrm>
              <a:off x="17684522" y="4502940"/>
              <a:ext cx="141474" cy="162691"/>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4" name="rc673"/>
            <p:cNvSpPr/>
            <p:nvPr/>
          </p:nvSpPr>
          <p:spPr>
            <a:xfrm>
              <a:off x="17841715" y="4611522"/>
              <a:ext cx="141474" cy="10675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5" name="rc674"/>
            <p:cNvSpPr/>
            <p:nvPr/>
          </p:nvSpPr>
          <p:spPr>
            <a:xfrm>
              <a:off x="17998909" y="4673212"/>
              <a:ext cx="141474" cy="7906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6" name="rc675"/>
            <p:cNvSpPr/>
            <p:nvPr/>
          </p:nvSpPr>
          <p:spPr>
            <a:xfrm>
              <a:off x="18156103" y="4695298"/>
              <a:ext cx="141474" cy="92689"/>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7" name="rc676"/>
            <p:cNvSpPr/>
            <p:nvPr/>
          </p:nvSpPr>
          <p:spPr>
            <a:xfrm>
              <a:off x="18313296" y="4664078"/>
              <a:ext cx="141474" cy="88725"/>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8" name="rc677"/>
            <p:cNvSpPr/>
            <p:nvPr/>
          </p:nvSpPr>
          <p:spPr>
            <a:xfrm>
              <a:off x="18470490" y="4679423"/>
              <a:ext cx="141474" cy="80140"/>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9" name="rc678"/>
            <p:cNvSpPr/>
            <p:nvPr/>
          </p:nvSpPr>
          <p:spPr>
            <a:xfrm>
              <a:off x="18627684" y="4785503"/>
              <a:ext cx="141474" cy="3783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0" name="rc679"/>
            <p:cNvSpPr/>
            <p:nvPr/>
          </p:nvSpPr>
          <p:spPr>
            <a:xfrm>
              <a:off x="18784877" y="4988438"/>
              <a:ext cx="141474" cy="4512"/>
            </a:xfrm>
            <a:prstGeom prst="rect">
              <a:avLst/>
            </a:prstGeom>
            <a:solidFill>
              <a:srgbClr val="008DC9">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1" name="rc680"/>
            <p:cNvSpPr/>
            <p:nvPr/>
          </p:nvSpPr>
          <p:spPr>
            <a:xfrm>
              <a:off x="17055747" y="4628493"/>
              <a:ext cx="141474" cy="18"/>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2" name="rc681"/>
            <p:cNvSpPr/>
            <p:nvPr/>
          </p:nvSpPr>
          <p:spPr>
            <a:xfrm>
              <a:off x="17212941" y="4634211"/>
              <a:ext cx="141474" cy="9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3" name="rc682"/>
            <p:cNvSpPr/>
            <p:nvPr/>
          </p:nvSpPr>
          <p:spPr>
            <a:xfrm>
              <a:off x="17370134" y="4590880"/>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4" name="rc683"/>
            <p:cNvSpPr/>
            <p:nvPr/>
          </p:nvSpPr>
          <p:spPr>
            <a:xfrm>
              <a:off x="17527328" y="4694128"/>
              <a:ext cx="141474" cy="9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5" name="rc684"/>
            <p:cNvSpPr/>
            <p:nvPr/>
          </p:nvSpPr>
          <p:spPr>
            <a:xfrm>
              <a:off x="17684522" y="4665631"/>
              <a:ext cx="141474" cy="9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6" name="rc685"/>
            <p:cNvSpPr/>
            <p:nvPr/>
          </p:nvSpPr>
          <p:spPr>
            <a:xfrm>
              <a:off x="17841715" y="4718278"/>
              <a:ext cx="141474" cy="91"/>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7" name="rc686"/>
            <p:cNvSpPr/>
            <p:nvPr/>
          </p:nvSpPr>
          <p:spPr>
            <a:xfrm>
              <a:off x="17998909" y="4752274"/>
              <a:ext cx="141474" cy="0"/>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8" name="rc687"/>
            <p:cNvSpPr/>
            <p:nvPr/>
          </p:nvSpPr>
          <p:spPr>
            <a:xfrm>
              <a:off x="18156103" y="4787987"/>
              <a:ext cx="141474" cy="12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9" name="rc688"/>
            <p:cNvSpPr/>
            <p:nvPr/>
          </p:nvSpPr>
          <p:spPr>
            <a:xfrm>
              <a:off x="18313296" y="4752804"/>
              <a:ext cx="141474" cy="36"/>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0" name="rc689"/>
            <p:cNvSpPr/>
            <p:nvPr/>
          </p:nvSpPr>
          <p:spPr>
            <a:xfrm>
              <a:off x="18470490" y="4759563"/>
              <a:ext cx="141474" cy="127"/>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1" name="rc690"/>
            <p:cNvSpPr/>
            <p:nvPr/>
          </p:nvSpPr>
          <p:spPr>
            <a:xfrm>
              <a:off x="18627684" y="4823335"/>
              <a:ext cx="141474" cy="219"/>
            </a:xfrm>
            <a:prstGeom prst="rect">
              <a:avLst/>
            </a:prstGeom>
            <a:solidFill>
              <a:srgbClr val="5EB0E8">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2" name="rc691"/>
            <p:cNvSpPr/>
            <p:nvPr/>
          </p:nvSpPr>
          <p:spPr>
            <a:xfrm>
              <a:off x="17055747" y="4628511"/>
              <a:ext cx="141474" cy="11104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3" name="rc692"/>
            <p:cNvSpPr/>
            <p:nvPr/>
          </p:nvSpPr>
          <p:spPr>
            <a:xfrm>
              <a:off x="17212941" y="4634302"/>
              <a:ext cx="141474" cy="14995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4" name="rc693"/>
            <p:cNvSpPr/>
            <p:nvPr/>
          </p:nvSpPr>
          <p:spPr>
            <a:xfrm>
              <a:off x="17370134" y="4590880"/>
              <a:ext cx="141474" cy="16581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5" name="rc694"/>
            <p:cNvSpPr/>
            <p:nvPr/>
          </p:nvSpPr>
          <p:spPr>
            <a:xfrm>
              <a:off x="17527328" y="4694220"/>
              <a:ext cx="141474" cy="125461"/>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6" name="rc695"/>
            <p:cNvSpPr/>
            <p:nvPr/>
          </p:nvSpPr>
          <p:spPr>
            <a:xfrm>
              <a:off x="17684522" y="4665722"/>
              <a:ext cx="141474" cy="18892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7" name="rc696"/>
            <p:cNvSpPr/>
            <p:nvPr/>
          </p:nvSpPr>
          <p:spPr>
            <a:xfrm>
              <a:off x="17841715" y="4718370"/>
              <a:ext cx="141474" cy="169815"/>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8" name="rc697"/>
            <p:cNvSpPr/>
            <p:nvPr/>
          </p:nvSpPr>
          <p:spPr>
            <a:xfrm>
              <a:off x="17998909" y="4752274"/>
              <a:ext cx="141474" cy="170199"/>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9" name="rc698"/>
            <p:cNvSpPr/>
            <p:nvPr/>
          </p:nvSpPr>
          <p:spPr>
            <a:xfrm>
              <a:off x="18156103" y="4788115"/>
              <a:ext cx="141474" cy="13371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0" name="rc699"/>
            <p:cNvSpPr/>
            <p:nvPr/>
          </p:nvSpPr>
          <p:spPr>
            <a:xfrm>
              <a:off x="18313296" y="4752841"/>
              <a:ext cx="141474" cy="122338"/>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1" name="rc700"/>
            <p:cNvSpPr/>
            <p:nvPr/>
          </p:nvSpPr>
          <p:spPr>
            <a:xfrm>
              <a:off x="18470490" y="4759691"/>
              <a:ext cx="141474" cy="78642"/>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2" name="rc701"/>
            <p:cNvSpPr/>
            <p:nvPr/>
          </p:nvSpPr>
          <p:spPr>
            <a:xfrm>
              <a:off x="18627684" y="4823554"/>
              <a:ext cx="141474" cy="3560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3" name="rc702"/>
            <p:cNvSpPr/>
            <p:nvPr/>
          </p:nvSpPr>
          <p:spPr>
            <a:xfrm>
              <a:off x="18784877" y="4992950"/>
              <a:ext cx="141474" cy="4183"/>
            </a:xfrm>
            <a:prstGeom prst="rect">
              <a:avLst/>
            </a:prstGeom>
            <a:solidFill>
              <a:srgbClr val="00A17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4" name="rc703"/>
            <p:cNvSpPr/>
            <p:nvPr/>
          </p:nvSpPr>
          <p:spPr>
            <a:xfrm>
              <a:off x="17055747" y="4739560"/>
              <a:ext cx="141474" cy="986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5" name="rc704"/>
            <p:cNvSpPr/>
            <p:nvPr/>
          </p:nvSpPr>
          <p:spPr>
            <a:xfrm>
              <a:off x="17212941" y="4784261"/>
              <a:ext cx="141474" cy="18596"/>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6" name="rc705"/>
            <p:cNvSpPr/>
            <p:nvPr/>
          </p:nvSpPr>
          <p:spPr>
            <a:xfrm>
              <a:off x="17370134" y="4756695"/>
              <a:ext cx="141474" cy="2838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7" name="rc706"/>
            <p:cNvSpPr/>
            <p:nvPr/>
          </p:nvSpPr>
          <p:spPr>
            <a:xfrm>
              <a:off x="17527328" y="4819682"/>
              <a:ext cx="141474" cy="37320"/>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8" name="rc707"/>
            <p:cNvSpPr/>
            <p:nvPr/>
          </p:nvSpPr>
          <p:spPr>
            <a:xfrm>
              <a:off x="17684522" y="4854646"/>
              <a:ext cx="141474" cy="60721"/>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9" name="rc708"/>
            <p:cNvSpPr/>
            <p:nvPr/>
          </p:nvSpPr>
          <p:spPr>
            <a:xfrm>
              <a:off x="17841715" y="4888185"/>
              <a:ext cx="141474" cy="7451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0" name="rc709"/>
            <p:cNvSpPr/>
            <p:nvPr/>
          </p:nvSpPr>
          <p:spPr>
            <a:xfrm>
              <a:off x="17998909" y="4922474"/>
              <a:ext cx="141474" cy="74148"/>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1" name="rc710"/>
            <p:cNvSpPr/>
            <p:nvPr/>
          </p:nvSpPr>
          <p:spPr>
            <a:xfrm>
              <a:off x="18156103" y="4921834"/>
              <a:ext cx="141474" cy="73234"/>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2" name="rc711"/>
            <p:cNvSpPr/>
            <p:nvPr/>
          </p:nvSpPr>
          <p:spPr>
            <a:xfrm>
              <a:off x="18313296" y="4875179"/>
              <a:ext cx="141474" cy="103047"/>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3" name="rc712"/>
            <p:cNvSpPr/>
            <p:nvPr/>
          </p:nvSpPr>
          <p:spPr>
            <a:xfrm>
              <a:off x="18470490" y="4838333"/>
              <a:ext cx="141474" cy="148442"/>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4" name="rc713"/>
            <p:cNvSpPr/>
            <p:nvPr/>
          </p:nvSpPr>
          <p:spPr>
            <a:xfrm>
              <a:off x="18627684" y="4859158"/>
              <a:ext cx="141474" cy="142523"/>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5" name="rc714"/>
            <p:cNvSpPr/>
            <p:nvPr/>
          </p:nvSpPr>
          <p:spPr>
            <a:xfrm>
              <a:off x="18784877" y="4997133"/>
              <a:ext cx="141474" cy="7489"/>
            </a:xfrm>
            <a:prstGeom prst="rect">
              <a:avLst/>
            </a:prstGeom>
            <a:solidFill>
              <a:srgbClr val="D46120">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6" name="rc715"/>
            <p:cNvSpPr/>
            <p:nvPr/>
          </p:nvSpPr>
          <p:spPr>
            <a:xfrm>
              <a:off x="17055747" y="4749424"/>
              <a:ext cx="141474" cy="301032"/>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7" name="rc716"/>
            <p:cNvSpPr/>
            <p:nvPr/>
          </p:nvSpPr>
          <p:spPr>
            <a:xfrm>
              <a:off x="17212941" y="4802857"/>
              <a:ext cx="141474" cy="24564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8" name="rc717"/>
            <p:cNvSpPr/>
            <p:nvPr/>
          </p:nvSpPr>
          <p:spPr>
            <a:xfrm>
              <a:off x="17370134" y="4785083"/>
              <a:ext cx="141474" cy="26279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9" name="rc718"/>
            <p:cNvSpPr/>
            <p:nvPr/>
          </p:nvSpPr>
          <p:spPr>
            <a:xfrm>
              <a:off x="17527328" y="4857002"/>
              <a:ext cx="141474" cy="190257"/>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0" name="rc719"/>
            <p:cNvSpPr/>
            <p:nvPr/>
          </p:nvSpPr>
          <p:spPr>
            <a:xfrm>
              <a:off x="17684522" y="4915367"/>
              <a:ext cx="141474" cy="12984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1" name="rc720"/>
            <p:cNvSpPr/>
            <p:nvPr/>
          </p:nvSpPr>
          <p:spPr>
            <a:xfrm>
              <a:off x="17841715" y="4962699"/>
              <a:ext cx="141474" cy="83464"/>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2" name="rc721"/>
            <p:cNvSpPr/>
            <p:nvPr/>
          </p:nvSpPr>
          <p:spPr>
            <a:xfrm>
              <a:off x="17998909" y="4996622"/>
              <a:ext cx="141474" cy="48263"/>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3" name="rc722"/>
            <p:cNvSpPr/>
            <p:nvPr/>
          </p:nvSpPr>
          <p:spPr>
            <a:xfrm>
              <a:off x="18156103" y="4995069"/>
              <a:ext cx="141474" cy="47915"/>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4" name="rc723"/>
            <p:cNvSpPr/>
            <p:nvPr/>
          </p:nvSpPr>
          <p:spPr>
            <a:xfrm>
              <a:off x="18313296" y="4978226"/>
              <a:ext cx="141474" cy="60319"/>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5" name="rc724"/>
            <p:cNvSpPr/>
            <p:nvPr/>
          </p:nvSpPr>
          <p:spPr>
            <a:xfrm>
              <a:off x="18470490" y="4986776"/>
              <a:ext cx="141474" cy="50290"/>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6" name="rc725"/>
            <p:cNvSpPr/>
            <p:nvPr/>
          </p:nvSpPr>
          <p:spPr>
            <a:xfrm>
              <a:off x="18627684" y="5001682"/>
              <a:ext cx="141474" cy="43166"/>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7" name="rc726"/>
            <p:cNvSpPr/>
            <p:nvPr/>
          </p:nvSpPr>
          <p:spPr>
            <a:xfrm>
              <a:off x="18784877" y="5004623"/>
              <a:ext cx="141474" cy="47130"/>
            </a:xfrm>
            <a:prstGeom prst="rect">
              <a:avLst/>
            </a:prstGeom>
            <a:solidFill>
              <a:srgbClr val="E7A113">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8" name="rc727"/>
            <p:cNvSpPr/>
            <p:nvPr/>
          </p:nvSpPr>
          <p:spPr>
            <a:xfrm>
              <a:off x="17055747" y="5050456"/>
              <a:ext cx="141474" cy="191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9" name="rc728"/>
            <p:cNvSpPr/>
            <p:nvPr/>
          </p:nvSpPr>
          <p:spPr>
            <a:xfrm>
              <a:off x="17212941" y="5048502"/>
              <a:ext cx="141474" cy="3872"/>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0" name="rc729"/>
            <p:cNvSpPr/>
            <p:nvPr/>
          </p:nvSpPr>
          <p:spPr>
            <a:xfrm>
              <a:off x="17370134" y="5047881"/>
              <a:ext cx="141474" cy="4493"/>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1" name="rc730"/>
            <p:cNvSpPr/>
            <p:nvPr/>
          </p:nvSpPr>
          <p:spPr>
            <a:xfrm>
              <a:off x="17527328" y="5047260"/>
              <a:ext cx="141474" cy="5114"/>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2" name="rc731"/>
            <p:cNvSpPr/>
            <p:nvPr/>
          </p:nvSpPr>
          <p:spPr>
            <a:xfrm>
              <a:off x="17684522" y="5045214"/>
              <a:ext cx="141474" cy="716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3" name="rc732"/>
            <p:cNvSpPr/>
            <p:nvPr/>
          </p:nvSpPr>
          <p:spPr>
            <a:xfrm>
              <a:off x="17841715" y="5046164"/>
              <a:ext cx="141474" cy="6210"/>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4" name="rc733"/>
            <p:cNvSpPr/>
            <p:nvPr/>
          </p:nvSpPr>
          <p:spPr>
            <a:xfrm>
              <a:off x="17998909" y="5044885"/>
              <a:ext cx="141474" cy="748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5" name="rc734"/>
            <p:cNvSpPr/>
            <p:nvPr/>
          </p:nvSpPr>
          <p:spPr>
            <a:xfrm>
              <a:off x="18156103" y="5042985"/>
              <a:ext cx="141474" cy="9389"/>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6" name="rc735"/>
            <p:cNvSpPr/>
            <p:nvPr/>
          </p:nvSpPr>
          <p:spPr>
            <a:xfrm>
              <a:off x="18313296" y="5038546"/>
              <a:ext cx="141474" cy="1382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7" name="rc736"/>
            <p:cNvSpPr/>
            <p:nvPr/>
          </p:nvSpPr>
          <p:spPr>
            <a:xfrm>
              <a:off x="18470490" y="5037066"/>
              <a:ext cx="141474" cy="15308"/>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8" name="rc737"/>
            <p:cNvSpPr/>
            <p:nvPr/>
          </p:nvSpPr>
          <p:spPr>
            <a:xfrm>
              <a:off x="18627684" y="5044848"/>
              <a:ext cx="141474" cy="7526"/>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9" name="rc738"/>
            <p:cNvSpPr/>
            <p:nvPr/>
          </p:nvSpPr>
          <p:spPr>
            <a:xfrm>
              <a:off x="18784877" y="5051753"/>
              <a:ext cx="141474" cy="621"/>
            </a:xfrm>
            <a:prstGeom prst="rect">
              <a:avLst/>
            </a:prstGeom>
            <a:solidFill>
              <a:srgbClr val="F1E937">
                <a:alpha val="100000"/>
              </a:srgbClr>
            </a:solidFill>
            <a:ln w="13550" cap="flat">
              <a:solidFill>
                <a:srgbClr val="000000">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0" name="pg739"/>
            <p:cNvSpPr/>
            <p:nvPr/>
          </p:nvSpPr>
          <p:spPr>
            <a:xfrm>
              <a:off x="17293686" y="2403841"/>
              <a:ext cx="1394725" cy="348786"/>
            </a:xfrm>
            <a:custGeom>
              <a:avLst/>
              <a:gdLst/>
              <a:ahLst/>
              <a:cxnLst/>
              <a:rect l="0" t="0" r="0" b="0"/>
              <a:pathLst>
                <a:path w="1394725" h="348786">
                  <a:moveTo>
                    <a:pt x="27432" y="348786"/>
                  </a:moveTo>
                  <a:lnTo>
                    <a:pt x="1367293" y="348786"/>
                  </a:lnTo>
                  <a:lnTo>
                    <a:pt x="1366189" y="348764"/>
                  </a:lnTo>
                  <a:lnTo>
                    <a:pt x="1370600" y="348586"/>
                  </a:lnTo>
                  <a:lnTo>
                    <a:pt x="1374925" y="347703"/>
                  </a:lnTo>
                  <a:lnTo>
                    <a:pt x="1379053" y="346138"/>
                  </a:lnTo>
                  <a:lnTo>
                    <a:pt x="1382876" y="343930"/>
                  </a:lnTo>
                  <a:lnTo>
                    <a:pt x="1386296" y="341138"/>
                  </a:lnTo>
                  <a:lnTo>
                    <a:pt x="1389224" y="337834"/>
                  </a:lnTo>
                  <a:lnTo>
                    <a:pt x="1391583" y="334103"/>
                  </a:lnTo>
                  <a:lnTo>
                    <a:pt x="1393313" y="330041"/>
                  </a:lnTo>
                  <a:lnTo>
                    <a:pt x="1394370" y="325755"/>
                  </a:lnTo>
                  <a:lnTo>
                    <a:pt x="1394725" y="321354"/>
                  </a:lnTo>
                  <a:lnTo>
                    <a:pt x="1394725" y="27431"/>
                  </a:lnTo>
                  <a:lnTo>
                    <a:pt x="1394370" y="23031"/>
                  </a:lnTo>
                  <a:lnTo>
                    <a:pt x="1393313" y="18745"/>
                  </a:lnTo>
                  <a:lnTo>
                    <a:pt x="1391583" y="14683"/>
                  </a:lnTo>
                  <a:lnTo>
                    <a:pt x="1389224" y="10952"/>
                  </a:lnTo>
                  <a:lnTo>
                    <a:pt x="1386296" y="7647"/>
                  </a:lnTo>
                  <a:lnTo>
                    <a:pt x="1382876" y="4855"/>
                  </a:lnTo>
                  <a:lnTo>
                    <a:pt x="1379053" y="2648"/>
                  </a:lnTo>
                  <a:lnTo>
                    <a:pt x="1374925" y="1083"/>
                  </a:lnTo>
                  <a:lnTo>
                    <a:pt x="1370600" y="200"/>
                  </a:lnTo>
                  <a:lnTo>
                    <a:pt x="1367293" y="0"/>
                  </a:lnTo>
                  <a:lnTo>
                    <a:pt x="27432" y="0"/>
                  </a:lnTo>
                  <a:lnTo>
                    <a:pt x="30738" y="200"/>
                  </a:lnTo>
                  <a:lnTo>
                    <a:pt x="26327" y="22"/>
                  </a:lnTo>
                  <a:lnTo>
                    <a:pt x="21944" y="554"/>
                  </a:lnTo>
                  <a:lnTo>
                    <a:pt x="17704" y="1782"/>
                  </a:lnTo>
                  <a:lnTo>
                    <a:pt x="13715" y="3675"/>
                  </a:lnTo>
                  <a:lnTo>
                    <a:pt x="10082" y="6183"/>
                  </a:lnTo>
                  <a:lnTo>
                    <a:pt x="6898" y="9241"/>
                  </a:lnTo>
                  <a:lnTo>
                    <a:pt x="4246" y="12770"/>
                  </a:lnTo>
                  <a:lnTo>
                    <a:pt x="2195" y="16679"/>
                  </a:lnTo>
                  <a:lnTo>
                    <a:pt x="797" y="20867"/>
                  </a:lnTo>
                  <a:lnTo>
                    <a:pt x="88" y="25224"/>
                  </a:lnTo>
                  <a:lnTo>
                    <a:pt x="0" y="27431"/>
                  </a:lnTo>
                  <a:lnTo>
                    <a:pt x="0" y="321354"/>
                  </a:lnTo>
                  <a:lnTo>
                    <a:pt x="88" y="319147"/>
                  </a:lnTo>
                  <a:lnTo>
                    <a:pt x="88" y="323562"/>
                  </a:lnTo>
                  <a:lnTo>
                    <a:pt x="797" y="327919"/>
                  </a:lnTo>
                  <a:lnTo>
                    <a:pt x="2195" y="332107"/>
                  </a:lnTo>
                  <a:lnTo>
                    <a:pt x="4246" y="336016"/>
                  </a:lnTo>
                  <a:lnTo>
                    <a:pt x="6898" y="339545"/>
                  </a:lnTo>
                  <a:lnTo>
                    <a:pt x="10082" y="342603"/>
                  </a:lnTo>
                  <a:lnTo>
                    <a:pt x="13715" y="345111"/>
                  </a:lnTo>
                  <a:lnTo>
                    <a:pt x="17704" y="347004"/>
                  </a:lnTo>
                  <a:lnTo>
                    <a:pt x="21944" y="348232"/>
                  </a:lnTo>
                  <a:lnTo>
                    <a:pt x="26327" y="348764"/>
                  </a:lnTo>
                  <a:close/>
                </a:path>
              </a:pathLst>
            </a:custGeom>
            <a:solidFill>
              <a:srgbClr val="EDEDED">
                <a:alpha val="100000"/>
              </a:srgbClr>
            </a:solidFill>
            <a:ln w="6775" cap="rnd">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1" name="tx740"/>
            <p:cNvSpPr/>
            <p:nvPr/>
          </p:nvSpPr>
          <p:spPr>
            <a:xfrm>
              <a:off x="17403414" y="2487456"/>
              <a:ext cx="1175269" cy="155444"/>
            </a:xfrm>
            <a:prstGeom prst="rect">
              <a:avLst/>
            </a:prstGeom>
            <a:noFill/>
          </p:spPr>
          <p:txBody>
            <a:bodyPr wrap="none" lIns="0" tIns="0" rIns="0" bIns="0" anchor="ctr" anchorCtr="1"/>
            <a:lstStyle/>
            <a:p>
              <a:pPr marL="0" marR="0" lvl="0" indent="0" algn="l" defTabSz="914400" rtl="0" eaLnBrk="1" fontAlgn="auto" latinLnBrk="0" hangingPunct="1">
                <a:lnSpc>
                  <a:spcPts val="862"/>
                </a:lnSpc>
                <a:spcBef>
                  <a:spcPts val="0"/>
                </a:spcBef>
                <a:spcAft>
                  <a:spcPts val="0"/>
                </a:spcAft>
                <a:buClrTx/>
                <a:buSzTx/>
                <a:buFontTx/>
                <a:buNone/>
                <a:tabLst/>
                <a:defRPr/>
              </a:pPr>
              <a:r>
                <a:rPr kumimoji="0" sz="862" b="0" i="0" u="none" strike="noStrike" kern="1200" cap="none" spc="0" normalizeH="0" baseline="0" noProof="0">
                  <a:ln>
                    <a:noFill/>
                  </a:ln>
                  <a:solidFill>
                    <a:srgbClr val="000000">
                      <a:alpha val="100000"/>
                    </a:srgbClr>
                  </a:solidFill>
                  <a:effectLst/>
                  <a:uLnTx/>
                  <a:uFillTx/>
                  <a:latin typeface="Poppins"/>
                  <a:ea typeface="+mn-ea"/>
                  <a:cs typeface="Poppins"/>
                </a:rPr>
                <a:t>280,933 cases</a:t>
              </a:r>
            </a:p>
          </p:txBody>
        </p:sp>
        <p:sp>
          <p:nvSpPr>
            <p:cNvPr id="742" name="rc741"/>
            <p:cNvSpPr/>
            <p:nvPr/>
          </p:nvSpPr>
          <p:spPr>
            <a:xfrm>
              <a:off x="17032168" y="2336443"/>
              <a:ext cx="1917762" cy="2845261"/>
            </a:xfrm>
            <a:prstGeom prst="rect">
              <a:avLst/>
            </a:prstGeom>
            <a:ln w="13550" cap="rnd">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3" name="tx742"/>
            <p:cNvSpPr/>
            <p:nvPr/>
          </p:nvSpPr>
          <p:spPr>
            <a:xfrm>
              <a:off x="2366425"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2015</a:t>
              </a:r>
            </a:p>
          </p:txBody>
        </p:sp>
        <p:sp>
          <p:nvSpPr>
            <p:cNvPr id="744" name="tx743"/>
            <p:cNvSpPr/>
            <p:nvPr/>
          </p:nvSpPr>
          <p:spPr>
            <a:xfrm>
              <a:off x="4284188"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2016</a:t>
              </a:r>
            </a:p>
          </p:txBody>
        </p:sp>
        <p:sp>
          <p:nvSpPr>
            <p:cNvPr id="745" name="tx744"/>
            <p:cNvSpPr/>
            <p:nvPr/>
          </p:nvSpPr>
          <p:spPr>
            <a:xfrm>
              <a:off x="6201950"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2017</a:t>
              </a:r>
            </a:p>
          </p:txBody>
        </p:sp>
        <p:sp>
          <p:nvSpPr>
            <p:cNvPr id="746" name="tx745"/>
            <p:cNvSpPr/>
            <p:nvPr/>
          </p:nvSpPr>
          <p:spPr>
            <a:xfrm>
              <a:off x="8119712" y="2068258"/>
              <a:ext cx="565050" cy="185787"/>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2018</a:t>
              </a:r>
            </a:p>
          </p:txBody>
        </p:sp>
        <p:sp>
          <p:nvSpPr>
            <p:cNvPr id="747" name="tx746"/>
            <p:cNvSpPr/>
            <p:nvPr/>
          </p:nvSpPr>
          <p:spPr>
            <a:xfrm>
              <a:off x="10037475" y="2068258"/>
              <a:ext cx="565050" cy="185787"/>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2019</a:t>
              </a:r>
            </a:p>
          </p:txBody>
        </p:sp>
        <p:sp>
          <p:nvSpPr>
            <p:cNvPr id="748" name="tx747"/>
            <p:cNvSpPr/>
            <p:nvPr/>
          </p:nvSpPr>
          <p:spPr>
            <a:xfrm>
              <a:off x="11955237"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2020</a:t>
              </a:r>
            </a:p>
          </p:txBody>
        </p:sp>
        <p:sp>
          <p:nvSpPr>
            <p:cNvPr id="749" name="tx748"/>
            <p:cNvSpPr/>
            <p:nvPr/>
          </p:nvSpPr>
          <p:spPr>
            <a:xfrm>
              <a:off x="13872999"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2021</a:t>
              </a:r>
            </a:p>
          </p:txBody>
        </p:sp>
        <p:sp>
          <p:nvSpPr>
            <p:cNvPr id="750" name="tx749"/>
            <p:cNvSpPr/>
            <p:nvPr/>
          </p:nvSpPr>
          <p:spPr>
            <a:xfrm>
              <a:off x="15790762"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2022</a:t>
              </a:r>
            </a:p>
          </p:txBody>
        </p:sp>
        <p:sp>
          <p:nvSpPr>
            <p:cNvPr id="751" name="tx750"/>
            <p:cNvSpPr/>
            <p:nvPr/>
          </p:nvSpPr>
          <p:spPr>
            <a:xfrm>
              <a:off x="17708524" y="2068382"/>
              <a:ext cx="565050" cy="185663"/>
            </a:xfrm>
            <a:prstGeom prst="rect">
              <a:avLst/>
            </a:prstGeom>
            <a:noFill/>
          </p:spPr>
          <p:txBody>
            <a:bodyPr wrap="none" lIns="0" tIns="0" rIns="0" bIns="0" anchor="ctr" anchorCtr="1"/>
            <a:lstStyle/>
            <a:p>
              <a:pPr marL="0" marR="0" lvl="0" indent="0" algn="l" defTabSz="914400" rtl="0" eaLnBrk="1" fontAlgn="auto" latinLnBrk="0" hangingPunct="1">
                <a:lnSpc>
                  <a:spcPts val="1213"/>
                </a:lnSpc>
                <a:spcBef>
                  <a:spcPts val="0"/>
                </a:spcBef>
                <a:spcAft>
                  <a:spcPts val="0"/>
                </a:spcAft>
                <a:buClrTx/>
                <a:buSzTx/>
                <a:buFontTx/>
                <a:buNone/>
                <a:tabLst/>
                <a:defRPr/>
              </a:pPr>
              <a:r>
                <a:rPr kumimoji="0" sz="1213" b="1" i="0" u="none" strike="noStrike" kern="1200" cap="none" spc="0" normalizeH="0" baseline="0" noProof="0">
                  <a:ln>
                    <a:noFill/>
                  </a:ln>
                  <a:solidFill>
                    <a:srgbClr val="000000">
                      <a:alpha val="100000"/>
                    </a:srgbClr>
                  </a:solidFill>
                  <a:effectLst/>
                  <a:uLnTx/>
                  <a:uFillTx/>
                  <a:latin typeface="Poppins"/>
                  <a:ea typeface="+mn-ea"/>
                  <a:cs typeface="Poppins"/>
                </a:rPr>
                <a:t>2023</a:t>
              </a:r>
            </a:p>
          </p:txBody>
        </p:sp>
        <p:sp>
          <p:nvSpPr>
            <p:cNvPr id="752" name="pl751"/>
            <p:cNvSpPr/>
            <p:nvPr/>
          </p:nvSpPr>
          <p:spPr>
            <a:xfrm>
              <a:off x="178438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3" name="pl752"/>
            <p:cNvSpPr/>
            <p:nvPr/>
          </p:nvSpPr>
          <p:spPr>
            <a:xfrm>
              <a:off x="194157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4" name="pl753"/>
            <p:cNvSpPr/>
            <p:nvPr/>
          </p:nvSpPr>
          <p:spPr>
            <a:xfrm>
              <a:off x="209877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5" name="pl754"/>
            <p:cNvSpPr/>
            <p:nvPr/>
          </p:nvSpPr>
          <p:spPr>
            <a:xfrm>
              <a:off x="225596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6" name="pl755"/>
            <p:cNvSpPr/>
            <p:nvPr/>
          </p:nvSpPr>
          <p:spPr>
            <a:xfrm>
              <a:off x="241316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7" name="pl756"/>
            <p:cNvSpPr/>
            <p:nvPr/>
          </p:nvSpPr>
          <p:spPr>
            <a:xfrm>
              <a:off x="257035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8" name="pl757"/>
            <p:cNvSpPr/>
            <p:nvPr/>
          </p:nvSpPr>
          <p:spPr>
            <a:xfrm>
              <a:off x="272754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9" name="pl758"/>
            <p:cNvSpPr/>
            <p:nvPr/>
          </p:nvSpPr>
          <p:spPr>
            <a:xfrm>
              <a:off x="288474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0" name="pl759"/>
            <p:cNvSpPr/>
            <p:nvPr/>
          </p:nvSpPr>
          <p:spPr>
            <a:xfrm>
              <a:off x="304193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1" name="pl760"/>
            <p:cNvSpPr/>
            <p:nvPr/>
          </p:nvSpPr>
          <p:spPr>
            <a:xfrm>
              <a:off x="319912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2" name="pl761"/>
            <p:cNvSpPr/>
            <p:nvPr/>
          </p:nvSpPr>
          <p:spPr>
            <a:xfrm>
              <a:off x="335632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3" name="pl762"/>
            <p:cNvSpPr/>
            <p:nvPr/>
          </p:nvSpPr>
          <p:spPr>
            <a:xfrm>
              <a:off x="351351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4" name="tx763"/>
            <p:cNvSpPr/>
            <p:nvPr/>
          </p:nvSpPr>
          <p:spPr>
            <a:xfrm rot="-5400000">
              <a:off x="1670914"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765" name="tx764"/>
            <p:cNvSpPr/>
            <p:nvPr/>
          </p:nvSpPr>
          <p:spPr>
            <a:xfrm rot="-5400000">
              <a:off x="1820399"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766" name="tx765"/>
            <p:cNvSpPr/>
            <p:nvPr/>
          </p:nvSpPr>
          <p:spPr>
            <a:xfrm rot="-5400000">
              <a:off x="1977661"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767" name="tx766"/>
            <p:cNvSpPr/>
            <p:nvPr/>
          </p:nvSpPr>
          <p:spPr>
            <a:xfrm rot="-5400000">
              <a:off x="2133388"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768" name="tx767"/>
            <p:cNvSpPr/>
            <p:nvPr/>
          </p:nvSpPr>
          <p:spPr>
            <a:xfrm rot="-5400000">
              <a:off x="2266503"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769" name="tx768"/>
            <p:cNvSpPr/>
            <p:nvPr/>
          </p:nvSpPr>
          <p:spPr>
            <a:xfrm rot="-5400000">
              <a:off x="2456882"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770" name="tx769"/>
            <p:cNvSpPr/>
            <p:nvPr/>
          </p:nvSpPr>
          <p:spPr>
            <a:xfrm rot="-5400000">
              <a:off x="2637404"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771" name="tx770"/>
            <p:cNvSpPr/>
            <p:nvPr/>
          </p:nvSpPr>
          <p:spPr>
            <a:xfrm rot="-5400000">
              <a:off x="2745757"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772" name="tx771"/>
            <p:cNvSpPr/>
            <p:nvPr/>
          </p:nvSpPr>
          <p:spPr>
            <a:xfrm rot="-5400000">
              <a:off x="2902917"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773" name="tx772"/>
            <p:cNvSpPr/>
            <p:nvPr/>
          </p:nvSpPr>
          <p:spPr>
            <a:xfrm rot="-5400000">
              <a:off x="3088726"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774" name="tx773"/>
            <p:cNvSpPr/>
            <p:nvPr/>
          </p:nvSpPr>
          <p:spPr>
            <a:xfrm rot="-5400000">
              <a:off x="3231288"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775" name="tx774"/>
            <p:cNvSpPr/>
            <p:nvPr/>
          </p:nvSpPr>
          <p:spPr>
            <a:xfrm rot="-5400000">
              <a:off x="3388482"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776" name="pl775"/>
            <p:cNvSpPr/>
            <p:nvPr/>
          </p:nvSpPr>
          <p:spPr>
            <a:xfrm>
              <a:off x="370214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7" name="pl776"/>
            <p:cNvSpPr/>
            <p:nvPr/>
          </p:nvSpPr>
          <p:spPr>
            <a:xfrm>
              <a:off x="385934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 name="pl777"/>
            <p:cNvSpPr/>
            <p:nvPr/>
          </p:nvSpPr>
          <p:spPr>
            <a:xfrm>
              <a:off x="401653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 name="pl778"/>
            <p:cNvSpPr/>
            <p:nvPr/>
          </p:nvSpPr>
          <p:spPr>
            <a:xfrm>
              <a:off x="417372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0" name="pl779"/>
            <p:cNvSpPr/>
            <p:nvPr/>
          </p:nvSpPr>
          <p:spPr>
            <a:xfrm>
              <a:off x="433092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1" name="pl780"/>
            <p:cNvSpPr/>
            <p:nvPr/>
          </p:nvSpPr>
          <p:spPr>
            <a:xfrm>
              <a:off x="448811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2" name="pl781"/>
            <p:cNvSpPr/>
            <p:nvPr/>
          </p:nvSpPr>
          <p:spPr>
            <a:xfrm>
              <a:off x="464531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3" name="pl782"/>
            <p:cNvSpPr/>
            <p:nvPr/>
          </p:nvSpPr>
          <p:spPr>
            <a:xfrm>
              <a:off x="480250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4" name="pl783"/>
            <p:cNvSpPr/>
            <p:nvPr/>
          </p:nvSpPr>
          <p:spPr>
            <a:xfrm>
              <a:off x="495969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5" name="pl784"/>
            <p:cNvSpPr/>
            <p:nvPr/>
          </p:nvSpPr>
          <p:spPr>
            <a:xfrm>
              <a:off x="511689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6" name="pl785"/>
            <p:cNvSpPr/>
            <p:nvPr/>
          </p:nvSpPr>
          <p:spPr>
            <a:xfrm>
              <a:off x="527408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7" name="pl786"/>
            <p:cNvSpPr/>
            <p:nvPr/>
          </p:nvSpPr>
          <p:spPr>
            <a:xfrm>
              <a:off x="543127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8" name="tx787"/>
            <p:cNvSpPr/>
            <p:nvPr/>
          </p:nvSpPr>
          <p:spPr>
            <a:xfrm rot="-5400000">
              <a:off x="3588676"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789" name="tx788"/>
            <p:cNvSpPr/>
            <p:nvPr/>
          </p:nvSpPr>
          <p:spPr>
            <a:xfrm rot="-5400000">
              <a:off x="3738162"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790" name="tx789"/>
            <p:cNvSpPr/>
            <p:nvPr/>
          </p:nvSpPr>
          <p:spPr>
            <a:xfrm rot="-5400000">
              <a:off x="3895423"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791" name="tx790"/>
            <p:cNvSpPr/>
            <p:nvPr/>
          </p:nvSpPr>
          <p:spPr>
            <a:xfrm rot="-5400000">
              <a:off x="4051150"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792" name="tx791"/>
            <p:cNvSpPr/>
            <p:nvPr/>
          </p:nvSpPr>
          <p:spPr>
            <a:xfrm rot="-5400000">
              <a:off x="4184265"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793" name="tx792"/>
            <p:cNvSpPr/>
            <p:nvPr/>
          </p:nvSpPr>
          <p:spPr>
            <a:xfrm rot="-5400000">
              <a:off x="4374644"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794" name="tx793"/>
            <p:cNvSpPr/>
            <p:nvPr/>
          </p:nvSpPr>
          <p:spPr>
            <a:xfrm rot="-5400000">
              <a:off x="4555167"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795" name="tx794"/>
            <p:cNvSpPr/>
            <p:nvPr/>
          </p:nvSpPr>
          <p:spPr>
            <a:xfrm rot="-5400000">
              <a:off x="4663520"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796" name="tx795"/>
            <p:cNvSpPr/>
            <p:nvPr/>
          </p:nvSpPr>
          <p:spPr>
            <a:xfrm rot="-5400000">
              <a:off x="4820679"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797" name="tx796"/>
            <p:cNvSpPr/>
            <p:nvPr/>
          </p:nvSpPr>
          <p:spPr>
            <a:xfrm rot="-5400000">
              <a:off x="5006488"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798" name="tx797"/>
            <p:cNvSpPr/>
            <p:nvPr/>
          </p:nvSpPr>
          <p:spPr>
            <a:xfrm rot="-5400000">
              <a:off x="5149050"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799" name="tx798"/>
            <p:cNvSpPr/>
            <p:nvPr/>
          </p:nvSpPr>
          <p:spPr>
            <a:xfrm rot="-5400000">
              <a:off x="5306244"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800" name="pl799"/>
            <p:cNvSpPr/>
            <p:nvPr/>
          </p:nvSpPr>
          <p:spPr>
            <a:xfrm>
              <a:off x="561991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1" name="pl800"/>
            <p:cNvSpPr/>
            <p:nvPr/>
          </p:nvSpPr>
          <p:spPr>
            <a:xfrm>
              <a:off x="577710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2" name="pl801"/>
            <p:cNvSpPr/>
            <p:nvPr/>
          </p:nvSpPr>
          <p:spPr>
            <a:xfrm>
              <a:off x="593429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3" name="pl802"/>
            <p:cNvSpPr/>
            <p:nvPr/>
          </p:nvSpPr>
          <p:spPr>
            <a:xfrm>
              <a:off x="609149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4" name="pl803"/>
            <p:cNvSpPr/>
            <p:nvPr/>
          </p:nvSpPr>
          <p:spPr>
            <a:xfrm>
              <a:off x="624868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5" name="pl804"/>
            <p:cNvSpPr/>
            <p:nvPr/>
          </p:nvSpPr>
          <p:spPr>
            <a:xfrm>
              <a:off x="640587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6" name="pl805"/>
            <p:cNvSpPr/>
            <p:nvPr/>
          </p:nvSpPr>
          <p:spPr>
            <a:xfrm>
              <a:off x="656307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7" name="pl806"/>
            <p:cNvSpPr/>
            <p:nvPr/>
          </p:nvSpPr>
          <p:spPr>
            <a:xfrm>
              <a:off x="672026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8" name="pl807"/>
            <p:cNvSpPr/>
            <p:nvPr/>
          </p:nvSpPr>
          <p:spPr>
            <a:xfrm>
              <a:off x="687746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9" name="pl808"/>
            <p:cNvSpPr/>
            <p:nvPr/>
          </p:nvSpPr>
          <p:spPr>
            <a:xfrm>
              <a:off x="703465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0" name="pl809"/>
            <p:cNvSpPr/>
            <p:nvPr/>
          </p:nvSpPr>
          <p:spPr>
            <a:xfrm>
              <a:off x="719184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1" name="pl810"/>
            <p:cNvSpPr/>
            <p:nvPr/>
          </p:nvSpPr>
          <p:spPr>
            <a:xfrm>
              <a:off x="734904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2" name="tx811"/>
            <p:cNvSpPr/>
            <p:nvPr/>
          </p:nvSpPr>
          <p:spPr>
            <a:xfrm rot="-5400000">
              <a:off x="5506438"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813" name="tx812"/>
            <p:cNvSpPr/>
            <p:nvPr/>
          </p:nvSpPr>
          <p:spPr>
            <a:xfrm rot="-5400000">
              <a:off x="5655924"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814" name="tx813"/>
            <p:cNvSpPr/>
            <p:nvPr/>
          </p:nvSpPr>
          <p:spPr>
            <a:xfrm rot="-5400000">
              <a:off x="5813186"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815" name="tx814"/>
            <p:cNvSpPr/>
            <p:nvPr/>
          </p:nvSpPr>
          <p:spPr>
            <a:xfrm rot="-5400000">
              <a:off x="5968913"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816" name="tx815"/>
            <p:cNvSpPr/>
            <p:nvPr/>
          </p:nvSpPr>
          <p:spPr>
            <a:xfrm rot="-5400000">
              <a:off x="6102027"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817" name="tx816"/>
            <p:cNvSpPr/>
            <p:nvPr/>
          </p:nvSpPr>
          <p:spPr>
            <a:xfrm rot="-5400000">
              <a:off x="6292406"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818" name="tx817"/>
            <p:cNvSpPr/>
            <p:nvPr/>
          </p:nvSpPr>
          <p:spPr>
            <a:xfrm rot="-5400000">
              <a:off x="6472929"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819" name="tx818"/>
            <p:cNvSpPr/>
            <p:nvPr/>
          </p:nvSpPr>
          <p:spPr>
            <a:xfrm rot="-5400000">
              <a:off x="6581282"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820" name="tx819"/>
            <p:cNvSpPr/>
            <p:nvPr/>
          </p:nvSpPr>
          <p:spPr>
            <a:xfrm rot="-5400000">
              <a:off x="6738442"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821" name="tx820"/>
            <p:cNvSpPr/>
            <p:nvPr/>
          </p:nvSpPr>
          <p:spPr>
            <a:xfrm rot="-5400000">
              <a:off x="6924251"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822" name="tx821"/>
            <p:cNvSpPr/>
            <p:nvPr/>
          </p:nvSpPr>
          <p:spPr>
            <a:xfrm rot="-5400000">
              <a:off x="7066813"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823" name="tx822"/>
            <p:cNvSpPr/>
            <p:nvPr/>
          </p:nvSpPr>
          <p:spPr>
            <a:xfrm rot="-5400000">
              <a:off x="7224006"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824" name="pl823"/>
            <p:cNvSpPr/>
            <p:nvPr/>
          </p:nvSpPr>
          <p:spPr>
            <a:xfrm>
              <a:off x="753767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5" name="pl824"/>
            <p:cNvSpPr/>
            <p:nvPr/>
          </p:nvSpPr>
          <p:spPr>
            <a:xfrm>
              <a:off x="769486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6" name="pl825"/>
            <p:cNvSpPr/>
            <p:nvPr/>
          </p:nvSpPr>
          <p:spPr>
            <a:xfrm>
              <a:off x="785206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7" name="pl826"/>
            <p:cNvSpPr/>
            <p:nvPr/>
          </p:nvSpPr>
          <p:spPr>
            <a:xfrm>
              <a:off x="800925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8" name="pl827"/>
            <p:cNvSpPr/>
            <p:nvPr/>
          </p:nvSpPr>
          <p:spPr>
            <a:xfrm>
              <a:off x="816644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9" name="pl828"/>
            <p:cNvSpPr/>
            <p:nvPr/>
          </p:nvSpPr>
          <p:spPr>
            <a:xfrm>
              <a:off x="832364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0" name="pl829"/>
            <p:cNvSpPr/>
            <p:nvPr/>
          </p:nvSpPr>
          <p:spPr>
            <a:xfrm>
              <a:off x="848083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1" name="pl830"/>
            <p:cNvSpPr/>
            <p:nvPr/>
          </p:nvSpPr>
          <p:spPr>
            <a:xfrm>
              <a:off x="863802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2" name="pl831"/>
            <p:cNvSpPr/>
            <p:nvPr/>
          </p:nvSpPr>
          <p:spPr>
            <a:xfrm>
              <a:off x="879522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3" name="pl832"/>
            <p:cNvSpPr/>
            <p:nvPr/>
          </p:nvSpPr>
          <p:spPr>
            <a:xfrm>
              <a:off x="895241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4" name="pl833"/>
            <p:cNvSpPr/>
            <p:nvPr/>
          </p:nvSpPr>
          <p:spPr>
            <a:xfrm>
              <a:off x="910960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5" name="pl834"/>
            <p:cNvSpPr/>
            <p:nvPr/>
          </p:nvSpPr>
          <p:spPr>
            <a:xfrm>
              <a:off x="926680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6" name="tx835"/>
            <p:cNvSpPr/>
            <p:nvPr/>
          </p:nvSpPr>
          <p:spPr>
            <a:xfrm rot="-5400000">
              <a:off x="7424201"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837" name="tx836"/>
            <p:cNvSpPr/>
            <p:nvPr/>
          </p:nvSpPr>
          <p:spPr>
            <a:xfrm rot="-5400000">
              <a:off x="7573686"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838" name="tx837"/>
            <p:cNvSpPr/>
            <p:nvPr/>
          </p:nvSpPr>
          <p:spPr>
            <a:xfrm rot="-5400000">
              <a:off x="7730948"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839" name="tx838"/>
            <p:cNvSpPr/>
            <p:nvPr/>
          </p:nvSpPr>
          <p:spPr>
            <a:xfrm rot="-5400000">
              <a:off x="7886675"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840" name="tx839"/>
            <p:cNvSpPr/>
            <p:nvPr/>
          </p:nvSpPr>
          <p:spPr>
            <a:xfrm rot="-5400000">
              <a:off x="8019790"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841" name="tx840"/>
            <p:cNvSpPr/>
            <p:nvPr/>
          </p:nvSpPr>
          <p:spPr>
            <a:xfrm rot="-5400000">
              <a:off x="8210169"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dirty="0">
                  <a:ln>
                    <a:noFill/>
                  </a:ln>
                  <a:solidFill>
                    <a:srgbClr val="000000">
                      <a:alpha val="100000"/>
                    </a:srgbClr>
                  </a:solidFill>
                  <a:effectLst/>
                  <a:uLnTx/>
                  <a:uFillTx/>
                  <a:latin typeface="Poppins"/>
                  <a:ea typeface="+mn-ea"/>
                  <a:cs typeface="Poppins"/>
                </a:rPr>
                <a:t>Jun</a:t>
              </a:r>
            </a:p>
          </p:txBody>
        </p:sp>
        <p:sp>
          <p:nvSpPr>
            <p:cNvPr id="842" name="tx841"/>
            <p:cNvSpPr/>
            <p:nvPr/>
          </p:nvSpPr>
          <p:spPr>
            <a:xfrm rot="-5400000">
              <a:off x="8390691"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843" name="tx842"/>
            <p:cNvSpPr/>
            <p:nvPr/>
          </p:nvSpPr>
          <p:spPr>
            <a:xfrm rot="-5400000">
              <a:off x="8499044"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844" name="tx843"/>
            <p:cNvSpPr/>
            <p:nvPr/>
          </p:nvSpPr>
          <p:spPr>
            <a:xfrm rot="-5400000">
              <a:off x="8656204"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845" name="tx844"/>
            <p:cNvSpPr/>
            <p:nvPr/>
          </p:nvSpPr>
          <p:spPr>
            <a:xfrm rot="-5400000">
              <a:off x="8842013"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846" name="tx845"/>
            <p:cNvSpPr/>
            <p:nvPr/>
          </p:nvSpPr>
          <p:spPr>
            <a:xfrm rot="-5400000">
              <a:off x="8984575"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847" name="tx846"/>
            <p:cNvSpPr/>
            <p:nvPr/>
          </p:nvSpPr>
          <p:spPr>
            <a:xfrm rot="-5400000">
              <a:off x="9141768"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848" name="pl847"/>
            <p:cNvSpPr/>
            <p:nvPr/>
          </p:nvSpPr>
          <p:spPr>
            <a:xfrm>
              <a:off x="945543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9" name="pl848"/>
            <p:cNvSpPr/>
            <p:nvPr/>
          </p:nvSpPr>
          <p:spPr>
            <a:xfrm>
              <a:off x="961262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0" name="pl849"/>
            <p:cNvSpPr/>
            <p:nvPr/>
          </p:nvSpPr>
          <p:spPr>
            <a:xfrm>
              <a:off x="976982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1" name="pl850"/>
            <p:cNvSpPr/>
            <p:nvPr/>
          </p:nvSpPr>
          <p:spPr>
            <a:xfrm>
              <a:off x="992701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2" name="pl851"/>
            <p:cNvSpPr/>
            <p:nvPr/>
          </p:nvSpPr>
          <p:spPr>
            <a:xfrm>
              <a:off x="1008421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3" name="pl852"/>
            <p:cNvSpPr/>
            <p:nvPr/>
          </p:nvSpPr>
          <p:spPr>
            <a:xfrm>
              <a:off x="1024140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4" name="pl853"/>
            <p:cNvSpPr/>
            <p:nvPr/>
          </p:nvSpPr>
          <p:spPr>
            <a:xfrm>
              <a:off x="1039859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5" name="pl854"/>
            <p:cNvSpPr/>
            <p:nvPr/>
          </p:nvSpPr>
          <p:spPr>
            <a:xfrm>
              <a:off x="1055579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6" name="pl855"/>
            <p:cNvSpPr/>
            <p:nvPr/>
          </p:nvSpPr>
          <p:spPr>
            <a:xfrm>
              <a:off x="1071298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7" name="pl856"/>
            <p:cNvSpPr/>
            <p:nvPr/>
          </p:nvSpPr>
          <p:spPr>
            <a:xfrm>
              <a:off x="1087017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8" name="pl857"/>
            <p:cNvSpPr/>
            <p:nvPr/>
          </p:nvSpPr>
          <p:spPr>
            <a:xfrm>
              <a:off x="1102737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9" name="pl858"/>
            <p:cNvSpPr/>
            <p:nvPr/>
          </p:nvSpPr>
          <p:spPr>
            <a:xfrm>
              <a:off x="1118456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0" name="tx859"/>
            <p:cNvSpPr/>
            <p:nvPr/>
          </p:nvSpPr>
          <p:spPr>
            <a:xfrm rot="-5400000">
              <a:off x="9341963"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861" name="tx860"/>
            <p:cNvSpPr/>
            <p:nvPr/>
          </p:nvSpPr>
          <p:spPr>
            <a:xfrm rot="-5400000">
              <a:off x="9491449"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862" name="tx861"/>
            <p:cNvSpPr/>
            <p:nvPr/>
          </p:nvSpPr>
          <p:spPr>
            <a:xfrm rot="-5400000">
              <a:off x="9648710"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863" name="tx862"/>
            <p:cNvSpPr/>
            <p:nvPr/>
          </p:nvSpPr>
          <p:spPr>
            <a:xfrm rot="-5400000">
              <a:off x="9804437"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864" name="tx863"/>
            <p:cNvSpPr/>
            <p:nvPr/>
          </p:nvSpPr>
          <p:spPr>
            <a:xfrm rot="-5400000">
              <a:off x="9937552"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865" name="tx864"/>
            <p:cNvSpPr/>
            <p:nvPr/>
          </p:nvSpPr>
          <p:spPr>
            <a:xfrm rot="-5400000">
              <a:off x="10127931"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866" name="tx865"/>
            <p:cNvSpPr/>
            <p:nvPr/>
          </p:nvSpPr>
          <p:spPr>
            <a:xfrm rot="-5400000">
              <a:off x="10308454"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867" name="tx866"/>
            <p:cNvSpPr/>
            <p:nvPr/>
          </p:nvSpPr>
          <p:spPr>
            <a:xfrm rot="-5400000">
              <a:off x="10416807"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868" name="tx867"/>
            <p:cNvSpPr/>
            <p:nvPr/>
          </p:nvSpPr>
          <p:spPr>
            <a:xfrm rot="-5400000">
              <a:off x="10573966"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869" name="tx868"/>
            <p:cNvSpPr/>
            <p:nvPr/>
          </p:nvSpPr>
          <p:spPr>
            <a:xfrm rot="-5400000">
              <a:off x="10759775"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870" name="tx869"/>
            <p:cNvSpPr/>
            <p:nvPr/>
          </p:nvSpPr>
          <p:spPr>
            <a:xfrm rot="-5400000">
              <a:off x="10902337"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871" name="tx870"/>
            <p:cNvSpPr/>
            <p:nvPr/>
          </p:nvSpPr>
          <p:spPr>
            <a:xfrm rot="-5400000">
              <a:off x="11059531"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872" name="pl871"/>
            <p:cNvSpPr/>
            <p:nvPr/>
          </p:nvSpPr>
          <p:spPr>
            <a:xfrm>
              <a:off x="1137319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3" name="pl872"/>
            <p:cNvSpPr/>
            <p:nvPr/>
          </p:nvSpPr>
          <p:spPr>
            <a:xfrm>
              <a:off x="1153039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4" name="pl873"/>
            <p:cNvSpPr/>
            <p:nvPr/>
          </p:nvSpPr>
          <p:spPr>
            <a:xfrm>
              <a:off x="1168758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5" name="pl874"/>
            <p:cNvSpPr/>
            <p:nvPr/>
          </p:nvSpPr>
          <p:spPr>
            <a:xfrm>
              <a:off x="1184477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6" name="pl875"/>
            <p:cNvSpPr/>
            <p:nvPr/>
          </p:nvSpPr>
          <p:spPr>
            <a:xfrm>
              <a:off x="1200197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7" name="pl876"/>
            <p:cNvSpPr/>
            <p:nvPr/>
          </p:nvSpPr>
          <p:spPr>
            <a:xfrm>
              <a:off x="1215916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8" name="pl877"/>
            <p:cNvSpPr/>
            <p:nvPr/>
          </p:nvSpPr>
          <p:spPr>
            <a:xfrm>
              <a:off x="1231635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9" name="pl878"/>
            <p:cNvSpPr/>
            <p:nvPr/>
          </p:nvSpPr>
          <p:spPr>
            <a:xfrm>
              <a:off x="1247355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0" name="pl879"/>
            <p:cNvSpPr/>
            <p:nvPr/>
          </p:nvSpPr>
          <p:spPr>
            <a:xfrm>
              <a:off x="1263074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1" name="pl880"/>
            <p:cNvSpPr/>
            <p:nvPr/>
          </p:nvSpPr>
          <p:spPr>
            <a:xfrm>
              <a:off x="1278794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2" name="pl881"/>
            <p:cNvSpPr/>
            <p:nvPr/>
          </p:nvSpPr>
          <p:spPr>
            <a:xfrm>
              <a:off x="1294513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3" name="pl882"/>
            <p:cNvSpPr/>
            <p:nvPr/>
          </p:nvSpPr>
          <p:spPr>
            <a:xfrm>
              <a:off x="1310232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4" name="tx883"/>
            <p:cNvSpPr/>
            <p:nvPr/>
          </p:nvSpPr>
          <p:spPr>
            <a:xfrm rot="-5400000">
              <a:off x="11259725"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885" name="tx884"/>
            <p:cNvSpPr/>
            <p:nvPr/>
          </p:nvSpPr>
          <p:spPr>
            <a:xfrm rot="-5400000">
              <a:off x="11409211"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886" name="tx885"/>
            <p:cNvSpPr/>
            <p:nvPr/>
          </p:nvSpPr>
          <p:spPr>
            <a:xfrm rot="-5400000">
              <a:off x="11566473"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887" name="tx886"/>
            <p:cNvSpPr/>
            <p:nvPr/>
          </p:nvSpPr>
          <p:spPr>
            <a:xfrm rot="-5400000">
              <a:off x="11722200"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888" name="tx887"/>
            <p:cNvSpPr/>
            <p:nvPr/>
          </p:nvSpPr>
          <p:spPr>
            <a:xfrm rot="-5400000">
              <a:off x="11855314"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889" name="tx888"/>
            <p:cNvSpPr/>
            <p:nvPr/>
          </p:nvSpPr>
          <p:spPr>
            <a:xfrm rot="-5400000">
              <a:off x="12045693"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890" name="tx889"/>
            <p:cNvSpPr/>
            <p:nvPr/>
          </p:nvSpPr>
          <p:spPr>
            <a:xfrm rot="-5400000">
              <a:off x="12226216"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891" name="tx890"/>
            <p:cNvSpPr/>
            <p:nvPr/>
          </p:nvSpPr>
          <p:spPr>
            <a:xfrm rot="-5400000">
              <a:off x="12334569"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892" name="tx891"/>
            <p:cNvSpPr/>
            <p:nvPr/>
          </p:nvSpPr>
          <p:spPr>
            <a:xfrm rot="-5400000">
              <a:off x="12491729"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893" name="tx892"/>
            <p:cNvSpPr/>
            <p:nvPr/>
          </p:nvSpPr>
          <p:spPr>
            <a:xfrm rot="-5400000">
              <a:off x="12677538"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894" name="tx893"/>
            <p:cNvSpPr/>
            <p:nvPr/>
          </p:nvSpPr>
          <p:spPr>
            <a:xfrm rot="-5400000">
              <a:off x="12820099"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895" name="tx894"/>
            <p:cNvSpPr/>
            <p:nvPr/>
          </p:nvSpPr>
          <p:spPr>
            <a:xfrm rot="-5400000">
              <a:off x="12977293"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896" name="pl895"/>
            <p:cNvSpPr/>
            <p:nvPr/>
          </p:nvSpPr>
          <p:spPr>
            <a:xfrm>
              <a:off x="1329096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7" name="pl896"/>
            <p:cNvSpPr/>
            <p:nvPr/>
          </p:nvSpPr>
          <p:spPr>
            <a:xfrm>
              <a:off x="1344815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8" name="pl897"/>
            <p:cNvSpPr/>
            <p:nvPr/>
          </p:nvSpPr>
          <p:spPr>
            <a:xfrm>
              <a:off x="1360534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9" name="pl898"/>
            <p:cNvSpPr/>
            <p:nvPr/>
          </p:nvSpPr>
          <p:spPr>
            <a:xfrm>
              <a:off x="1376254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0" name="pl899"/>
            <p:cNvSpPr/>
            <p:nvPr/>
          </p:nvSpPr>
          <p:spPr>
            <a:xfrm>
              <a:off x="1391973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1" name="pl900"/>
            <p:cNvSpPr/>
            <p:nvPr/>
          </p:nvSpPr>
          <p:spPr>
            <a:xfrm>
              <a:off x="1407692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2" name="pl901"/>
            <p:cNvSpPr/>
            <p:nvPr/>
          </p:nvSpPr>
          <p:spPr>
            <a:xfrm>
              <a:off x="1423412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3" name="pl902"/>
            <p:cNvSpPr/>
            <p:nvPr/>
          </p:nvSpPr>
          <p:spPr>
            <a:xfrm>
              <a:off x="1439131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4" name="pl903"/>
            <p:cNvSpPr/>
            <p:nvPr/>
          </p:nvSpPr>
          <p:spPr>
            <a:xfrm>
              <a:off x="1454850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5" name="pl904"/>
            <p:cNvSpPr/>
            <p:nvPr/>
          </p:nvSpPr>
          <p:spPr>
            <a:xfrm>
              <a:off x="1470570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6" name="pl905"/>
            <p:cNvSpPr/>
            <p:nvPr/>
          </p:nvSpPr>
          <p:spPr>
            <a:xfrm>
              <a:off x="1486289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7" name="pl906"/>
            <p:cNvSpPr/>
            <p:nvPr/>
          </p:nvSpPr>
          <p:spPr>
            <a:xfrm>
              <a:off x="1502009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8" name="tx907"/>
            <p:cNvSpPr/>
            <p:nvPr/>
          </p:nvSpPr>
          <p:spPr>
            <a:xfrm rot="-5400000">
              <a:off x="13177488"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909" name="tx908"/>
            <p:cNvSpPr/>
            <p:nvPr/>
          </p:nvSpPr>
          <p:spPr>
            <a:xfrm rot="-5400000">
              <a:off x="13326973"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910" name="tx909"/>
            <p:cNvSpPr/>
            <p:nvPr/>
          </p:nvSpPr>
          <p:spPr>
            <a:xfrm rot="-5400000">
              <a:off x="13484235"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911" name="tx910"/>
            <p:cNvSpPr/>
            <p:nvPr/>
          </p:nvSpPr>
          <p:spPr>
            <a:xfrm rot="-5400000">
              <a:off x="13639962"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912" name="tx911"/>
            <p:cNvSpPr/>
            <p:nvPr/>
          </p:nvSpPr>
          <p:spPr>
            <a:xfrm rot="-5400000">
              <a:off x="13773077"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913" name="tx912"/>
            <p:cNvSpPr/>
            <p:nvPr/>
          </p:nvSpPr>
          <p:spPr>
            <a:xfrm rot="-5400000">
              <a:off x="13963456"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914" name="tx913"/>
            <p:cNvSpPr/>
            <p:nvPr/>
          </p:nvSpPr>
          <p:spPr>
            <a:xfrm rot="-5400000">
              <a:off x="14143978"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915" name="tx914"/>
            <p:cNvSpPr/>
            <p:nvPr/>
          </p:nvSpPr>
          <p:spPr>
            <a:xfrm rot="-5400000">
              <a:off x="14252331"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916" name="tx915"/>
            <p:cNvSpPr/>
            <p:nvPr/>
          </p:nvSpPr>
          <p:spPr>
            <a:xfrm rot="-5400000">
              <a:off x="14409491"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917" name="tx916"/>
            <p:cNvSpPr/>
            <p:nvPr/>
          </p:nvSpPr>
          <p:spPr>
            <a:xfrm rot="-5400000">
              <a:off x="14595300"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918" name="tx917"/>
            <p:cNvSpPr/>
            <p:nvPr/>
          </p:nvSpPr>
          <p:spPr>
            <a:xfrm rot="-5400000">
              <a:off x="14737862"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919" name="tx918"/>
            <p:cNvSpPr/>
            <p:nvPr/>
          </p:nvSpPr>
          <p:spPr>
            <a:xfrm rot="-5400000">
              <a:off x="14895055"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920" name="pl919"/>
            <p:cNvSpPr/>
            <p:nvPr/>
          </p:nvSpPr>
          <p:spPr>
            <a:xfrm>
              <a:off x="1520872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1" name="pl920"/>
            <p:cNvSpPr/>
            <p:nvPr/>
          </p:nvSpPr>
          <p:spPr>
            <a:xfrm>
              <a:off x="1536591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2" name="pl921"/>
            <p:cNvSpPr/>
            <p:nvPr/>
          </p:nvSpPr>
          <p:spPr>
            <a:xfrm>
              <a:off x="1552310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3" name="pl922"/>
            <p:cNvSpPr/>
            <p:nvPr/>
          </p:nvSpPr>
          <p:spPr>
            <a:xfrm>
              <a:off x="1568030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4" name="pl923"/>
            <p:cNvSpPr/>
            <p:nvPr/>
          </p:nvSpPr>
          <p:spPr>
            <a:xfrm>
              <a:off x="1583749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5" name="pl924"/>
            <p:cNvSpPr/>
            <p:nvPr/>
          </p:nvSpPr>
          <p:spPr>
            <a:xfrm>
              <a:off x="1599469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6" name="pl925"/>
            <p:cNvSpPr/>
            <p:nvPr/>
          </p:nvSpPr>
          <p:spPr>
            <a:xfrm>
              <a:off x="1615188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7" name="pl926"/>
            <p:cNvSpPr/>
            <p:nvPr/>
          </p:nvSpPr>
          <p:spPr>
            <a:xfrm>
              <a:off x="1630907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8" name="pl927"/>
            <p:cNvSpPr/>
            <p:nvPr/>
          </p:nvSpPr>
          <p:spPr>
            <a:xfrm>
              <a:off x="1646627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9" name="pl928"/>
            <p:cNvSpPr/>
            <p:nvPr/>
          </p:nvSpPr>
          <p:spPr>
            <a:xfrm>
              <a:off x="1662346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0" name="pl929"/>
            <p:cNvSpPr/>
            <p:nvPr/>
          </p:nvSpPr>
          <p:spPr>
            <a:xfrm>
              <a:off x="1678065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1" name="pl930"/>
            <p:cNvSpPr/>
            <p:nvPr/>
          </p:nvSpPr>
          <p:spPr>
            <a:xfrm>
              <a:off x="1693785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2" name="tx931"/>
            <p:cNvSpPr/>
            <p:nvPr/>
          </p:nvSpPr>
          <p:spPr>
            <a:xfrm rot="-5400000">
              <a:off x="15095250"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933" name="tx932"/>
            <p:cNvSpPr/>
            <p:nvPr/>
          </p:nvSpPr>
          <p:spPr>
            <a:xfrm rot="-5400000">
              <a:off x="15244735"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934" name="tx933"/>
            <p:cNvSpPr/>
            <p:nvPr/>
          </p:nvSpPr>
          <p:spPr>
            <a:xfrm rot="-5400000">
              <a:off x="15401997"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935" name="tx934"/>
            <p:cNvSpPr/>
            <p:nvPr/>
          </p:nvSpPr>
          <p:spPr>
            <a:xfrm rot="-5400000">
              <a:off x="15557724"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936" name="tx935"/>
            <p:cNvSpPr/>
            <p:nvPr/>
          </p:nvSpPr>
          <p:spPr>
            <a:xfrm rot="-5400000">
              <a:off x="15690839"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937" name="tx936"/>
            <p:cNvSpPr/>
            <p:nvPr/>
          </p:nvSpPr>
          <p:spPr>
            <a:xfrm rot="-5400000">
              <a:off x="15881218"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938" name="tx937"/>
            <p:cNvSpPr/>
            <p:nvPr/>
          </p:nvSpPr>
          <p:spPr>
            <a:xfrm rot="-5400000">
              <a:off x="16061740"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939" name="tx938"/>
            <p:cNvSpPr/>
            <p:nvPr/>
          </p:nvSpPr>
          <p:spPr>
            <a:xfrm rot="-5400000">
              <a:off x="16170094"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940" name="tx939"/>
            <p:cNvSpPr/>
            <p:nvPr/>
          </p:nvSpPr>
          <p:spPr>
            <a:xfrm rot="-5400000">
              <a:off x="16327253"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941" name="tx940"/>
            <p:cNvSpPr/>
            <p:nvPr/>
          </p:nvSpPr>
          <p:spPr>
            <a:xfrm rot="-5400000">
              <a:off x="16513062"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942" name="tx941"/>
            <p:cNvSpPr/>
            <p:nvPr/>
          </p:nvSpPr>
          <p:spPr>
            <a:xfrm rot="-5400000">
              <a:off x="16655624"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943" name="tx942"/>
            <p:cNvSpPr/>
            <p:nvPr/>
          </p:nvSpPr>
          <p:spPr>
            <a:xfrm rot="-5400000">
              <a:off x="16812818"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944" name="pl943"/>
            <p:cNvSpPr/>
            <p:nvPr/>
          </p:nvSpPr>
          <p:spPr>
            <a:xfrm>
              <a:off x="1712648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5" name="pl944"/>
            <p:cNvSpPr/>
            <p:nvPr/>
          </p:nvSpPr>
          <p:spPr>
            <a:xfrm>
              <a:off x="17283678"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6" name="pl945"/>
            <p:cNvSpPr/>
            <p:nvPr/>
          </p:nvSpPr>
          <p:spPr>
            <a:xfrm>
              <a:off x="1744087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7" name="pl946"/>
            <p:cNvSpPr/>
            <p:nvPr/>
          </p:nvSpPr>
          <p:spPr>
            <a:xfrm>
              <a:off x="17598065"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8" name="pl947"/>
            <p:cNvSpPr/>
            <p:nvPr/>
          </p:nvSpPr>
          <p:spPr>
            <a:xfrm>
              <a:off x="17755259"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9" name="pl948"/>
            <p:cNvSpPr/>
            <p:nvPr/>
          </p:nvSpPr>
          <p:spPr>
            <a:xfrm>
              <a:off x="17912452"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0" name="pl949"/>
            <p:cNvSpPr/>
            <p:nvPr/>
          </p:nvSpPr>
          <p:spPr>
            <a:xfrm>
              <a:off x="18069646"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1" name="pl950"/>
            <p:cNvSpPr/>
            <p:nvPr/>
          </p:nvSpPr>
          <p:spPr>
            <a:xfrm>
              <a:off x="18226840"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2" name="pl951"/>
            <p:cNvSpPr/>
            <p:nvPr/>
          </p:nvSpPr>
          <p:spPr>
            <a:xfrm>
              <a:off x="18384033"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3" name="pl952"/>
            <p:cNvSpPr/>
            <p:nvPr/>
          </p:nvSpPr>
          <p:spPr>
            <a:xfrm>
              <a:off x="18541227"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4" name="pl953"/>
            <p:cNvSpPr/>
            <p:nvPr/>
          </p:nvSpPr>
          <p:spPr>
            <a:xfrm>
              <a:off x="18698421"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5" name="pl954"/>
            <p:cNvSpPr/>
            <p:nvPr/>
          </p:nvSpPr>
          <p:spPr>
            <a:xfrm>
              <a:off x="18855614" y="518170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6" name="tx955"/>
            <p:cNvSpPr/>
            <p:nvPr/>
          </p:nvSpPr>
          <p:spPr>
            <a:xfrm rot="-5400000">
              <a:off x="17013012"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Jan</a:t>
              </a:r>
            </a:p>
          </p:txBody>
        </p:sp>
        <p:sp>
          <p:nvSpPr>
            <p:cNvPr id="957" name="tx956"/>
            <p:cNvSpPr/>
            <p:nvPr/>
          </p:nvSpPr>
          <p:spPr>
            <a:xfrm rot="-5400000">
              <a:off x="17162498" y="5325474"/>
              <a:ext cx="240723"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Feb</a:t>
              </a:r>
            </a:p>
          </p:txBody>
        </p:sp>
        <p:sp>
          <p:nvSpPr>
            <p:cNvPr id="958" name="tx957"/>
            <p:cNvSpPr/>
            <p:nvPr/>
          </p:nvSpPr>
          <p:spPr>
            <a:xfrm rot="-5400000">
              <a:off x="17319760" y="5325474"/>
              <a:ext cx="240586"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Mar</a:t>
              </a:r>
            </a:p>
          </p:txBody>
        </p:sp>
        <p:sp>
          <p:nvSpPr>
            <p:cNvPr id="959" name="tx958"/>
            <p:cNvSpPr/>
            <p:nvPr/>
          </p:nvSpPr>
          <p:spPr>
            <a:xfrm rot="-5400000">
              <a:off x="17475487" y="5312411"/>
              <a:ext cx="217394" cy="127762"/>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Apr</a:t>
              </a:r>
            </a:p>
          </p:txBody>
        </p:sp>
        <p:sp>
          <p:nvSpPr>
            <p:cNvPr id="960" name="tx959"/>
            <p:cNvSpPr/>
            <p:nvPr/>
          </p:nvSpPr>
          <p:spPr>
            <a:xfrm rot="-5400000">
              <a:off x="17608601" y="5311593"/>
              <a:ext cx="263915"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May</a:t>
              </a:r>
            </a:p>
          </p:txBody>
        </p:sp>
        <p:sp>
          <p:nvSpPr>
            <p:cNvPr id="961" name="tx960"/>
            <p:cNvSpPr/>
            <p:nvPr/>
          </p:nvSpPr>
          <p:spPr>
            <a:xfrm rot="-5400000">
              <a:off x="17798980" y="5325440"/>
              <a:ext cx="225238"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Jun</a:t>
              </a:r>
            </a:p>
          </p:txBody>
        </p:sp>
        <p:sp>
          <p:nvSpPr>
            <p:cNvPr id="962" name="tx961"/>
            <p:cNvSpPr/>
            <p:nvPr/>
          </p:nvSpPr>
          <p:spPr>
            <a:xfrm rot="-5400000">
              <a:off x="17979503" y="5325440"/>
              <a:ext cx="178581" cy="101705"/>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Jul</a:t>
              </a:r>
            </a:p>
          </p:txBody>
        </p:sp>
        <p:sp>
          <p:nvSpPr>
            <p:cNvPr id="963" name="tx962"/>
            <p:cNvSpPr/>
            <p:nvPr/>
          </p:nvSpPr>
          <p:spPr>
            <a:xfrm rot="-5400000">
              <a:off x="18087856" y="5311593"/>
              <a:ext cx="248567" cy="129399"/>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Aug</a:t>
              </a:r>
            </a:p>
          </p:txBody>
        </p:sp>
        <p:sp>
          <p:nvSpPr>
            <p:cNvPr id="964" name="tx963"/>
            <p:cNvSpPr/>
            <p:nvPr/>
          </p:nvSpPr>
          <p:spPr>
            <a:xfrm rot="-5400000">
              <a:off x="18245016" y="5311559"/>
              <a:ext cx="248567" cy="12946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Sep</a:t>
              </a:r>
            </a:p>
          </p:txBody>
        </p:sp>
        <p:sp>
          <p:nvSpPr>
            <p:cNvPr id="965" name="tx964"/>
            <p:cNvSpPr/>
            <p:nvPr/>
          </p:nvSpPr>
          <p:spPr>
            <a:xfrm rot="-5400000">
              <a:off x="18430824" y="5324553"/>
              <a:ext cx="217326" cy="103478"/>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Oct</a:t>
              </a:r>
            </a:p>
          </p:txBody>
        </p:sp>
        <p:sp>
          <p:nvSpPr>
            <p:cNvPr id="966" name="tx965"/>
            <p:cNvSpPr/>
            <p:nvPr/>
          </p:nvSpPr>
          <p:spPr>
            <a:xfrm rot="-5400000">
              <a:off x="18573386"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Nov</a:t>
              </a:r>
            </a:p>
          </p:txBody>
        </p:sp>
        <p:sp>
          <p:nvSpPr>
            <p:cNvPr id="967" name="tx966"/>
            <p:cNvSpPr/>
            <p:nvPr/>
          </p:nvSpPr>
          <p:spPr>
            <a:xfrm rot="-5400000">
              <a:off x="18730580" y="5325474"/>
              <a:ext cx="248431" cy="101637"/>
            </a:xfrm>
            <a:prstGeom prst="rect">
              <a:avLst/>
            </a:prstGeom>
            <a:noFill/>
          </p:spPr>
          <p:txBody>
            <a:bodyPr wrap="none" lIns="0" tIns="0" rIns="0" bIns="0" anchor="ctr" anchorCtr="1"/>
            <a:lstStyle/>
            <a:p>
              <a:pPr marL="0" marR="0" lvl="0" indent="0" algn="l" defTabSz="914400" rtl="0" eaLnBrk="1" fontAlgn="auto" latinLnBrk="0" hangingPunct="1">
                <a:lnSpc>
                  <a:spcPts val="667"/>
                </a:lnSpc>
                <a:spcBef>
                  <a:spcPts val="0"/>
                </a:spcBef>
                <a:spcAft>
                  <a:spcPts val="0"/>
                </a:spcAft>
                <a:buClrTx/>
                <a:buSzTx/>
                <a:buFontTx/>
                <a:buNone/>
                <a:tabLst/>
                <a:defRPr/>
              </a:pPr>
              <a:r>
                <a:rPr kumimoji="0" sz="667" b="0" i="0" u="none" strike="noStrike" kern="1200" cap="none" spc="0" normalizeH="0" baseline="0" noProof="0">
                  <a:ln>
                    <a:noFill/>
                  </a:ln>
                  <a:solidFill>
                    <a:srgbClr val="000000">
                      <a:alpha val="100000"/>
                    </a:srgbClr>
                  </a:solidFill>
                  <a:effectLst/>
                  <a:uLnTx/>
                  <a:uFillTx/>
                  <a:latin typeface="Poppins"/>
                  <a:ea typeface="+mn-ea"/>
                  <a:cs typeface="Poppins"/>
                </a:rPr>
                <a:t>Dec</a:t>
              </a:r>
            </a:p>
          </p:txBody>
        </p:sp>
        <p:sp>
          <p:nvSpPr>
            <p:cNvPr id="968" name="tx967"/>
            <p:cNvSpPr/>
            <p:nvPr/>
          </p:nvSpPr>
          <p:spPr>
            <a:xfrm>
              <a:off x="1119229" y="4967096"/>
              <a:ext cx="508210" cy="167096"/>
            </a:xfrm>
            <a:prstGeom prst="rect">
              <a:avLst/>
            </a:prstGeom>
            <a:noFill/>
          </p:spPr>
          <p:txBody>
            <a:bodyPr wrap="none" lIns="0" tIns="0" rIns="0" bIns="0" anchor="ctr" anchorCtr="1"/>
            <a:lstStyle/>
            <a:p>
              <a:pPr marL="0" marR="0" lvl="0" indent="0" algn="l" defTabSz="914400" rtl="0" eaLnBrk="1" fontAlgn="auto" latinLnBrk="0" hangingPunct="1">
                <a:lnSpc>
                  <a:spcPts val="1092"/>
                </a:lnSpc>
                <a:spcBef>
                  <a:spcPts val="0"/>
                </a:spcBef>
                <a:spcAft>
                  <a:spcPts val="0"/>
                </a:spcAft>
                <a:buClrTx/>
                <a:buSzTx/>
                <a:buFontTx/>
                <a:buNone/>
                <a:tabLst/>
                <a:defRPr/>
              </a:pPr>
              <a:r>
                <a:rPr kumimoji="0" sz="1092" b="0" i="0" u="none" strike="noStrike" kern="1200" cap="none" spc="0" normalizeH="0" baseline="0" noProof="0">
                  <a:ln>
                    <a:noFill/>
                  </a:ln>
                  <a:solidFill>
                    <a:srgbClr val="000000">
                      <a:alpha val="100000"/>
                    </a:srgbClr>
                  </a:solidFill>
                  <a:effectLst/>
                  <a:uLnTx/>
                  <a:uFillTx/>
                  <a:latin typeface="Poppins"/>
                  <a:ea typeface="+mn-ea"/>
                  <a:cs typeface="Poppins"/>
                </a:rPr>
                <a:t>      0</a:t>
              </a:r>
            </a:p>
          </p:txBody>
        </p:sp>
        <p:sp>
          <p:nvSpPr>
            <p:cNvPr id="969" name="tx968"/>
            <p:cNvSpPr/>
            <p:nvPr/>
          </p:nvSpPr>
          <p:spPr>
            <a:xfrm>
              <a:off x="864733" y="4024136"/>
              <a:ext cx="762706" cy="196676"/>
            </a:xfrm>
            <a:prstGeom prst="rect">
              <a:avLst/>
            </a:prstGeom>
            <a:noFill/>
          </p:spPr>
          <p:txBody>
            <a:bodyPr wrap="none" lIns="0" tIns="0" rIns="0" bIns="0" anchor="ctr" anchorCtr="1"/>
            <a:lstStyle/>
            <a:p>
              <a:pPr marL="0" marR="0" lvl="0" indent="0" algn="l" defTabSz="914400" rtl="0" eaLnBrk="1" fontAlgn="auto" latinLnBrk="0" hangingPunct="1">
                <a:lnSpc>
                  <a:spcPts val="1092"/>
                </a:lnSpc>
                <a:spcBef>
                  <a:spcPts val="0"/>
                </a:spcBef>
                <a:spcAft>
                  <a:spcPts val="0"/>
                </a:spcAft>
                <a:buClrTx/>
                <a:buSzTx/>
                <a:buFontTx/>
                <a:buNone/>
                <a:tabLst/>
                <a:defRPr/>
              </a:pPr>
              <a:r>
                <a:rPr kumimoji="0" sz="1092" b="0" i="0" u="none" strike="noStrike" kern="1200" cap="none" spc="0" normalizeH="0" baseline="0" noProof="0">
                  <a:ln>
                    <a:noFill/>
                  </a:ln>
                  <a:solidFill>
                    <a:srgbClr val="000000">
                      <a:alpha val="100000"/>
                    </a:srgbClr>
                  </a:solidFill>
                  <a:effectLst/>
                  <a:uLnTx/>
                  <a:uFillTx/>
                  <a:latin typeface="Poppins"/>
                  <a:ea typeface="+mn-ea"/>
                  <a:cs typeface="Poppins"/>
                </a:rPr>
                <a:t> 50,000</a:t>
              </a:r>
            </a:p>
          </p:txBody>
        </p:sp>
        <p:sp>
          <p:nvSpPr>
            <p:cNvPr id="970" name="tx969"/>
            <p:cNvSpPr/>
            <p:nvPr/>
          </p:nvSpPr>
          <p:spPr>
            <a:xfrm>
              <a:off x="801109" y="3110755"/>
              <a:ext cx="826330" cy="196676"/>
            </a:xfrm>
            <a:prstGeom prst="rect">
              <a:avLst/>
            </a:prstGeom>
            <a:noFill/>
          </p:spPr>
          <p:txBody>
            <a:bodyPr wrap="none" lIns="0" tIns="0" rIns="0" bIns="0" anchor="ctr" anchorCtr="1"/>
            <a:lstStyle/>
            <a:p>
              <a:pPr marL="0" marR="0" lvl="0" indent="0" algn="l" defTabSz="914400" rtl="0" eaLnBrk="1" fontAlgn="auto" latinLnBrk="0" hangingPunct="1">
                <a:lnSpc>
                  <a:spcPts val="1092"/>
                </a:lnSpc>
                <a:spcBef>
                  <a:spcPts val="0"/>
                </a:spcBef>
                <a:spcAft>
                  <a:spcPts val="0"/>
                </a:spcAft>
                <a:buClrTx/>
                <a:buSzTx/>
                <a:buFontTx/>
                <a:buNone/>
                <a:tabLst/>
                <a:defRPr/>
              </a:pPr>
              <a:r>
                <a:rPr kumimoji="0" sz="1092" b="0" i="0" u="none" strike="noStrike" kern="1200" cap="none" spc="0" normalizeH="0" baseline="0" noProof="0">
                  <a:ln>
                    <a:noFill/>
                  </a:ln>
                  <a:solidFill>
                    <a:srgbClr val="000000">
                      <a:alpha val="100000"/>
                    </a:srgbClr>
                  </a:solidFill>
                  <a:effectLst/>
                  <a:uLnTx/>
                  <a:uFillTx/>
                  <a:latin typeface="Poppins"/>
                  <a:ea typeface="+mn-ea"/>
                  <a:cs typeface="Poppins"/>
                </a:rPr>
                <a:t>100,000</a:t>
              </a:r>
            </a:p>
          </p:txBody>
        </p:sp>
        <p:sp>
          <p:nvSpPr>
            <p:cNvPr id="971" name="pl970"/>
            <p:cNvSpPr/>
            <p:nvPr/>
          </p:nvSpPr>
          <p:spPr>
            <a:xfrm>
              <a:off x="1655275" y="505237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2" name="pl971"/>
            <p:cNvSpPr/>
            <p:nvPr/>
          </p:nvSpPr>
          <p:spPr>
            <a:xfrm>
              <a:off x="1655275" y="413899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3" name="pl972"/>
            <p:cNvSpPr/>
            <p:nvPr/>
          </p:nvSpPr>
          <p:spPr>
            <a:xfrm>
              <a:off x="1655275" y="322561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30" name="Content Placeholder 1329"/>
          <p:cNvSpPr>
            <a:spLocks noGrp="1"/>
          </p:cNvSpPr>
          <p:nvPr>
            <p:ph/>
          </p:nvPr>
        </p:nvSpPr>
        <p:spPr>
          <a:xfrm>
            <a:off x="554921" y="6487568"/>
            <a:ext cx="11089860" cy="277246"/>
          </a:xfrm>
        </p:spPr>
        <p:txBody>
          <a:bodyPr/>
          <a:lstStyle/>
          <a:p>
            <a:pPr>
              <a:lnSpc>
                <a:spcPct val="100000"/>
              </a:lnSpc>
              <a:spcBef>
                <a:spcPts val="0"/>
              </a:spcBef>
            </a:pPr>
            <a:r>
              <a:rPr sz="728" b="0">
                <a:solidFill>
                  <a:srgbClr val="707070">
                    <a:alpha val="100000"/>
                  </a:srgbClr>
                </a:solidFill>
                <a:latin typeface="Poppins SemiBold"/>
                <a:cs typeface="Poppins SemiBold"/>
                <a:sym typeface="Poppins SemiBold"/>
              </a:rPr>
              <a:t>Notes: Based on data received 2024-01 - Data Source: IVB Database - This is surveillance data, hence for the last month(s), the data may be incomplete.</a:t>
            </a:r>
          </a:p>
        </p:txBody>
      </p:sp>
      <p:sp>
        <p:nvSpPr>
          <p:cNvPr id="1331" name="TextBox 1330">
            <a:extLst>
              <a:ext uri="{FF2B5EF4-FFF2-40B4-BE49-F238E27FC236}">
                <a16:creationId xmlns:a16="http://schemas.microsoft.com/office/drawing/2014/main" id="{3B0DD41E-2D1A-02B0-89D0-23F0BC41470B}"/>
              </a:ext>
            </a:extLst>
          </p:cNvPr>
          <p:cNvSpPr txBox="1"/>
          <p:nvPr/>
        </p:nvSpPr>
        <p:spPr>
          <a:xfrm>
            <a:off x="1074821" y="1236590"/>
            <a:ext cx="10569960" cy="1231106"/>
          </a:xfrm>
          <a:prstGeom prst="rect">
            <a:avLst/>
          </a:prstGeom>
          <a:noFill/>
        </p:spPr>
        <p:txBody>
          <a:bodyPr wrap="square" rtlCol="0">
            <a:spAutoFit/>
          </a:bodyPr>
          <a:lstStyle/>
          <a:p>
            <a:pPr>
              <a:spcBef>
                <a:spcPts val="600"/>
              </a:spcBef>
              <a:spcAft>
                <a:spcPts val="600"/>
              </a:spcAft>
            </a:pPr>
            <a:r>
              <a:rPr lang="en-US" sz="3200" dirty="0"/>
              <a:t>Cases reported to WHO increased by </a:t>
            </a:r>
            <a:r>
              <a:rPr lang="en-US" sz="3200" b="1" dirty="0"/>
              <a:t>79%</a:t>
            </a:r>
            <a:r>
              <a:rPr lang="en-US" sz="3200" dirty="0"/>
              <a:t> in 2023 versus 2022</a:t>
            </a:r>
          </a:p>
          <a:p>
            <a:pPr>
              <a:spcBef>
                <a:spcPts val="600"/>
              </a:spcBef>
              <a:spcAft>
                <a:spcPts val="600"/>
              </a:spcAft>
            </a:pPr>
            <a:r>
              <a:rPr lang="en-US" sz="3200" dirty="0"/>
              <a:t>2024 may be worse than 2023</a:t>
            </a:r>
          </a:p>
        </p:txBody>
      </p:sp>
      <p:sp>
        <p:nvSpPr>
          <p:cNvPr id="1333" name="TextBox 1332">
            <a:extLst>
              <a:ext uri="{FF2B5EF4-FFF2-40B4-BE49-F238E27FC236}">
                <a16:creationId xmlns:a16="http://schemas.microsoft.com/office/drawing/2014/main" id="{F6F93479-8A0B-4C34-3351-019B844F7455}"/>
              </a:ext>
            </a:extLst>
          </p:cNvPr>
          <p:cNvSpPr txBox="1"/>
          <p:nvPr/>
        </p:nvSpPr>
        <p:spPr>
          <a:xfrm>
            <a:off x="8245642" y="6001785"/>
            <a:ext cx="3946358" cy="369332"/>
          </a:xfrm>
          <a:prstGeom prst="rect">
            <a:avLst/>
          </a:prstGeom>
          <a:noFill/>
        </p:spPr>
        <p:txBody>
          <a:bodyPr wrap="square">
            <a:spAutoFit/>
          </a:bodyPr>
          <a:lstStyle/>
          <a:p>
            <a:r>
              <a:rPr lang="en-US" i="1" dirty="0"/>
              <a:t>Data reported as at February 2024</a:t>
            </a:r>
          </a:p>
        </p:txBody>
      </p:sp>
      <p:sp>
        <p:nvSpPr>
          <p:cNvPr id="975" name="TextBox 974">
            <a:extLst>
              <a:ext uri="{FF2B5EF4-FFF2-40B4-BE49-F238E27FC236}">
                <a16:creationId xmlns:a16="http://schemas.microsoft.com/office/drawing/2014/main" id="{AA30F976-3125-BF1D-B003-B0D6C386CE27}"/>
              </a:ext>
            </a:extLst>
          </p:cNvPr>
          <p:cNvSpPr txBox="1"/>
          <p:nvPr/>
        </p:nvSpPr>
        <p:spPr>
          <a:xfrm>
            <a:off x="2085470" y="5438447"/>
            <a:ext cx="8454186" cy="461665"/>
          </a:xfrm>
          <a:prstGeom prst="rect">
            <a:avLst/>
          </a:prstGeom>
          <a:noFill/>
        </p:spPr>
        <p:txBody>
          <a:bodyPr wrap="square">
            <a:spAutoFit/>
          </a:bodyPr>
          <a:lstStyle/>
          <a:p>
            <a:pPr algn="ctr"/>
            <a:r>
              <a:rPr lang="en-US" sz="2400" dirty="0">
                <a:sym typeface="Poppins SemiBold"/>
              </a:rPr>
              <a:t>Measles case distribution by month and WHO Region (2015-2023)</a:t>
            </a:r>
          </a:p>
        </p:txBody>
      </p:sp>
    </p:spTree>
    <p:extLst>
      <p:ext uri="{BB962C8B-B14F-4D97-AF65-F5344CB8AC3E}">
        <p14:creationId xmlns:p14="http://schemas.microsoft.com/office/powerpoint/2010/main" val="365195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8E027-AD66-11D9-3366-FC14EB0B20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1200" b="0" i="0" u="none" strike="noStrike" kern="1200" cap="none" spc="0" normalizeH="0" baseline="0" noProof="0" smtClean="0">
                <a:ln>
                  <a:noFill/>
                </a:ln>
                <a:solidFill>
                  <a:srgbClr val="000000">
                    <a:tint val="75000"/>
                  </a:srgbClr>
                </a:solidFill>
                <a:effectLst/>
                <a:uLnTx/>
                <a:uFillTx/>
                <a:latin typeface="Museo Sans 500"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tint val="75000"/>
                </a:srgbClr>
              </a:solidFill>
              <a:effectLst/>
              <a:uLnTx/>
              <a:uFillTx/>
              <a:latin typeface="Museo Sans 500" panose="02000000000000000000" pitchFamily="2" charset="77"/>
              <a:ea typeface="+mn-ea"/>
              <a:cs typeface="+mn-cs"/>
            </a:endParaRPr>
          </a:p>
        </p:txBody>
      </p:sp>
      <p:sp>
        <p:nvSpPr>
          <p:cNvPr id="4" name="Title 3">
            <a:extLst>
              <a:ext uri="{FF2B5EF4-FFF2-40B4-BE49-F238E27FC236}">
                <a16:creationId xmlns:a16="http://schemas.microsoft.com/office/drawing/2014/main" id="{76CBF382-D141-D7C0-7753-33B7BF2F0ECE}"/>
              </a:ext>
            </a:extLst>
          </p:cNvPr>
          <p:cNvSpPr>
            <a:spLocks noGrp="1"/>
          </p:cNvSpPr>
          <p:nvPr>
            <p:ph type="title"/>
          </p:nvPr>
        </p:nvSpPr>
        <p:spPr>
          <a:xfrm>
            <a:off x="538960" y="281934"/>
            <a:ext cx="11281849" cy="556533"/>
          </a:xfrm>
        </p:spPr>
        <p:txBody>
          <a:bodyPr>
            <a:normAutofit fontScale="90000"/>
          </a:bodyPr>
          <a:lstStyle/>
          <a:p>
            <a:r>
              <a:rPr lang="en-US" sz="4000" dirty="0">
                <a:sym typeface="Poppins SemiBold"/>
              </a:rPr>
              <a:t>Large or disruptive measles outbreaks increased 2022-23</a:t>
            </a:r>
            <a:br>
              <a:rPr lang="en-US" sz="2911" b="1" dirty="0">
                <a:solidFill>
                  <a:srgbClr val="000000">
                    <a:alpha val="100000"/>
                  </a:srgbClr>
                </a:solidFill>
                <a:latin typeface="Poppins SemiBold"/>
                <a:cs typeface="Poppins SemiBold"/>
                <a:sym typeface="Poppins SemiBold"/>
              </a:rPr>
            </a:br>
            <a:endParaRPr lang="en-US" sz="1800" dirty="0"/>
          </a:p>
        </p:txBody>
      </p:sp>
      <p:pic>
        <p:nvPicPr>
          <p:cNvPr id="5" name="Picture 4">
            <a:extLst>
              <a:ext uri="{FF2B5EF4-FFF2-40B4-BE49-F238E27FC236}">
                <a16:creationId xmlns:a16="http://schemas.microsoft.com/office/drawing/2014/main" id="{09EEAB5C-0FF6-30B5-6244-B19E78EE6DBC}"/>
              </a:ext>
            </a:extLst>
          </p:cNvPr>
          <p:cNvPicPr>
            <a:picLocks noChangeAspect="1"/>
          </p:cNvPicPr>
          <p:nvPr/>
        </p:nvPicPr>
        <p:blipFill>
          <a:blip r:embed="rId3"/>
          <a:stretch>
            <a:fillRect/>
          </a:stretch>
        </p:blipFill>
        <p:spPr>
          <a:xfrm>
            <a:off x="5014696" y="871297"/>
            <a:ext cx="6106382" cy="2951418"/>
          </a:xfrm>
          <a:prstGeom prst="rect">
            <a:avLst/>
          </a:prstGeom>
        </p:spPr>
      </p:pic>
      <p:pic>
        <p:nvPicPr>
          <p:cNvPr id="6" name="Content Placeholder 2">
            <a:extLst>
              <a:ext uri="{FF2B5EF4-FFF2-40B4-BE49-F238E27FC236}">
                <a16:creationId xmlns:a16="http://schemas.microsoft.com/office/drawing/2014/main" id="{C186CFAF-9360-CD6C-BBCE-AB52CB26C4AF}"/>
              </a:ext>
            </a:extLst>
          </p:cNvPr>
          <p:cNvPicPr>
            <a:picLocks/>
          </p:cNvPicPr>
          <p:nvPr/>
        </p:nvPicPr>
        <p:blipFill>
          <a:blip r:embed="rId4" cstate="print"/>
          <a:stretch>
            <a:fillRect/>
          </a:stretch>
        </p:blipFill>
        <p:spPr>
          <a:xfrm>
            <a:off x="5014696" y="3586410"/>
            <a:ext cx="6106382" cy="3271590"/>
          </a:xfrm>
          <a:prstGeom prst="rect">
            <a:avLst/>
          </a:prstGeom>
        </p:spPr>
      </p:pic>
      <p:sp>
        <p:nvSpPr>
          <p:cNvPr id="11" name="TextBox 10">
            <a:extLst>
              <a:ext uri="{FF2B5EF4-FFF2-40B4-BE49-F238E27FC236}">
                <a16:creationId xmlns:a16="http://schemas.microsoft.com/office/drawing/2014/main" id="{4D06F897-A868-37B7-8759-7F0E58D7BAC6}"/>
              </a:ext>
            </a:extLst>
          </p:cNvPr>
          <p:cNvSpPr txBox="1"/>
          <p:nvPr/>
        </p:nvSpPr>
        <p:spPr>
          <a:xfrm>
            <a:off x="4293132" y="1879838"/>
            <a:ext cx="9713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2022</a:t>
            </a:r>
          </a:p>
        </p:txBody>
      </p:sp>
      <p:sp>
        <p:nvSpPr>
          <p:cNvPr id="12" name="TextBox 11">
            <a:extLst>
              <a:ext uri="{FF2B5EF4-FFF2-40B4-BE49-F238E27FC236}">
                <a16:creationId xmlns:a16="http://schemas.microsoft.com/office/drawing/2014/main" id="{93D78796-EE2D-3A0E-3591-358F34462F92}"/>
              </a:ext>
            </a:extLst>
          </p:cNvPr>
          <p:cNvSpPr txBox="1"/>
          <p:nvPr/>
        </p:nvSpPr>
        <p:spPr>
          <a:xfrm>
            <a:off x="4293131" y="4839285"/>
            <a:ext cx="9713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2023</a:t>
            </a:r>
          </a:p>
        </p:txBody>
      </p:sp>
      <p:sp>
        <p:nvSpPr>
          <p:cNvPr id="8" name="TextBox 7">
            <a:extLst>
              <a:ext uri="{FF2B5EF4-FFF2-40B4-BE49-F238E27FC236}">
                <a16:creationId xmlns:a16="http://schemas.microsoft.com/office/drawing/2014/main" id="{E5830ABA-1143-8A80-0C98-C68A4AB6AA09}"/>
              </a:ext>
            </a:extLst>
          </p:cNvPr>
          <p:cNvSpPr txBox="1"/>
          <p:nvPr/>
        </p:nvSpPr>
        <p:spPr>
          <a:xfrm>
            <a:off x="599814" y="1317006"/>
            <a:ext cx="3693317" cy="470898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Number of countries reporting </a:t>
            </a:r>
            <a:r>
              <a:rPr lang="en-US" sz="3200" dirty="0">
                <a:solidFill>
                  <a:srgbClr val="000000"/>
                </a:solidFill>
                <a:latin typeface="Calibri" panose="020F0502020204030204"/>
              </a:rPr>
              <a:t>large</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outbreaks increased from </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32 in 2022 to 51 in 2023</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Increase observed in European (9) and Eastern Mediterranean (13) regions  </a:t>
            </a:r>
          </a:p>
        </p:txBody>
      </p:sp>
      <p:sp>
        <p:nvSpPr>
          <p:cNvPr id="13" name="TextBox 12">
            <a:extLst>
              <a:ext uri="{FF2B5EF4-FFF2-40B4-BE49-F238E27FC236}">
                <a16:creationId xmlns:a16="http://schemas.microsoft.com/office/drawing/2014/main" id="{FE8BDECD-C12D-0B15-8A96-055FD94D3F4A}"/>
              </a:ext>
            </a:extLst>
          </p:cNvPr>
          <p:cNvSpPr txBox="1"/>
          <p:nvPr/>
        </p:nvSpPr>
        <p:spPr>
          <a:xfrm>
            <a:off x="538960" y="5844025"/>
            <a:ext cx="5133871" cy="400110"/>
          </a:xfrm>
          <a:prstGeom prst="rect">
            <a:avLst/>
          </a:prstGeom>
          <a:noFill/>
        </p:spPr>
        <p:txBody>
          <a:bodyPr wrap="square">
            <a:spAutoFit/>
          </a:bodyPr>
          <a:lstStyle/>
          <a:p>
            <a:r>
              <a:rPr lang="en-US" sz="2000" b="1" i="1" dirty="0">
                <a:solidFill>
                  <a:srgbClr val="000000">
                    <a:alpha val="100000"/>
                  </a:srgbClr>
                </a:solidFill>
                <a:latin typeface="+mj-lt"/>
                <a:cs typeface="Poppins SemiBold"/>
                <a:sym typeface="Poppins SemiBold"/>
              </a:rPr>
              <a:t>Definition: &gt;=20 cases per million per 12 months</a:t>
            </a:r>
            <a:endParaRPr lang="en-US" i="1" dirty="0">
              <a:latin typeface="+mj-lt"/>
            </a:endParaRPr>
          </a:p>
        </p:txBody>
      </p:sp>
    </p:spTree>
    <p:extLst>
      <p:ext uri="{BB962C8B-B14F-4D97-AF65-F5344CB8AC3E}">
        <p14:creationId xmlns:p14="http://schemas.microsoft.com/office/powerpoint/2010/main" val="1940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RP - Red">
  <a:themeElements>
    <a:clrScheme name="Measles and Rubella Partnership">
      <a:dk1>
        <a:srgbClr val="000000"/>
      </a:dk1>
      <a:lt1>
        <a:srgbClr val="FFFFFF"/>
      </a:lt1>
      <a:dk2>
        <a:srgbClr val="2B6F86"/>
      </a:dk2>
      <a:lt2>
        <a:srgbClr val="C9DFEA"/>
      </a:lt2>
      <a:accent1>
        <a:srgbClr val="C31324"/>
      </a:accent1>
      <a:accent2>
        <a:srgbClr val="F0522F"/>
      </a:accent2>
      <a:accent3>
        <a:srgbClr val="D42F7B"/>
      </a:accent3>
      <a:accent4>
        <a:srgbClr val="12A34A"/>
      </a:accent4>
      <a:accent5>
        <a:srgbClr val="A5C67D"/>
      </a:accent5>
      <a:accent6>
        <a:srgbClr val="46ACD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RP - Orange">
  <a:themeElements>
    <a:clrScheme name="Measles and Rubella Partnership">
      <a:dk1>
        <a:srgbClr val="000000"/>
      </a:dk1>
      <a:lt1>
        <a:srgbClr val="FFFFFF"/>
      </a:lt1>
      <a:dk2>
        <a:srgbClr val="2B6F86"/>
      </a:dk2>
      <a:lt2>
        <a:srgbClr val="C9DFEA"/>
      </a:lt2>
      <a:accent1>
        <a:srgbClr val="C31324"/>
      </a:accent1>
      <a:accent2>
        <a:srgbClr val="F0522F"/>
      </a:accent2>
      <a:accent3>
        <a:srgbClr val="D42F7B"/>
      </a:accent3>
      <a:accent4>
        <a:srgbClr val="12A34A"/>
      </a:accent4>
      <a:accent5>
        <a:srgbClr val="A5C67D"/>
      </a:accent5>
      <a:accent6>
        <a:srgbClr val="46ACD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RP - Blue">
  <a:themeElements>
    <a:clrScheme name="Measles and Rubella Partnership">
      <a:dk1>
        <a:srgbClr val="000000"/>
      </a:dk1>
      <a:lt1>
        <a:srgbClr val="FFFFFF"/>
      </a:lt1>
      <a:dk2>
        <a:srgbClr val="2B6F86"/>
      </a:dk2>
      <a:lt2>
        <a:srgbClr val="C9DFEA"/>
      </a:lt2>
      <a:accent1>
        <a:srgbClr val="C31324"/>
      </a:accent1>
      <a:accent2>
        <a:srgbClr val="F0522F"/>
      </a:accent2>
      <a:accent3>
        <a:srgbClr val="D42F7B"/>
      </a:accent3>
      <a:accent4>
        <a:srgbClr val="12A34A"/>
      </a:accent4>
      <a:accent5>
        <a:srgbClr val="A5C67D"/>
      </a:accent5>
      <a:accent6>
        <a:srgbClr val="46ACD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RP - Green">
  <a:themeElements>
    <a:clrScheme name="Measles and Rubella Partnership">
      <a:dk1>
        <a:srgbClr val="000000"/>
      </a:dk1>
      <a:lt1>
        <a:srgbClr val="FFFFFF"/>
      </a:lt1>
      <a:dk2>
        <a:srgbClr val="2B6F86"/>
      </a:dk2>
      <a:lt2>
        <a:srgbClr val="C9DFEA"/>
      </a:lt2>
      <a:accent1>
        <a:srgbClr val="C31324"/>
      </a:accent1>
      <a:accent2>
        <a:srgbClr val="F0522F"/>
      </a:accent2>
      <a:accent3>
        <a:srgbClr val="D42F7B"/>
      </a:accent3>
      <a:accent4>
        <a:srgbClr val="12A34A"/>
      </a:accent4>
      <a:accent5>
        <a:srgbClr val="A5C67D"/>
      </a:accent5>
      <a:accent6>
        <a:srgbClr val="46ACD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6.xml><?xml version="1.0" encoding="utf-8"?>
<a:theme xmlns:a="http://schemas.openxmlformats.org/drawingml/2006/main" name="10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7.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RP - Orange">
  <a:themeElements>
    <a:clrScheme name="Measles and Rubella Partnership">
      <a:dk1>
        <a:srgbClr val="000000"/>
      </a:dk1>
      <a:lt1>
        <a:srgbClr val="FFFFFF"/>
      </a:lt1>
      <a:dk2>
        <a:srgbClr val="2B6F86"/>
      </a:dk2>
      <a:lt2>
        <a:srgbClr val="C9DFEA"/>
      </a:lt2>
      <a:accent1>
        <a:srgbClr val="C31324"/>
      </a:accent1>
      <a:accent2>
        <a:srgbClr val="F0522F"/>
      </a:accent2>
      <a:accent3>
        <a:srgbClr val="D42F7B"/>
      </a:accent3>
      <a:accent4>
        <a:srgbClr val="12A34A"/>
      </a:accent4>
      <a:accent5>
        <a:srgbClr val="A5C67D"/>
      </a:accent5>
      <a:accent6>
        <a:srgbClr val="46ACD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EDB27E50806848838E854E99034A00" ma:contentTypeVersion="15" ma:contentTypeDescription="Create a new document." ma:contentTypeScope="" ma:versionID="7fb6e7c0e47349083aeed08fb4d0bd8a">
  <xsd:schema xmlns:xsd="http://www.w3.org/2001/XMLSchema" xmlns:xs="http://www.w3.org/2001/XMLSchema" xmlns:p="http://schemas.microsoft.com/office/2006/metadata/properties" xmlns:ns2="995131ef-4b84-4a89-8ec0-1848db7ea1dd" xmlns:ns3="33fc9297-1dc9-4d84-ab5d-dd00c9b88de2" targetNamespace="http://schemas.microsoft.com/office/2006/metadata/properties" ma:root="true" ma:fieldsID="eb909bf6a74152682b0c733549e58cf2" ns2:_="" ns3:_="">
    <xsd:import namespace="995131ef-4b84-4a89-8ec0-1848db7ea1dd"/>
    <xsd:import namespace="33fc9297-1dc9-4d84-ab5d-dd00c9b88d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5131ef-4b84-4a89-8ec0-1848db7ea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fc9297-1dc9-4d84-ab5d-dd00c9b88d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ef46e17-3404-4b48-a2d7-eb3245e81837}" ma:internalName="TaxCatchAll" ma:showField="CatchAllData" ma:web="33fc9297-1dc9-4d84-ab5d-dd00c9b88d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5131ef-4b84-4a89-8ec0-1848db7ea1dd">
      <Terms xmlns="http://schemas.microsoft.com/office/infopath/2007/PartnerControls"/>
    </lcf76f155ced4ddcb4097134ff3c332f>
    <TaxCatchAll xmlns="33fc9297-1dc9-4d84-ab5d-dd00c9b88de2" xsi:nil="true"/>
    <SharedWithUsers xmlns="33fc9297-1dc9-4d84-ab5d-dd00c9b88de2">
      <UserInfo>
        <DisplayName>MULDERS, Mick (WHO/HQ-IVB)</DisplayName>
        <AccountId>22</AccountId>
        <AccountType/>
      </UserInfo>
      <UserInfo>
        <DisplayName>Pallas, Sarah Elizabeth (CDC/DDPHSIS/CGH/GID)</DisplayName>
        <AccountId>139</AccountId>
        <AccountType/>
      </UserInfo>
      <UserInfo>
        <DisplayName>Raghunathan, Pratima (CDC/DDPHSIS/CGH/OD)</DisplayName>
        <AccountId>140</AccountId>
        <AccountType/>
      </UserInfo>
    </SharedWithUsers>
  </documentManagement>
</p:properties>
</file>

<file path=customXml/itemProps1.xml><?xml version="1.0" encoding="utf-8"?>
<ds:datastoreItem xmlns:ds="http://schemas.openxmlformats.org/officeDocument/2006/customXml" ds:itemID="{3BCCFF46-D471-49A9-8478-28D0546610FD}">
  <ds:schemaRefs>
    <ds:schemaRef ds:uri="33fc9297-1dc9-4d84-ab5d-dd00c9b88de2"/>
    <ds:schemaRef ds:uri="995131ef-4b84-4a89-8ec0-1848db7ea1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3695BE-5772-4D48-AD2D-DC9D20DD5415}">
  <ds:schemaRefs>
    <ds:schemaRef ds:uri="http://schemas.microsoft.com/sharepoint/v3/contenttype/forms"/>
  </ds:schemaRefs>
</ds:datastoreItem>
</file>

<file path=customXml/itemProps3.xml><?xml version="1.0" encoding="utf-8"?>
<ds:datastoreItem xmlns:ds="http://schemas.openxmlformats.org/officeDocument/2006/customXml" ds:itemID="{7416C1B2-713A-4BA0-9A88-0E1BD028A85B}">
  <ds:schemaRefs>
    <ds:schemaRef ds:uri="http://purl.org/dc/terms/"/>
    <ds:schemaRef ds:uri="33fc9297-1dc9-4d84-ab5d-dd00c9b88de2"/>
    <ds:schemaRef ds:uri="http://schemas.openxmlformats.org/package/2006/metadata/core-properties"/>
    <ds:schemaRef ds:uri="http://www.w3.org/XML/1998/namespace"/>
    <ds:schemaRef ds:uri="http://purl.org/dc/elements/1.1/"/>
    <ds:schemaRef ds:uri="http://schemas.microsoft.com/office/2006/documentManagement/types"/>
    <ds:schemaRef ds:uri="http://purl.org/dc/dcmitype/"/>
    <ds:schemaRef ds:uri="995131ef-4b84-4a89-8ec0-1848db7ea1dd"/>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665</TotalTime>
  <Words>3104</Words>
  <Application>Microsoft Office PowerPoint</Application>
  <PresentationFormat>Widescreen</PresentationFormat>
  <Paragraphs>463</Paragraphs>
  <Slides>33</Slides>
  <Notes>20</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33</vt:i4>
      </vt:variant>
    </vt:vector>
  </HeadingPairs>
  <TitlesOfParts>
    <vt:vector size="57" baseType="lpstr">
      <vt:lpstr>Arial</vt:lpstr>
      <vt:lpstr>Calibri</vt:lpstr>
      <vt:lpstr>Calibri Light</vt:lpstr>
      <vt:lpstr>Century Gothic</vt:lpstr>
      <vt:lpstr>Ebrima</vt:lpstr>
      <vt:lpstr>ElsevierGulliver</vt:lpstr>
      <vt:lpstr>Museo Sans 500</vt:lpstr>
      <vt:lpstr>Museo Sans 700</vt:lpstr>
      <vt:lpstr>Open Sans</vt:lpstr>
      <vt:lpstr>Poppins</vt:lpstr>
      <vt:lpstr>Poppins Light</vt:lpstr>
      <vt:lpstr>Poppins Medium</vt:lpstr>
      <vt:lpstr>Poppins SemiBold</vt:lpstr>
      <vt:lpstr>Segoe UI</vt:lpstr>
      <vt:lpstr>Times New Roman</vt:lpstr>
      <vt:lpstr>Wingdings</vt:lpstr>
      <vt:lpstr>MRP - Red</vt:lpstr>
      <vt:lpstr>MRP - Orange</vt:lpstr>
      <vt:lpstr>MRP - Blue</vt:lpstr>
      <vt:lpstr>MRP - Green</vt:lpstr>
      <vt:lpstr>1_WHO/IVB Presentation</vt:lpstr>
      <vt:lpstr>10_WHO/IVB Presentation</vt:lpstr>
      <vt:lpstr>4_Office Theme</vt:lpstr>
      <vt:lpstr>1_MRP - Orange</vt:lpstr>
      <vt:lpstr>Not Business as Usual:  Why Measles &amp; Rubella are Important Now</vt:lpstr>
      <vt:lpstr>Outline</vt:lpstr>
      <vt:lpstr>PowerPoint Presentation</vt:lpstr>
      <vt:lpstr>Measles and rubella – the diseases</vt:lpstr>
      <vt:lpstr>Measles vaccination has positive effects beyond preventing measles, protecting other health investments</vt:lpstr>
      <vt:lpstr>Global strategies recognize the importance of measles</vt:lpstr>
      <vt:lpstr>Global goal to prevent 50 million deaths by 2030 won’t be met without measles vaccine</vt:lpstr>
      <vt:lpstr>Measles cases are increasing</vt:lpstr>
      <vt:lpstr>Large or disruptive measles outbreaks increased 2022-23 </vt:lpstr>
      <vt:lpstr>Measles deaths don’t happen equally everywhere</vt:lpstr>
      <vt:lpstr>Pandemic hits: Measles vaccine coverage not recovered by 2022</vt:lpstr>
      <vt:lpstr>Pandemic hits:  Low-Income countries fare badly</vt:lpstr>
      <vt:lpstr>Pandemic hits: Supplementary Immunization Activities (SIAs) delayed and disrupted during Covid-19</vt:lpstr>
      <vt:lpstr>Over half of all countries in the world (54%) will be at high risk of a measles outbreak by end of 2024</vt:lpstr>
      <vt:lpstr>“Measles as a tracer” makes inequity visible</vt:lpstr>
      <vt:lpstr>Stories told by measles as a tracer</vt:lpstr>
      <vt:lpstr>What has been achieved?</vt:lpstr>
      <vt:lpstr>PowerPoint Presentation</vt:lpstr>
      <vt:lpstr>Countries and regions continue to make progress towards measles and rubella elimination</vt:lpstr>
      <vt:lpstr>What do we need to 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M&amp;RP is working with countries to achieve high quality Supplementary Immunization Activities (SIAs)</vt:lpstr>
      <vt:lpstr>Innovation through Measles Rubella Microarray Patch vaccines (MR-MAPs)</vt:lpstr>
      <vt:lpstr>Current state</vt:lpstr>
      <vt:lpstr>PowerPoint Presentation</vt:lpstr>
      <vt:lpstr>Conclusions: countries need both urgent and sustainable solutions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Stone-Weaver</dc:creator>
  <cp:lastModifiedBy>CROWCROFT, Natasha</cp:lastModifiedBy>
  <cp:revision>19</cp:revision>
  <cp:lastPrinted>2024-03-01T10:52:18Z</cp:lastPrinted>
  <dcterms:created xsi:type="dcterms:W3CDTF">2023-11-13T22:03:37Z</dcterms:created>
  <dcterms:modified xsi:type="dcterms:W3CDTF">2024-03-06T12:34:48Z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0x01010037EDB27E50806848838E854E99034A00</vt:lpwstr>
  </property>
</Properties>
</file>