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7FFFEF30_3C46F37E.xml" ContentType="application/vnd.ms-powerpoint.comments+xml"/>
  <Override PartName="/ppt/comments/modernComment_7FFFEF43_1CE940F4.xml" ContentType="application/vnd.ms-powerpoint.comments+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6.xml" ContentType="application/vnd.openxmlformats-officedocument.presentationml.tags+xml"/>
  <Override PartName="/ppt/notesSlides/notesSlide19.xml" ContentType="application/vnd.openxmlformats-officedocument.presentationml.notesSlide+xml"/>
  <Override PartName="/ppt/tags/tag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8.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5"/>
    <p:sldMasterId id="2147483742" r:id="rId6"/>
    <p:sldMasterId id="2147483823" r:id="rId7"/>
    <p:sldMasterId id="2147483834" r:id="rId8"/>
  </p:sldMasterIdLst>
  <p:notesMasterIdLst>
    <p:notesMasterId r:id="rId42"/>
  </p:notesMasterIdLst>
  <p:handoutMasterIdLst>
    <p:handoutMasterId r:id="rId43"/>
  </p:handoutMasterIdLst>
  <p:sldIdLst>
    <p:sldId id="388" r:id="rId9"/>
    <p:sldId id="2147479348" r:id="rId10"/>
    <p:sldId id="2147479360" r:id="rId11"/>
    <p:sldId id="2147479359" r:id="rId12"/>
    <p:sldId id="2147479358" r:id="rId13"/>
    <p:sldId id="2147479357" r:id="rId14"/>
    <p:sldId id="2147479356" r:id="rId15"/>
    <p:sldId id="2147479355" r:id="rId16"/>
    <p:sldId id="2147479354" r:id="rId17"/>
    <p:sldId id="2147479353" r:id="rId18"/>
    <p:sldId id="2147479362" r:id="rId19"/>
    <p:sldId id="2147479344" r:id="rId20"/>
    <p:sldId id="2147479363" r:id="rId21"/>
    <p:sldId id="2147479364" r:id="rId22"/>
    <p:sldId id="2147479365" r:id="rId23"/>
    <p:sldId id="2147479366" r:id="rId24"/>
    <p:sldId id="2147479367" r:id="rId25"/>
    <p:sldId id="2147479368" r:id="rId26"/>
    <p:sldId id="2147479369" r:id="rId27"/>
    <p:sldId id="2147479370" r:id="rId28"/>
    <p:sldId id="2147479371" r:id="rId29"/>
    <p:sldId id="2147479372" r:id="rId30"/>
    <p:sldId id="2147479373" r:id="rId31"/>
    <p:sldId id="2147479374" r:id="rId32"/>
    <p:sldId id="2147479375" r:id="rId33"/>
    <p:sldId id="2147479376" r:id="rId34"/>
    <p:sldId id="2147479377" r:id="rId35"/>
    <p:sldId id="2147479378" r:id="rId36"/>
    <p:sldId id="2147472627" r:id="rId37"/>
    <p:sldId id="2147472616" r:id="rId38"/>
    <p:sldId id="2147472456" r:id="rId39"/>
    <p:sldId id="391" r:id="rId40"/>
    <p:sldId id="214747934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hidden)" id="{5CE05F93-043B-6246-8CDF-5CC29E76C07D}">
          <p14:sldIdLst>
            <p14:sldId id="388"/>
          </p14:sldIdLst>
        </p14:section>
        <p14:section name="Core presentation slides" id="{4680D147-394A-6F4A-9B6C-D690AEA29113}">
          <p14:sldIdLst>
            <p14:sldId id="2147479348"/>
            <p14:sldId id="2147479360"/>
            <p14:sldId id="2147479359"/>
            <p14:sldId id="2147479358"/>
            <p14:sldId id="2147479357"/>
            <p14:sldId id="2147479356"/>
            <p14:sldId id="2147479355"/>
            <p14:sldId id="2147479354"/>
            <p14:sldId id="2147479353"/>
            <p14:sldId id="2147479362"/>
            <p14:sldId id="2147479344"/>
            <p14:sldId id="2147479363"/>
            <p14:sldId id="2147479364"/>
            <p14:sldId id="2147479365"/>
            <p14:sldId id="2147479366"/>
            <p14:sldId id="2147479367"/>
            <p14:sldId id="2147479368"/>
            <p14:sldId id="2147479369"/>
            <p14:sldId id="2147479370"/>
            <p14:sldId id="2147479371"/>
            <p14:sldId id="2147479372"/>
            <p14:sldId id="2147479373"/>
            <p14:sldId id="2147479374"/>
            <p14:sldId id="2147479375"/>
            <p14:sldId id="2147479376"/>
            <p14:sldId id="2147479377"/>
            <p14:sldId id="2147479378"/>
          </p14:sldIdLst>
        </p14:section>
        <p14:section name="back up" id="{C6527564-F4C2-419C-B61D-85EB82193D97}">
          <p14:sldIdLst>
            <p14:sldId id="2147472627"/>
            <p14:sldId id="2147472616"/>
            <p14:sldId id="2147472456"/>
            <p14:sldId id="391"/>
            <p14:sldId id="214747934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1BE944-AAA4-7569-C20E-9AE509F40AC6}" name="Arunima Khanduri" initials="AK" userId="S::akhanduri@gavi.org::b406239b-6040-47ea-b3a0-5ce11c16c435" providerId="AD"/>
  <p188:author id="{CDBAA47F-AB0B-F4C8-9154-E7B36AA67E36}" name="Gladwin Muchena" initials="GM" userId="S::gmuchena@gavi.org::c0071673-c310-4365-80ad-82c1396d243f" providerId="AD"/>
  <p188:author id="{FF1F4D8E-4D39-B471-5D0D-575612934FB7}" name="Marguerite Cornu" initials="MC" userId="S::mcornu@gavi.org::0d8701a5-90f6-4f51-bc6c-e6bf04b0440d" providerId="AD"/>
  <p188:author id="{486809A4-5111-FD14-41DE-8EAC07C54806}" name="Jalaa' Abdelwahab" initials="JA" userId="S::jabdelwahab@gavi.org::4f27ed6e-ce65-4030-b12b-a9074b2a6e52" providerId="AD"/>
  <p188:author id="{5BB372A9-E6D9-12C5-333D-6DAE1CD44DD8}" name="Arunima Khanduri" initials="AK" userId="S::akhanduri@Gavi.org::b406239b-6040-47ea-b3a0-5ce11c16c43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6E6E6"/>
    <a:srgbClr val="00A1DF"/>
    <a:srgbClr val="F89B1D"/>
    <a:srgbClr val="DB4835"/>
    <a:srgbClr val="F87C56"/>
    <a:srgbClr val="C4F56E"/>
    <a:srgbClr val="002E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D0D4B4-F8D1-ED3D-E76E-AAE9794C0442}" v="30" dt="2024-03-07T03:53:21.198"/>
    <p1510:client id="{3EAE2696-5B05-5AAE-2029-661998E0C906}" v="86" dt="2024-03-06T20:17:14.523"/>
    <p1510:client id="{56F3DBC5-2DAB-AAB3-4A4A-E7B8AA8C1042}" v="147" dt="2024-03-06T21:58:10.205"/>
    <p1510:client id="{5B05F52C-5924-4BE6-ABB0-488184D2C6F2}" v="1071" dt="2024-03-07T12:14:26.902"/>
    <p1510:client id="{6590770D-C488-4DB3-B16F-F48EDDA0F2A7}" v="104" vWet="164" dt="2024-03-06T21:29:13.865"/>
    <p1510:client id="{6BF6E721-AD48-454A-A025-34E815A9F55C}" v="5" dt="2024-03-07T13:53:27.482"/>
    <p1510:client id="{8813997B-326D-A1FC-CDBD-D6A0BF236E9A}" v="339" dt="2024-03-07T02:02:09.776"/>
    <p1510:client id="{AF07957C-B7EB-7BDD-2630-6FA434060CBE}" v="33" dt="2024-03-06T20:34:08.863"/>
    <p1510:client id="{B74D2B27-8E37-393A-C662-28FE70105E25}" v="1" dt="2024-03-06T20:08:50.966"/>
    <p1510:client id="{EDD63C6A-C069-01D4-2EE2-413227DC09DB}" v="14" dt="2024-03-07T01:43:22.1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microsoft.com/office/2018/10/relationships/authors" Targe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handoutMaster" Target="handoutMasters/handoutMaster1.xml"/><Relationship Id="rId48" Type="http://schemas.microsoft.com/office/2015/10/relationships/revisionInfo" Target="revisionInfo.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2.xml"/></Relationships>
</file>

<file path=ppt/comments/modernComment_7FFFEF30_3C46F37E.xml><?xml version="1.0" encoding="utf-8"?>
<p188:cmLst xmlns:a="http://schemas.openxmlformats.org/drawingml/2006/main" xmlns:r="http://schemas.openxmlformats.org/officeDocument/2006/relationships" xmlns:p188="http://schemas.microsoft.com/office/powerpoint/2018/8/main">
  <p188:cm id="{D50498BE-F60E-455E-9759-84C007B6C565}" authorId="{486809A4-5111-FD14-41DE-8EAC07C54806}" status="resolved" created="2024-03-06T17:44:14.330" startDate="2024-03-06T17:44:14.330" dueDate="2024-03-06T17:44:14.330" assignedTo="{CDBAA47F-AB0B-F4C8-9154-E7B36AA67E36}" complete="100000" title="@Gladwin Muchena hi Gladwin would appreciate your review and any input of the slides for tomorrow's presentation. Thank you">
    <ac:txMkLst xmlns:ac="http://schemas.microsoft.com/office/drawing/2013/main/command">
      <pc:docMk xmlns:pc="http://schemas.microsoft.com/office/powerpoint/2013/main/command"/>
      <pc:sldMk xmlns:pc="http://schemas.microsoft.com/office/powerpoint/2013/main/command" cId="1011282814" sldId="2147479344"/>
      <ac:spMk id="8" creationId="{EB167144-DB94-02E1-8076-47ADDCD5F9A1}"/>
      <ac:txMk cp="65" len="8">
        <ac:context len="152" hash="2253673058"/>
      </ac:txMk>
    </ac:txMkLst>
    <p188:pos x="6124849" y="874750"/>
    <p188:txBody>
      <a:bodyPr/>
      <a:lstStyle/>
      <a:p>
        <a:r>
          <a:rPr lang="en-US"/>
          <a:t>[@Gladwin Muchena] hi Gladwin would appreciate your review and any input of the slides for tomorrow's presentation. Thank you</a:t>
        </a:r>
      </a:p>
    </p188:txBody>
    <p188:extLst>
      <p:ext xmlns:p="http://schemas.openxmlformats.org/presentationml/2006/main" uri="{5BB2D875-25FF-4072-B9AC-8F64D62656EB}">
        <p228:taskDetails xmlns:p228="http://schemas.microsoft.com/office/powerpoint/2022/08/main">
          <p228:history>
            <p228:event time="2024-03-06T17:44:14.330" id="{47BF7243-FB44-4672-9D27-00C9D16831A7}">
              <p228:atrbtn authorId="{486809A4-5111-FD14-41DE-8EAC07C54806}"/>
              <p228:anchr>
                <p228:comment id="{D50498BE-F60E-455E-9759-84C007B6C565}"/>
              </p228:anchr>
              <p228:add/>
            </p228:event>
            <p228:event time="2024-03-06T17:44:14.330" id="{8F5205DB-FE4E-4466-BFC1-EC7AA50510A0}">
              <p228:atrbtn authorId="{486809A4-5111-FD14-41DE-8EAC07C54806}"/>
              <p228:anchr>
                <p228:comment id="{D50498BE-F60E-455E-9759-84C007B6C565}"/>
              </p228:anchr>
              <p228:asgn authorId="{CDBAA47F-AB0B-F4C8-9154-E7B36AA67E36}"/>
            </p228:event>
            <p228:event time="2024-03-06T17:44:14.330" id="{C5C9E16A-E33E-4276-8ED0-C2C46FA94A91}">
              <p228:atrbtn authorId="{486809A4-5111-FD14-41DE-8EAC07C54806}"/>
              <p228:anchr>
                <p228:comment id="{D50498BE-F60E-455E-9759-84C007B6C565}"/>
              </p228:anchr>
              <p228:title val="@Gladwin Muchena hi Gladwin would appreciate your review and any input of the slides for tomorrow's presentation. Thank you"/>
            </p228:event>
            <p228:event time="2024-03-06T17:44:14.330" id="{8D067ADF-AC72-4F52-8CBA-93B62A5407A2}">
              <p228:atrbtn authorId="{486809A4-5111-FD14-41DE-8EAC07C54806}"/>
              <p228:anchr>
                <p228:comment id="{D50498BE-F60E-455E-9759-84C007B6C565}"/>
              </p228:anchr>
              <p228:date stDt="2024-03-06T17:44:14.330" endDt="2024-03-06T17:44:14.330"/>
            </p228:event>
            <p228:event time="2024-03-07T02:02:09.776" id="{1D1FE9A9-696F-4ED0-893D-4CD3D84B3810}">
              <p228:atrbtn authorId="{CDBAA47F-AB0B-F4C8-9154-E7B36AA67E36}"/>
              <p228:anchr>
                <p228:comment id="{00000000-0000-0000-0000-000000000000}"/>
              </p228:anchr>
              <p228:pcntCmplt val="100000"/>
            </p228:event>
          </p228:history>
        </p228:taskDetails>
      </p:ext>
      <p:ext xmlns:p="http://schemas.openxmlformats.org/presentationml/2006/main" uri="{57CB4572-C831-44C2-8A1C-0ADB6CCDFE69}">
        <p223:reactions xmlns:p223="http://schemas.microsoft.com/office/powerpoint/2022/03/main">
          <p223:rxn type="👍">
            <p223:instance time="2024-03-07T02:02:03.698" authorId="{CDBAA47F-AB0B-F4C8-9154-E7B36AA67E36}"/>
          </p223:rxn>
        </p223:reactions>
      </p:ext>
    </p188:extLst>
  </p188:cm>
</p188:cmLst>
</file>

<file path=ppt/comments/modernComment_7FFFEF43_1CE940F4.xml><?xml version="1.0" encoding="utf-8"?>
<p188:cmLst xmlns:a="http://schemas.openxmlformats.org/drawingml/2006/main" xmlns:r="http://schemas.openxmlformats.org/officeDocument/2006/relationships" xmlns:p188="http://schemas.microsoft.com/office/powerpoint/2018/8/main">
  <p188:cm id="{8036435F-8893-48E8-96F5-DAE1155FBBB2}" authorId="{CDBAA47F-AB0B-F4C8-9154-E7B36AA67E36}" created="2024-03-07T01:49:48.245">
    <pc:sldMkLst xmlns:pc="http://schemas.microsoft.com/office/powerpoint/2013/main/command">
      <pc:docMk/>
      <pc:sldMk cId="2269797989" sldId="389"/>
    </pc:sldMkLst>
    <p188:txBody>
      <a:bodyPr/>
      <a:lstStyle/>
      <a:p>
        <a:r>
          <a:rPr lang="en-US"/>
          <a:t>Gavi's role in the MR Partnership or Gavi support to the MR Partnership. The word "support" is repeated. [@Jalaa' Abdelwahab]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FEAE5B8-1887-744D-B3C4-E3B6006B544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4" name="Footer Placeholder 3">
            <a:extLst>
              <a:ext uri="{FF2B5EF4-FFF2-40B4-BE49-F238E27FC236}">
                <a16:creationId xmlns:a16="http://schemas.microsoft.com/office/drawing/2014/main" id="{64E8A97F-06D7-884B-8B46-968602B43C5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455DCC0-6116-C243-966D-E1A927F582C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C2D543-721A-CF4A-A41A-C589B71FF5FE}" type="slidenum">
              <a:rPr lang="en-GB" smtClean="0"/>
              <a:t>‹#›</a:t>
            </a:fld>
            <a:endParaRPr lang="en-GB"/>
          </a:p>
        </p:txBody>
      </p:sp>
    </p:spTree>
    <p:extLst>
      <p:ext uri="{BB962C8B-B14F-4D97-AF65-F5344CB8AC3E}">
        <p14:creationId xmlns:p14="http://schemas.microsoft.com/office/powerpoint/2010/main" val="4278790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B02DF4-D578-9E44-A905-1D4F1D9996EB}" type="datetimeFigureOut">
              <a:rPr lang="en-GB" smtClean="0"/>
              <a:t>07/03/2024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5B49A3-D38C-2F4A-9EF6-13EF087A7D7F}" type="slidenum">
              <a:rPr lang="en-GB" smtClean="0"/>
              <a:t>‹#›</a:t>
            </a:fld>
            <a:endParaRPr lang="en-GB"/>
          </a:p>
        </p:txBody>
      </p:sp>
    </p:spTree>
    <p:extLst>
      <p:ext uri="{BB962C8B-B14F-4D97-AF65-F5344CB8AC3E}">
        <p14:creationId xmlns:p14="http://schemas.microsoft.com/office/powerpoint/2010/main" val="455590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Calibri" panose="020F0502020204030204" pitchFamily="34" charset="0"/>
                <a:ea typeface="Calibri" panose="020F0502020204030204" pitchFamily="34" charset="0"/>
              </a:rPr>
              <a:t>Primary Health Care</a:t>
            </a:r>
            <a:r>
              <a:rPr lang="en-US" sz="1800">
                <a:effectLst/>
                <a:latin typeface="Calibri" panose="020F0502020204030204" pitchFamily="34" charset="0"/>
                <a:ea typeface="Calibri" panose="020F0502020204030204" pitchFamily="34" charset="0"/>
              </a:rPr>
              <a:t> is a strategic priority under the </a:t>
            </a:r>
            <a:r>
              <a:rPr lang="en-US" sz="1800" b="1" err="1">
                <a:effectLst/>
                <a:latin typeface="Calibri" panose="020F0502020204030204" pitchFamily="34" charset="0"/>
                <a:ea typeface="Calibri" panose="020F0502020204030204" pitchFamily="34" charset="0"/>
              </a:rPr>
              <a:t>Immunisation</a:t>
            </a:r>
            <a:r>
              <a:rPr lang="en-US" sz="1800" b="1">
                <a:effectLst/>
                <a:latin typeface="Calibri" panose="020F0502020204030204" pitchFamily="34" charset="0"/>
                <a:ea typeface="Calibri" panose="020F0502020204030204" pitchFamily="34" charset="0"/>
              </a:rPr>
              <a:t> Agenda 2030</a:t>
            </a:r>
            <a:r>
              <a:rPr lang="en-US" sz="1800">
                <a:effectLst/>
                <a:latin typeface="Calibri" panose="020F0502020204030204" pitchFamily="34" charset="0"/>
                <a:ea typeface="Calibri" panose="020F0502020204030204" pitchFamily="34" charset="0"/>
              </a:rPr>
              <a:t> and </a:t>
            </a:r>
            <a:r>
              <a:rPr lang="en-US" sz="1800" err="1">
                <a:effectLst/>
                <a:latin typeface="Calibri" panose="020F0502020204030204" pitchFamily="34" charset="0"/>
                <a:ea typeface="Calibri" panose="020F0502020204030204" pitchFamily="34" charset="0"/>
              </a:rPr>
              <a:t>immunisation</a:t>
            </a:r>
            <a:r>
              <a:rPr lang="en-US" sz="1800">
                <a:effectLst/>
                <a:latin typeface="Calibri" panose="020F0502020204030204" pitchFamily="34" charset="0"/>
                <a:ea typeface="Calibri" panose="020F0502020204030204" pitchFamily="34" charset="0"/>
              </a:rPr>
              <a:t> is a vital component of PHC. A robust </a:t>
            </a:r>
            <a:r>
              <a:rPr lang="en-US" sz="1800" err="1">
                <a:effectLst/>
                <a:latin typeface="Calibri" panose="020F0502020204030204" pitchFamily="34" charset="0"/>
                <a:ea typeface="Calibri" panose="020F0502020204030204" pitchFamily="34" charset="0"/>
              </a:rPr>
              <a:t>immunisation</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programme</a:t>
            </a:r>
            <a:r>
              <a:rPr lang="en-US" sz="1800">
                <a:effectLst/>
                <a:latin typeface="Calibri" panose="020F0502020204030204" pitchFamily="34" charset="0"/>
                <a:ea typeface="Calibri" panose="020F0502020204030204" pitchFamily="34" charset="0"/>
              </a:rPr>
              <a:t> offers opportunities to strengthen PHC by interacting with multiple health system levers - such as </a:t>
            </a:r>
            <a:r>
              <a:rPr lang="en-US" sz="1800" b="1">
                <a:effectLst/>
                <a:latin typeface="Calibri" panose="020F0502020204030204" pitchFamily="34" charset="0"/>
                <a:ea typeface="Calibri" panose="020F0502020204030204" pitchFamily="34" charset="0"/>
              </a:rPr>
              <a:t>integrated campaigns can encourage multi-sectoral coordination of various health intervention</a:t>
            </a:r>
            <a:r>
              <a:rPr lang="en-US" sz="1800">
                <a:effectLst/>
                <a:latin typeface="Calibri" panose="020F0502020204030204" pitchFamily="34" charset="0"/>
                <a:ea typeface="Calibri" panose="020F0502020204030204" pitchFamily="34" charset="0"/>
              </a:rPr>
              <a:t>s (antigens like polio, YF and non-</a:t>
            </a:r>
            <a:r>
              <a:rPr lang="en-US" sz="1800" err="1">
                <a:effectLst/>
                <a:latin typeface="Calibri" panose="020F0502020204030204" pitchFamily="34" charset="0"/>
                <a:ea typeface="Calibri" panose="020F0502020204030204" pitchFamily="34" charset="0"/>
              </a:rPr>
              <a:t>immunisation</a:t>
            </a:r>
            <a:r>
              <a:rPr lang="en-US" sz="1800">
                <a:effectLst/>
                <a:latin typeface="Calibri" panose="020F0502020204030204" pitchFamily="34" charset="0"/>
                <a:ea typeface="Calibri" panose="020F0502020204030204" pitchFamily="34" charset="0"/>
              </a:rPr>
              <a:t> interventions such as vitamin A, deworming, bed nets). In turn, a strong PHC platform can support and improve the uptake of </a:t>
            </a:r>
            <a:r>
              <a:rPr lang="en-US" sz="1800" b="1">
                <a:effectLst/>
                <a:latin typeface="Calibri" panose="020F0502020204030204" pitchFamily="34" charset="0"/>
                <a:ea typeface="Calibri" panose="020F0502020204030204" pitchFamily="34" charset="0"/>
              </a:rPr>
              <a:t>vaccines across the life course</a:t>
            </a:r>
            <a:r>
              <a:rPr lang="en-US" sz="1800">
                <a:effectLst/>
                <a:latin typeface="Calibri" panose="020F0502020204030204" pitchFamily="34" charset="0"/>
                <a:ea typeface="Calibri" panose="020F0502020204030204" pitchFamily="34" charset="0"/>
              </a:rPr>
              <a:t>. This session will be discussing the link between </a:t>
            </a:r>
            <a:r>
              <a:rPr lang="en-US" sz="1800" err="1">
                <a:effectLst/>
                <a:latin typeface="Calibri" panose="020F0502020204030204" pitchFamily="34" charset="0"/>
                <a:ea typeface="Calibri" panose="020F0502020204030204" pitchFamily="34" charset="0"/>
              </a:rPr>
              <a:t>immunisation</a:t>
            </a:r>
            <a:r>
              <a:rPr lang="en-US" sz="1800">
                <a:effectLst/>
                <a:latin typeface="Calibri" panose="020F0502020204030204" pitchFamily="34" charset="0"/>
                <a:ea typeface="Calibri" panose="020F0502020204030204" pitchFamily="34" charset="0"/>
              </a:rPr>
              <a:t> (using MR </a:t>
            </a:r>
            <a:r>
              <a:rPr lang="en-US" sz="1800" err="1">
                <a:effectLst/>
                <a:latin typeface="Calibri" panose="020F0502020204030204" pitchFamily="34" charset="0"/>
                <a:ea typeface="Calibri" panose="020F0502020204030204" pitchFamily="34" charset="0"/>
              </a:rPr>
              <a:t>programme</a:t>
            </a:r>
            <a:r>
              <a:rPr lang="en-US" sz="1800">
                <a:effectLst/>
                <a:latin typeface="Calibri" panose="020F0502020204030204" pitchFamily="34" charset="0"/>
                <a:ea typeface="Calibri" panose="020F0502020204030204" pitchFamily="34" charset="0"/>
              </a:rPr>
              <a:t> as example) as a lever to strengthen PHC – challenges and opportunities.</a:t>
            </a:r>
          </a:p>
          <a:p>
            <a:endParaRPr lang="en-US"/>
          </a:p>
        </p:txBody>
      </p:sp>
      <p:sp>
        <p:nvSpPr>
          <p:cNvPr id="4" name="Slide Number Placeholder 3"/>
          <p:cNvSpPr>
            <a:spLocks noGrp="1"/>
          </p:cNvSpPr>
          <p:nvPr>
            <p:ph type="sldNum" sz="quarter" idx="5"/>
          </p:nvPr>
        </p:nvSpPr>
        <p:spPr/>
        <p:txBody>
          <a:bodyPr/>
          <a:lstStyle/>
          <a:p>
            <a:fld id="{4C5B49A3-D38C-2F4A-9EF6-13EF087A7D7F}" type="slidenum">
              <a:rPr lang="en-GB" smtClean="0"/>
              <a:t>1</a:t>
            </a:fld>
            <a:endParaRPr lang="en-GB"/>
          </a:p>
        </p:txBody>
      </p:sp>
    </p:spTree>
    <p:extLst>
      <p:ext uri="{BB962C8B-B14F-4D97-AF65-F5344CB8AC3E}">
        <p14:creationId xmlns:p14="http://schemas.microsoft.com/office/powerpoint/2010/main" val="2624591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Calibri"/>
                <a:ea typeface="Calibri"/>
                <a:cs typeface="Calibri"/>
              </a:rPr>
              <a:t>Barriers: Inadequate</a:t>
            </a:r>
            <a:r>
              <a:rPr lang="en-US" sz="1200">
                <a:effectLst/>
                <a:latin typeface="Calibri"/>
                <a:ea typeface="Calibri"/>
                <a:cs typeface="Calibri"/>
              </a:rPr>
              <a:t> number of health workers, </a:t>
            </a:r>
            <a:r>
              <a:rPr lang="en-US" sz="1200" b="1">
                <a:effectLst/>
                <a:latin typeface="Calibri"/>
                <a:ea typeface="Calibri"/>
                <a:cs typeface="Calibri"/>
              </a:rPr>
              <a:t>financing streams, </a:t>
            </a:r>
            <a:r>
              <a:rPr lang="en-US" sz="1200">
                <a:effectLst/>
                <a:latin typeface="Calibri"/>
                <a:ea typeface="Calibri"/>
                <a:cs typeface="Calibri"/>
              </a:rPr>
              <a:t>inadequate supply of essential medicines, nutrition commodities and vaccines, lack of policies and guidelines, poor supervision and monitoring and evaluation.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a:effectLst/>
                <a:latin typeface="Calibri"/>
                <a:ea typeface="Calibri"/>
                <a:cs typeface="Calibri"/>
              </a:rPr>
              <a:t>Joint HIV Evaluation of Integrated care UNAIDS 2023</a:t>
            </a:r>
            <a:r>
              <a:rPr lang="en-US" sz="1800">
                <a:effectLst/>
                <a:latin typeface="Calibri"/>
                <a:ea typeface="Calibri"/>
                <a:cs typeface="Calibri"/>
              </a:rPr>
              <a:t>, also emphasized</a:t>
            </a:r>
            <a:r>
              <a:rPr lang="en-US" sz="1800">
                <a:latin typeface="Calibri"/>
                <a:ea typeface="Calibri"/>
                <a:cs typeface="Calibri"/>
              </a:rPr>
              <a:t> </a:t>
            </a:r>
            <a:endParaRPr lang="en-US" sz="1800">
              <a:effectLst/>
              <a:latin typeface="Calibri" panose="020F0502020204030204" pitchFamily="34" charset="0"/>
              <a:ea typeface="Calibri" panose="020F0502020204030204" pitchFamily="34" charset="0"/>
              <a:cs typeface="Calibri"/>
            </a:endParaRPr>
          </a:p>
          <a:p>
            <a:pPr lvl="1">
              <a:lnSpc>
                <a:spcPct val="107000"/>
              </a:lnSpc>
              <a:spcAft>
                <a:spcPts val="800"/>
              </a:spcAft>
            </a:pPr>
            <a:r>
              <a:rPr lang="en-US" sz="1800">
                <a:effectLst/>
                <a:latin typeface="Calibri"/>
                <a:ea typeface="Calibri"/>
                <a:cs typeface="Calibri"/>
              </a:rPr>
              <a:t>the importance of integrated primary health care to improve conceptual clarity (recommendation 1), and integrated governance with national plans and teams (recommendation 2,3,4), to address some of the barriers.</a:t>
            </a:r>
          </a:p>
          <a:p>
            <a:endParaRPr lang="en-US"/>
          </a:p>
        </p:txBody>
      </p:sp>
      <p:sp>
        <p:nvSpPr>
          <p:cNvPr id="4" name="Slide Number Placeholder 3"/>
          <p:cNvSpPr>
            <a:spLocks noGrp="1"/>
          </p:cNvSpPr>
          <p:nvPr>
            <p:ph type="sldNum" sz="quarter" idx="5"/>
          </p:nvPr>
        </p:nvSpPr>
        <p:spPr/>
        <p:txBody>
          <a:bodyPr/>
          <a:lstStyle/>
          <a:p>
            <a:fld id="{7850EA0D-54DF-453B-96CC-A04E6945E0BD}" type="slidenum">
              <a:rPr lang="en-US" smtClean="0"/>
              <a:t>10</a:t>
            </a:fld>
            <a:endParaRPr lang="en-US"/>
          </a:p>
        </p:txBody>
      </p:sp>
    </p:spTree>
    <p:extLst>
      <p:ext uri="{BB962C8B-B14F-4D97-AF65-F5344CB8AC3E}">
        <p14:creationId xmlns:p14="http://schemas.microsoft.com/office/powerpoint/2010/main" val="1397418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900"/>
              </a:spcAft>
              <a:buClr>
                <a:schemeClr val="bg2"/>
              </a:buClr>
            </a:pPr>
            <a:endParaRPr lang="en-US">
              <a:solidFill>
                <a:srgbClr val="222A35"/>
              </a:solidFill>
              <a:ea typeface="Calibri"/>
              <a:cs typeface="Calibri"/>
            </a:endParaRPr>
          </a:p>
        </p:txBody>
      </p:sp>
      <p:sp>
        <p:nvSpPr>
          <p:cNvPr id="4" name="Slide Number Placeholder 3"/>
          <p:cNvSpPr>
            <a:spLocks noGrp="1"/>
          </p:cNvSpPr>
          <p:nvPr>
            <p:ph type="sldNum" sz="quarter" idx="10"/>
          </p:nvPr>
        </p:nvSpPr>
        <p:spPr/>
        <p:txBody>
          <a:bodyPr/>
          <a:lstStyle/>
          <a:p>
            <a:fld id="{5AB95E1F-0E16-9041-B7F2-F780B1DFEBE7}" type="slidenum">
              <a:rPr lang="en-US" smtClean="0"/>
              <a:t>11</a:t>
            </a:fld>
            <a:endParaRPr lang="en-US"/>
          </a:p>
        </p:txBody>
      </p:sp>
    </p:spTree>
    <p:extLst>
      <p:ext uri="{BB962C8B-B14F-4D97-AF65-F5344CB8AC3E}">
        <p14:creationId xmlns:p14="http://schemas.microsoft.com/office/powerpoint/2010/main" val="308101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Frutiger Roman"/>
              </a:rPr>
              <a:t>Gavi, the Vaccine Alliance is a </a:t>
            </a:r>
            <a:r>
              <a:rPr lang="en-US" b="1" i="0" u="none" strike="noStrike">
                <a:solidFill>
                  <a:srgbClr val="000000"/>
                </a:solidFill>
                <a:effectLst/>
                <a:latin typeface="Frutiger Roman"/>
              </a:rPr>
              <a:t>public-private partnership </a:t>
            </a:r>
            <a:r>
              <a:rPr lang="en-US" b="0" i="0" u="none" strike="noStrike">
                <a:solidFill>
                  <a:srgbClr val="000000"/>
                </a:solidFill>
                <a:effectLst/>
                <a:latin typeface="Frutiger Roman"/>
              </a:rPr>
              <a:t>that helps vaccinate half the world’s children against some of the world’s deadliest diseases. The Vaccine Alliance brings together developing country and donor </a:t>
            </a:r>
            <a:r>
              <a:rPr lang="en-US" b="1" i="0" u="none" strike="noStrike">
                <a:solidFill>
                  <a:srgbClr val="000000"/>
                </a:solidFill>
                <a:effectLst/>
                <a:latin typeface="Frutiger Roman"/>
              </a:rPr>
              <a:t>governments</a:t>
            </a:r>
            <a:r>
              <a:rPr lang="en-US" b="0" i="0" u="none" strike="noStrike">
                <a:solidFill>
                  <a:srgbClr val="000000"/>
                </a:solidFill>
                <a:effectLst/>
                <a:latin typeface="Frutiger Roman"/>
              </a:rPr>
              <a:t>, the </a:t>
            </a:r>
            <a:r>
              <a:rPr lang="en-US" b="1" i="0" u="none" strike="noStrike">
                <a:solidFill>
                  <a:srgbClr val="000000"/>
                </a:solidFill>
                <a:effectLst/>
                <a:latin typeface="Frutiger Roman"/>
              </a:rPr>
              <a:t>World Health Organization</a:t>
            </a:r>
            <a:r>
              <a:rPr lang="en-US" b="0" i="0" u="none" strike="noStrike">
                <a:solidFill>
                  <a:srgbClr val="000000"/>
                </a:solidFill>
                <a:effectLst/>
                <a:latin typeface="Frutiger Roman"/>
              </a:rPr>
              <a:t>, </a:t>
            </a:r>
            <a:r>
              <a:rPr lang="en-US" b="1" i="0" u="none" strike="noStrike">
                <a:solidFill>
                  <a:srgbClr val="000000"/>
                </a:solidFill>
                <a:effectLst/>
                <a:latin typeface="Frutiger Roman"/>
              </a:rPr>
              <a:t>UNICEF</a:t>
            </a:r>
            <a:r>
              <a:rPr lang="en-US" b="0" i="0" u="none" strike="noStrike">
                <a:solidFill>
                  <a:srgbClr val="000000"/>
                </a:solidFill>
                <a:effectLst/>
                <a:latin typeface="Frutiger Roman"/>
              </a:rPr>
              <a:t>, the </a:t>
            </a:r>
            <a:r>
              <a:rPr lang="en-US" b="1" i="0" u="none" strike="noStrike">
                <a:solidFill>
                  <a:srgbClr val="000000"/>
                </a:solidFill>
                <a:effectLst/>
                <a:latin typeface="Frutiger Roman"/>
              </a:rPr>
              <a:t>World Bank</a:t>
            </a:r>
            <a:r>
              <a:rPr lang="en-US" b="0" i="0" u="none" strike="noStrike">
                <a:solidFill>
                  <a:srgbClr val="000000"/>
                </a:solidFill>
                <a:effectLst/>
                <a:latin typeface="Frutiger Roman"/>
              </a:rPr>
              <a:t>, the </a:t>
            </a:r>
            <a:r>
              <a:rPr lang="en-US" b="1" i="0" u="none" strike="noStrike">
                <a:solidFill>
                  <a:srgbClr val="000000"/>
                </a:solidFill>
                <a:effectLst/>
                <a:latin typeface="Frutiger Roman"/>
              </a:rPr>
              <a:t>vaccine industry</a:t>
            </a:r>
            <a:r>
              <a:rPr lang="en-US" b="0" i="0" u="none" strike="noStrike">
                <a:solidFill>
                  <a:srgbClr val="000000"/>
                </a:solidFill>
                <a:effectLst/>
                <a:latin typeface="Frutiger Roman"/>
              </a:rPr>
              <a:t>, </a:t>
            </a:r>
            <a:r>
              <a:rPr lang="en-US" b="1" i="0" u="none" strike="noStrike">
                <a:solidFill>
                  <a:srgbClr val="000000"/>
                </a:solidFill>
                <a:effectLst/>
                <a:latin typeface="Frutiger Roman"/>
              </a:rPr>
              <a:t>technical agencies</a:t>
            </a:r>
            <a:r>
              <a:rPr lang="en-US" b="0" i="0" u="none" strike="noStrike">
                <a:solidFill>
                  <a:srgbClr val="000000"/>
                </a:solidFill>
                <a:effectLst/>
                <a:latin typeface="Frutiger Roman"/>
              </a:rPr>
              <a:t>, </a:t>
            </a:r>
            <a:r>
              <a:rPr lang="en-US" b="1" i="0" u="none" strike="noStrike">
                <a:solidFill>
                  <a:srgbClr val="000000"/>
                </a:solidFill>
                <a:effectLst/>
                <a:latin typeface="Frutiger Roman"/>
              </a:rPr>
              <a:t>civil society</a:t>
            </a:r>
            <a:r>
              <a:rPr lang="en-US" b="0" i="0" u="none" strike="noStrike">
                <a:solidFill>
                  <a:srgbClr val="000000"/>
                </a:solidFill>
                <a:effectLst/>
                <a:latin typeface="Frutiger Roman"/>
              </a:rPr>
              <a:t>, the </a:t>
            </a:r>
            <a:r>
              <a:rPr lang="en-US" b="1" i="0" u="none" strike="noStrike">
                <a:solidFill>
                  <a:srgbClr val="000000"/>
                </a:solidFill>
                <a:effectLst/>
                <a:latin typeface="Frutiger Roman"/>
              </a:rPr>
              <a:t>Bill &amp; Melinda Gates Foundation </a:t>
            </a:r>
            <a:r>
              <a:rPr lang="en-US" b="0" i="0" u="none" strike="noStrike">
                <a:solidFill>
                  <a:srgbClr val="000000"/>
                </a:solidFill>
                <a:effectLst/>
                <a:latin typeface="Frutiger Roman"/>
              </a:rPr>
              <a:t>and other private sector partners.</a:t>
            </a:r>
            <a:endParaRPr lang="en-US"/>
          </a:p>
        </p:txBody>
      </p:sp>
      <p:sp>
        <p:nvSpPr>
          <p:cNvPr id="4" name="Slide Number Placeholder 3"/>
          <p:cNvSpPr>
            <a:spLocks noGrp="1"/>
          </p:cNvSpPr>
          <p:nvPr>
            <p:ph type="sldNum" sz="quarter" idx="5"/>
          </p:nvPr>
        </p:nvSpPr>
        <p:spPr/>
        <p:txBody>
          <a:bodyPr/>
          <a:lstStyle/>
          <a:p>
            <a:fld id="{4C5B49A3-D38C-2F4A-9EF6-13EF087A7D7F}" type="slidenum">
              <a:rPr lang="en-GB" smtClean="0"/>
              <a:t>14</a:t>
            </a:fld>
            <a:endParaRPr lang="en-GB"/>
          </a:p>
        </p:txBody>
      </p:sp>
    </p:spTree>
    <p:extLst>
      <p:ext uri="{BB962C8B-B14F-4D97-AF65-F5344CB8AC3E}">
        <p14:creationId xmlns:p14="http://schemas.microsoft.com/office/powerpoint/2010/main" val="3532168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spcBef>
                <a:spcPts val="0"/>
              </a:spcBef>
              <a:spcAft>
                <a:spcPts val="0"/>
              </a:spcAft>
              <a:buClrTx/>
              <a:buSzTx/>
              <a:buFontTx/>
              <a:buNone/>
              <a:tabLst/>
              <a:defRPr/>
            </a:pPr>
            <a:r>
              <a:rPr kumimoji="0" lang="en-GB" b="0" i="0" u="none" strike="noStrike" kern="1200" cap="none" spc="0" normalizeH="0" baseline="0" noProof="0">
                <a:ln>
                  <a:noFill/>
                </a:ln>
                <a:solidFill>
                  <a:srgbClr val="005CB9"/>
                </a:solidFill>
                <a:effectLst/>
                <a:uLnTx/>
                <a:uFillTx/>
                <a:latin typeface="Arial"/>
                <a:ea typeface="+mn-ea"/>
                <a:cs typeface="+mn-cs"/>
              </a:rPr>
              <a:t>Gavi support for routine immunisation in 2000: </a:t>
            </a:r>
            <a:r>
              <a:rPr kumimoji="0" lang="en-GB" b="1" i="0" u="none" strike="noStrike" kern="1200" cap="none" spc="0" normalizeH="0" baseline="0" noProof="0">
                <a:ln>
                  <a:noFill/>
                </a:ln>
                <a:solidFill>
                  <a:srgbClr val="005CB9"/>
                </a:solidFill>
                <a:effectLst/>
                <a:uLnTx/>
                <a:uFillTx/>
                <a:latin typeface="Arial"/>
                <a:ea typeface="+mn-ea"/>
                <a:cs typeface="+mn-cs"/>
              </a:rPr>
              <a:t>78 lower-income countries</a:t>
            </a:r>
            <a:br>
              <a:rPr kumimoji="0" lang="en-GB" b="1" i="0" u="none" strike="noStrike" kern="1200" cap="none" spc="0" normalizeH="0" baseline="0" noProof="0">
                <a:ln>
                  <a:noFill/>
                </a:ln>
                <a:solidFill>
                  <a:srgbClr val="005CB9"/>
                </a:solidFill>
                <a:effectLst/>
                <a:uLnTx/>
                <a:uFillTx/>
                <a:latin typeface="Arial"/>
                <a:ea typeface="+mn-ea"/>
                <a:cs typeface="+mn-cs"/>
              </a:rPr>
            </a:br>
            <a:r>
              <a:rPr kumimoji="0" lang="en-GB" b="0" i="0" u="none" strike="noStrike" kern="1200" cap="none" spc="0" normalizeH="0" baseline="0" noProof="0">
                <a:ln>
                  <a:noFill/>
                </a:ln>
                <a:solidFill>
                  <a:srgbClr val="005CB9"/>
                </a:solidFill>
                <a:effectLst/>
                <a:uLnTx/>
                <a:uFillTx/>
                <a:latin typeface="Arial"/>
                <a:ea typeface="+mn-ea"/>
                <a:cs typeface="+mn-cs"/>
              </a:rPr>
              <a:t>Eligible for Gavi support in 2021–2025: </a:t>
            </a:r>
            <a:r>
              <a:rPr kumimoji="0" lang="en-GB" b="1" i="0" u="none" strike="noStrike" kern="1200" cap="none" spc="0" normalizeH="0" baseline="0" noProof="0">
                <a:ln>
                  <a:noFill/>
                </a:ln>
                <a:solidFill>
                  <a:srgbClr val="005CB9"/>
                </a:solidFill>
                <a:effectLst/>
                <a:uLnTx/>
                <a:uFillTx/>
                <a:latin typeface="Arial"/>
                <a:ea typeface="+mn-ea"/>
                <a:cs typeface="+mn-cs"/>
              </a:rPr>
              <a:t>57 lower-income countries </a:t>
            </a:r>
            <a:r>
              <a:rPr kumimoji="0" lang="en-GB" i="0" u="none" strike="noStrike" kern="1200" cap="none" spc="0" normalizeH="0" baseline="0" noProof="0">
                <a:ln>
                  <a:noFill/>
                </a:ln>
                <a:solidFill>
                  <a:srgbClr val="005CB9"/>
                </a:solidFill>
                <a:effectLst/>
                <a:uLnTx/>
                <a:uFillTx/>
                <a:latin typeface="Arial"/>
                <a:ea typeface="+mn-ea"/>
                <a:cs typeface="+mn-cs"/>
              </a:rPr>
              <a:t>(54 countries in 2023)</a:t>
            </a:r>
            <a:endParaRPr lang="en-GB" b="1" i="0" u="none" strike="noStrike" kern="1200" cap="none" spc="0" normalizeH="0" baseline="0" noProof="0">
              <a:ln>
                <a:noFill/>
              </a:ln>
              <a:solidFill>
                <a:srgbClr val="005CB9"/>
              </a:solidFill>
              <a:effectLst/>
              <a:uLnTx/>
              <a:uFillTx/>
              <a:latin typeface="Arial"/>
              <a:cs typeface="Arial"/>
            </a:endParaRPr>
          </a:p>
          <a:p>
            <a:pPr marL="0" marR="0" lvl="0" indent="0" algn="l" defTabSz="914377" rtl="0" eaLnBrk="1" fontAlgn="auto" latinLnBrk="0" hangingPunct="1">
              <a:spcBef>
                <a:spcPts val="0"/>
              </a:spcBef>
              <a:spcAft>
                <a:spcPts val="0"/>
              </a:spcAft>
              <a:buClrTx/>
              <a:buSzTx/>
              <a:buFontTx/>
              <a:buNone/>
              <a:tabLst/>
              <a:defRPr/>
            </a:pPr>
            <a:r>
              <a:rPr kumimoji="0" lang="en-GB" b="0" i="0" u="none" strike="noStrike" kern="1200" cap="none" spc="0" normalizeH="0" baseline="0" noProof="0">
                <a:ln>
                  <a:noFill/>
                </a:ln>
                <a:solidFill>
                  <a:srgbClr val="005CB9"/>
                </a:solidFill>
                <a:effectLst/>
                <a:uLnTx/>
                <a:uFillTx/>
                <a:latin typeface="Arial"/>
                <a:ea typeface="+mn-ea"/>
                <a:cs typeface="+mn-cs"/>
              </a:rPr>
              <a:t>COVAX support for COVID-19 immunisation since 2021: </a:t>
            </a:r>
            <a:r>
              <a:rPr lang="en-GB" b="1">
                <a:solidFill>
                  <a:srgbClr val="005CB9"/>
                </a:solidFill>
                <a:latin typeface="Arial"/>
              </a:rPr>
              <a:t>146</a:t>
            </a:r>
            <a:r>
              <a:rPr kumimoji="0" lang="en-GB" b="1" i="0" u="none" strike="noStrike" kern="1200" cap="none" spc="0" normalizeH="0" baseline="0" noProof="0">
                <a:ln>
                  <a:noFill/>
                </a:ln>
                <a:solidFill>
                  <a:srgbClr val="005CB9"/>
                </a:solidFill>
                <a:effectLst/>
                <a:uLnTx/>
                <a:uFillTx/>
                <a:latin typeface="Arial"/>
                <a:ea typeface="+mn-ea"/>
                <a:cs typeface="+mn-cs"/>
              </a:rPr>
              <a:t> countries</a:t>
            </a:r>
            <a:r>
              <a:rPr kumimoji="0" lang="en-GB" i="0" u="none" strike="noStrike" kern="1200" cap="none" spc="0" normalizeH="0" baseline="0" noProof="0">
                <a:ln>
                  <a:noFill/>
                </a:ln>
                <a:solidFill>
                  <a:srgbClr val="005CB9"/>
                </a:solidFill>
                <a:effectLst/>
                <a:uLnTx/>
                <a:uFillTx/>
                <a:latin typeface="Arial"/>
                <a:ea typeface="+mn-ea"/>
                <a:cs typeface="+mn-cs"/>
              </a:rPr>
              <a:t> (87 lower-income countries)</a:t>
            </a:r>
          </a:p>
          <a:p>
            <a:endParaRPr lang="en-US"/>
          </a:p>
        </p:txBody>
      </p:sp>
      <p:sp>
        <p:nvSpPr>
          <p:cNvPr id="4" name="Slide Number Placeholder 3"/>
          <p:cNvSpPr>
            <a:spLocks noGrp="1"/>
          </p:cNvSpPr>
          <p:nvPr>
            <p:ph type="sldNum" sz="quarter" idx="5"/>
          </p:nvPr>
        </p:nvSpPr>
        <p:spPr/>
        <p:txBody>
          <a:bodyPr/>
          <a:lstStyle/>
          <a:p>
            <a:fld id="{4C5B49A3-D38C-2F4A-9EF6-13EF087A7D7F}" type="slidenum">
              <a:rPr lang="en-GB" smtClean="0"/>
              <a:pPr/>
              <a:t>15</a:t>
            </a:fld>
            <a:endParaRPr lang="en-GB"/>
          </a:p>
        </p:txBody>
      </p:sp>
    </p:spTree>
    <p:extLst>
      <p:ext uri="{BB962C8B-B14F-4D97-AF65-F5344CB8AC3E}">
        <p14:creationId xmlns:p14="http://schemas.microsoft.com/office/powerpoint/2010/main" val="1161339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indent="0">
              <a:buNone/>
            </a:pPr>
            <a:r>
              <a:rPr lang="en-GB">
                <a:latin typeface="Arial"/>
                <a:cs typeface="Arial"/>
              </a:rPr>
              <a:t>Most existing GAVI Vaccine </a:t>
            </a:r>
            <a:r>
              <a:rPr lang="en-GB" err="1">
                <a:latin typeface="Arial"/>
                <a:cs typeface="Arial"/>
              </a:rPr>
              <a:t>protfolios</a:t>
            </a:r>
            <a:r>
              <a:rPr lang="en-GB">
                <a:latin typeface="Arial"/>
                <a:cs typeface="Arial"/>
              </a:rPr>
              <a:t> are focused on first and second year of life, aside from HPV and emergency stockpiles </a:t>
            </a:r>
          </a:p>
          <a:p>
            <a:pPr marL="0" indent="0">
              <a:buNone/>
            </a:pPr>
            <a:endParaRPr lang="en-GB">
              <a:latin typeface="Arial"/>
              <a:cs typeface="Arial"/>
            </a:endParaRPr>
          </a:p>
          <a:p>
            <a:pPr marL="0" indent="0">
              <a:buNone/>
            </a:pPr>
            <a:r>
              <a:rPr lang="en-GB">
                <a:latin typeface="Arial"/>
                <a:cs typeface="Arial"/>
              </a:rPr>
              <a:t>However all the new programmes require new partnerships, new touchpoints and new stages in life as you can see in lower line  </a:t>
            </a:r>
          </a:p>
          <a:p>
            <a:pPr marL="171450" indent="-171450">
              <a:buAutoNum type="arabicPeriod"/>
            </a:pPr>
            <a:endParaRPr lang="en-GB">
              <a:latin typeface="Arial"/>
              <a:cs typeface="Arial"/>
            </a:endParaRPr>
          </a:p>
          <a:p>
            <a:pPr marL="171450" indent="-171450">
              <a:buAutoNum type="arabicPeriod"/>
            </a:pPr>
            <a:r>
              <a:rPr lang="en-GB">
                <a:latin typeface="Arial"/>
                <a:cs typeface="Arial"/>
              </a:rPr>
              <a:t>Mostly corresponds to school entry; In theory, Gavi is supporting MCV2 at school entry, but Gavi countries have so far chosen to introduce MCV2 in the second year of life</a:t>
            </a:r>
            <a:endParaRPr lang="en-US">
              <a:latin typeface="Arial"/>
              <a:cs typeface="Arial"/>
            </a:endParaRPr>
          </a:p>
          <a:p>
            <a:pPr marL="171450" indent="-171450">
              <a:buAutoNum type="arabicPeriod"/>
            </a:pPr>
            <a:r>
              <a:rPr lang="en-GB">
                <a:latin typeface="Arial"/>
                <a:cs typeface="Arial"/>
              </a:rPr>
              <a:t>Assumed  dose (15-18 months)</a:t>
            </a:r>
          </a:p>
          <a:p>
            <a:pPr marL="171450" indent="-171450">
              <a:buAutoNum type="arabicPeriod"/>
            </a:pPr>
            <a:r>
              <a:rPr lang="en-US">
                <a:latin typeface="Arial"/>
                <a:cs typeface="Arial"/>
              </a:rPr>
              <a:t>Influenza, diphtheria-tetanus-pertussis, COVID-19, Hepatitis E, GBS and RSV</a:t>
            </a:r>
            <a:endParaRPr lang="en-GB">
              <a:latin typeface="Arial"/>
              <a:cs typeface="Arial"/>
            </a:endParaRPr>
          </a:p>
          <a:p>
            <a:pPr marL="171450" indent="-171450">
              <a:buAutoNum type="arabicPeriod"/>
            </a:pPr>
            <a:r>
              <a:rPr lang="en-US">
                <a:latin typeface="Arial"/>
                <a:cs typeface="Arial"/>
              </a:rPr>
              <a:t>Could include: COVID-19, seasonal influenza, Hep B, DTP booster, MMR, Varicella, Meningococcal</a:t>
            </a:r>
            <a:endParaRPr lang="en-GB">
              <a:latin typeface="Arial"/>
              <a:cs typeface="Arial"/>
            </a:endParaRPr>
          </a:p>
          <a:p>
            <a:pPr marL="285750" indent="-285750">
              <a:buFont typeface="Arial"/>
              <a:buChar char="•"/>
            </a:pPr>
            <a:endParaRPr lang="en-US">
              <a:cs typeface="Arial"/>
            </a:endParaRPr>
          </a:p>
          <a:p>
            <a:pPr marL="171450" indent="-171450">
              <a:buFontTx/>
              <a:buAutoNum type="arabicPeriod"/>
            </a:pPr>
            <a:endParaRPr lang="en-GB">
              <a:latin typeface="Arial"/>
              <a:cs typeface="Arial"/>
            </a:endParaRPr>
          </a:p>
          <a:p>
            <a:pPr marL="171450" indent="-171450">
              <a:buFontTx/>
              <a:buAutoNum type="arabicPeriod"/>
            </a:pPr>
            <a:endParaRPr lang="en-GB">
              <a:latin typeface="Arial"/>
              <a:cs typeface="Arial"/>
            </a:endParaRPr>
          </a:p>
          <a:p>
            <a:pPr marL="171450" indent="-171450">
              <a:buFont typeface="Arial" panose="020B0604020202020204" pitchFamily="34" charset="0"/>
              <a:buChar char="•"/>
            </a:pPr>
            <a:r>
              <a:rPr lang="en-GB" sz="1200" baseline="0">
                <a:latin typeface="Arial"/>
                <a:cs typeface="Arial"/>
              </a:rPr>
              <a:t>the VIS vaccines cover a broad spectrum of timepoints beyond just the infant schedule</a:t>
            </a:r>
          </a:p>
          <a:p>
            <a:pPr marL="171450" indent="-171450">
              <a:buFont typeface="Arial" panose="020B0604020202020204" pitchFamily="34" charset="0"/>
              <a:buChar char="•"/>
            </a:pPr>
            <a:r>
              <a:rPr lang="en-GB" sz="1200" baseline="0">
                <a:latin typeface="Arial"/>
                <a:cs typeface="Arial"/>
              </a:rPr>
              <a:t>The VIS would contribute to an ongoing trend of shifting toward a </a:t>
            </a:r>
            <a:r>
              <a:rPr lang="en-GB" sz="1200" baseline="0" err="1">
                <a:latin typeface="Arial"/>
                <a:cs typeface="Arial"/>
              </a:rPr>
              <a:t>lifecourse</a:t>
            </a:r>
            <a:r>
              <a:rPr lang="en-GB" sz="1200" baseline="0">
                <a:latin typeface="Arial"/>
                <a:cs typeface="Arial"/>
              </a:rPr>
              <a:t> approach, strengthening EPI by establishing additional touchpoints with individuals, and providing a foundation for delivery of blockbuster vaccines in the future, such as TB, malaria or HIV vaccines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a:latin typeface="Arial"/>
                <a:cs typeface="Arial"/>
              </a:rPr>
              <a:t>As these time points are also critical for delivery of other health interventions, it provides an opportunity to leverage the immunisation platform to strengthen primary healthcare and achieve synergies across different components of health service delivery</a:t>
            </a:r>
          </a:p>
          <a:p>
            <a:pPr marL="171450" indent="-171450">
              <a:buFont typeface="Arial" panose="020B0604020202020204" pitchFamily="34" charset="0"/>
              <a:buChar char="•"/>
            </a:pPr>
            <a:r>
              <a:rPr lang="en-GB" sz="1200" baseline="0">
                <a:latin typeface="Arial"/>
                <a:cs typeface="Arial"/>
              </a:rPr>
              <a:t>In this way, the VIS candidates tie very well with the SDG objectives of leaving no one behind and using primary health care as a way to achieve UHC</a:t>
            </a:r>
          </a:p>
          <a:p>
            <a:pPr marL="171450" indent="-171450">
              <a:buFont typeface="Arial" panose="020B0604020202020204" pitchFamily="34" charset="0"/>
              <a:buChar char="•"/>
            </a:pPr>
            <a:endParaRPr lang="en-GB">
              <a:cs typeface="Arial"/>
            </a:endParaRPr>
          </a:p>
          <a:p>
            <a:pPr marL="171450" indent="-171450">
              <a:buFont typeface="Arial" panose="020B0604020202020204" pitchFamily="34" charset="0"/>
              <a:buChar char="•"/>
            </a:pPr>
            <a:endParaRPr lang="en-GB">
              <a:cs typeface="Arial"/>
            </a:endParaRPr>
          </a:p>
          <a:p>
            <a:pPr>
              <a:lnSpc>
                <a:spcPct val="110000"/>
              </a:lnSpc>
            </a:pP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CD8F-B7ED-4A05-9FB1-A01CC0EF02CC}" type="slidenum">
              <a:rPr kumimoji="0" lang="fr-FR"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436698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US$753m invested over 5.1, helping avert 1.4m deaths with 75% of those through campaigns</a:t>
            </a:r>
            <a:endParaRPr lang="en-US"/>
          </a:p>
        </p:txBody>
      </p:sp>
      <p:sp>
        <p:nvSpPr>
          <p:cNvPr id="4" name="Slide Number Placeholder 3"/>
          <p:cNvSpPr>
            <a:spLocks noGrp="1"/>
          </p:cNvSpPr>
          <p:nvPr>
            <p:ph type="sldNum" sz="quarter" idx="5"/>
          </p:nvPr>
        </p:nvSpPr>
        <p:spPr/>
        <p:txBody>
          <a:bodyPr/>
          <a:lstStyle/>
          <a:p>
            <a:fld id="{4C5B49A3-D38C-2F4A-9EF6-13EF087A7D7F}" type="slidenum">
              <a:rPr lang="en-GB" smtClean="0"/>
              <a:t>17</a:t>
            </a:fld>
            <a:endParaRPr lang="en-GB"/>
          </a:p>
        </p:txBody>
      </p:sp>
    </p:spTree>
    <p:extLst>
      <p:ext uri="{BB962C8B-B14F-4D97-AF65-F5344CB8AC3E}">
        <p14:creationId xmlns:p14="http://schemas.microsoft.com/office/powerpoint/2010/main" val="1883109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PHC integration is 6.0 and development o</a:t>
            </a:r>
          </a:p>
        </p:txBody>
      </p:sp>
      <p:sp>
        <p:nvSpPr>
          <p:cNvPr id="4" name="Slide Number Placeholder 3"/>
          <p:cNvSpPr>
            <a:spLocks noGrp="1"/>
          </p:cNvSpPr>
          <p:nvPr>
            <p:ph type="sldNum" sz="quarter" idx="5"/>
          </p:nvPr>
        </p:nvSpPr>
        <p:spPr/>
        <p:txBody>
          <a:bodyPr/>
          <a:lstStyle/>
          <a:p>
            <a:fld id="{4C5B49A3-D38C-2F4A-9EF6-13EF087A7D7F}" type="slidenum">
              <a:rPr lang="en-GB" smtClean="0"/>
              <a:t>18</a:t>
            </a:fld>
            <a:endParaRPr lang="en-GB"/>
          </a:p>
        </p:txBody>
      </p:sp>
    </p:spTree>
    <p:extLst>
      <p:ext uri="{BB962C8B-B14F-4D97-AF65-F5344CB8AC3E}">
        <p14:creationId xmlns:p14="http://schemas.microsoft.com/office/powerpoint/2010/main" val="3112761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shows the distribution of funding by area or disease intervention compared to the overall picture over time </a:t>
            </a:r>
          </a:p>
          <a:p>
            <a:r>
              <a:rPr lang="en-US"/>
              <a:t>You can see changes as well as fragmentation </a:t>
            </a:r>
          </a:p>
        </p:txBody>
      </p:sp>
      <p:sp>
        <p:nvSpPr>
          <p:cNvPr id="4" name="Slide Number Placeholder 3"/>
          <p:cNvSpPr>
            <a:spLocks noGrp="1"/>
          </p:cNvSpPr>
          <p:nvPr>
            <p:ph type="sldNum" sz="quarter" idx="5"/>
          </p:nvPr>
        </p:nvSpPr>
        <p:spPr/>
        <p:txBody>
          <a:bodyPr/>
          <a:lstStyle/>
          <a:p>
            <a:fld id="{4C5B49A3-D38C-2F4A-9EF6-13EF087A7D7F}" type="slidenum">
              <a:rPr lang="en-GB" smtClean="0"/>
              <a:t>19</a:t>
            </a:fld>
            <a:endParaRPr lang="en-GB"/>
          </a:p>
        </p:txBody>
      </p:sp>
    </p:spTree>
    <p:extLst>
      <p:ext uri="{BB962C8B-B14F-4D97-AF65-F5344CB8AC3E}">
        <p14:creationId xmlns:p14="http://schemas.microsoft.com/office/powerpoint/2010/main" val="898029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5B49A3-D38C-2F4A-9EF6-13EF087A7D7F}" type="slidenum">
              <a:rPr lang="en-GB" smtClean="0"/>
              <a:t>20</a:t>
            </a:fld>
            <a:endParaRPr lang="en-GB"/>
          </a:p>
        </p:txBody>
      </p:sp>
    </p:spTree>
    <p:extLst>
      <p:ext uri="{BB962C8B-B14F-4D97-AF65-F5344CB8AC3E}">
        <p14:creationId xmlns:p14="http://schemas.microsoft.com/office/powerpoint/2010/main" val="1010286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CD8F-B7ED-4A05-9FB1-A01CC0EF02CC}" type="slidenum">
              <a:rPr kumimoji="0" lang="fr-FR"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116084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Calibri" panose="020F0502020204030204" pitchFamily="34" charset="0"/>
                <a:ea typeface="Calibri" panose="020F0502020204030204" pitchFamily="34" charset="0"/>
              </a:rPr>
              <a:t>Primary Health Care</a:t>
            </a:r>
            <a:r>
              <a:rPr lang="en-US" sz="1800">
                <a:effectLst/>
                <a:latin typeface="Calibri" panose="020F0502020204030204" pitchFamily="34" charset="0"/>
                <a:ea typeface="Calibri" panose="020F0502020204030204" pitchFamily="34" charset="0"/>
              </a:rPr>
              <a:t> is a strategic priority under the </a:t>
            </a:r>
            <a:r>
              <a:rPr lang="en-US" sz="1800" b="1" err="1">
                <a:effectLst/>
                <a:latin typeface="Calibri" panose="020F0502020204030204" pitchFamily="34" charset="0"/>
                <a:ea typeface="Calibri" panose="020F0502020204030204" pitchFamily="34" charset="0"/>
              </a:rPr>
              <a:t>Immunisation</a:t>
            </a:r>
            <a:r>
              <a:rPr lang="en-US" sz="1800" b="1">
                <a:effectLst/>
                <a:latin typeface="Calibri" panose="020F0502020204030204" pitchFamily="34" charset="0"/>
                <a:ea typeface="Calibri" panose="020F0502020204030204" pitchFamily="34" charset="0"/>
              </a:rPr>
              <a:t> Agenda 2030</a:t>
            </a:r>
            <a:r>
              <a:rPr lang="en-US" sz="1800">
                <a:effectLst/>
                <a:latin typeface="Calibri" panose="020F0502020204030204" pitchFamily="34" charset="0"/>
                <a:ea typeface="Calibri" panose="020F0502020204030204" pitchFamily="34" charset="0"/>
              </a:rPr>
              <a:t> and </a:t>
            </a:r>
            <a:r>
              <a:rPr lang="en-US" sz="1800" err="1">
                <a:effectLst/>
                <a:latin typeface="Calibri" panose="020F0502020204030204" pitchFamily="34" charset="0"/>
                <a:ea typeface="Calibri" panose="020F0502020204030204" pitchFamily="34" charset="0"/>
              </a:rPr>
              <a:t>immunisation</a:t>
            </a:r>
            <a:r>
              <a:rPr lang="en-US" sz="1800">
                <a:effectLst/>
                <a:latin typeface="Calibri" panose="020F0502020204030204" pitchFamily="34" charset="0"/>
                <a:ea typeface="Calibri" panose="020F0502020204030204" pitchFamily="34" charset="0"/>
              </a:rPr>
              <a:t> is a vital component of PHC. A robust </a:t>
            </a:r>
            <a:r>
              <a:rPr lang="en-US" sz="1800" err="1">
                <a:effectLst/>
                <a:latin typeface="Calibri" panose="020F0502020204030204" pitchFamily="34" charset="0"/>
                <a:ea typeface="Calibri" panose="020F0502020204030204" pitchFamily="34" charset="0"/>
              </a:rPr>
              <a:t>immunisation</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programme</a:t>
            </a:r>
            <a:r>
              <a:rPr lang="en-US" sz="1800">
                <a:effectLst/>
                <a:latin typeface="Calibri" panose="020F0502020204030204" pitchFamily="34" charset="0"/>
                <a:ea typeface="Calibri" panose="020F0502020204030204" pitchFamily="34" charset="0"/>
              </a:rPr>
              <a:t> offers opportunities to strengthen PHC by interacting with multiple health system levers - such as </a:t>
            </a:r>
            <a:r>
              <a:rPr lang="en-US" sz="1800" b="1">
                <a:effectLst/>
                <a:latin typeface="Calibri" panose="020F0502020204030204" pitchFamily="34" charset="0"/>
                <a:ea typeface="Calibri" panose="020F0502020204030204" pitchFamily="34" charset="0"/>
              </a:rPr>
              <a:t>integrated campaigns can encourage multi-sectoral coordination of various health intervention</a:t>
            </a:r>
            <a:r>
              <a:rPr lang="en-US" sz="1800">
                <a:effectLst/>
                <a:latin typeface="Calibri" panose="020F0502020204030204" pitchFamily="34" charset="0"/>
                <a:ea typeface="Calibri" panose="020F0502020204030204" pitchFamily="34" charset="0"/>
              </a:rPr>
              <a:t>s (antigens like polio, YF and non-</a:t>
            </a:r>
            <a:r>
              <a:rPr lang="en-US" sz="1800" err="1">
                <a:effectLst/>
                <a:latin typeface="Calibri" panose="020F0502020204030204" pitchFamily="34" charset="0"/>
                <a:ea typeface="Calibri" panose="020F0502020204030204" pitchFamily="34" charset="0"/>
              </a:rPr>
              <a:t>immunisation</a:t>
            </a:r>
            <a:r>
              <a:rPr lang="en-US" sz="1800">
                <a:effectLst/>
                <a:latin typeface="Calibri" panose="020F0502020204030204" pitchFamily="34" charset="0"/>
                <a:ea typeface="Calibri" panose="020F0502020204030204" pitchFamily="34" charset="0"/>
              </a:rPr>
              <a:t> interventions such as vitamin A, deworming, bed nets). In turn, a strong PHC platform can support and improve the uptake of </a:t>
            </a:r>
            <a:r>
              <a:rPr lang="en-US" sz="1800" b="1">
                <a:effectLst/>
                <a:latin typeface="Calibri" panose="020F0502020204030204" pitchFamily="34" charset="0"/>
                <a:ea typeface="Calibri" panose="020F0502020204030204" pitchFamily="34" charset="0"/>
              </a:rPr>
              <a:t>vaccines across the life course</a:t>
            </a:r>
            <a:r>
              <a:rPr lang="en-US" sz="1800">
                <a:effectLst/>
                <a:latin typeface="Calibri" panose="020F0502020204030204" pitchFamily="34" charset="0"/>
                <a:ea typeface="Calibri" panose="020F0502020204030204" pitchFamily="34" charset="0"/>
              </a:rPr>
              <a:t>. This session will be discussing the link between </a:t>
            </a:r>
            <a:r>
              <a:rPr lang="en-US" sz="1800" err="1">
                <a:effectLst/>
                <a:latin typeface="Calibri" panose="020F0502020204030204" pitchFamily="34" charset="0"/>
                <a:ea typeface="Calibri" panose="020F0502020204030204" pitchFamily="34" charset="0"/>
              </a:rPr>
              <a:t>immunisation</a:t>
            </a:r>
            <a:r>
              <a:rPr lang="en-US" sz="1800">
                <a:effectLst/>
                <a:latin typeface="Calibri" panose="020F0502020204030204" pitchFamily="34" charset="0"/>
                <a:ea typeface="Calibri" panose="020F0502020204030204" pitchFamily="34" charset="0"/>
              </a:rPr>
              <a:t> (using MR </a:t>
            </a:r>
            <a:r>
              <a:rPr lang="en-US" sz="1800" err="1">
                <a:effectLst/>
                <a:latin typeface="Calibri" panose="020F0502020204030204" pitchFamily="34" charset="0"/>
                <a:ea typeface="Calibri" panose="020F0502020204030204" pitchFamily="34" charset="0"/>
              </a:rPr>
              <a:t>programme</a:t>
            </a:r>
            <a:r>
              <a:rPr lang="en-US" sz="1800">
                <a:effectLst/>
                <a:latin typeface="Calibri" panose="020F0502020204030204" pitchFamily="34" charset="0"/>
                <a:ea typeface="Calibri" panose="020F0502020204030204" pitchFamily="34" charset="0"/>
              </a:rPr>
              <a:t> as example) as a lever to strengthen PHC – challenges and opportunities.</a:t>
            </a:r>
          </a:p>
          <a:p>
            <a:endParaRPr lang="en-US"/>
          </a:p>
        </p:txBody>
      </p:sp>
      <p:sp>
        <p:nvSpPr>
          <p:cNvPr id="4" name="Slide Number Placeholder 3"/>
          <p:cNvSpPr>
            <a:spLocks noGrp="1"/>
          </p:cNvSpPr>
          <p:nvPr>
            <p:ph type="sldNum" sz="quarter" idx="5"/>
          </p:nvPr>
        </p:nvSpPr>
        <p:spPr/>
        <p:txBody>
          <a:bodyPr/>
          <a:lstStyle/>
          <a:p>
            <a:fld id="{4C5B49A3-D38C-2F4A-9EF6-13EF087A7D7F}" type="slidenum">
              <a:rPr lang="en-GB" smtClean="0"/>
              <a:t>2</a:t>
            </a:fld>
            <a:endParaRPr lang="en-GB"/>
          </a:p>
        </p:txBody>
      </p:sp>
    </p:spTree>
    <p:extLst>
      <p:ext uri="{BB962C8B-B14F-4D97-AF65-F5344CB8AC3E}">
        <p14:creationId xmlns:p14="http://schemas.microsoft.com/office/powerpoint/2010/main" val="19613832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Move advocacy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CD8F-B7ED-4A05-9FB1-A01CC0EF02CC}" type="slidenum">
              <a:rPr kumimoji="0" lang="fr-FR"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660010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Who is missing MRP?</a:t>
            </a:r>
          </a:p>
          <a:p>
            <a:r>
              <a:rPr lang="en-US"/>
              <a:t>IA2030?</a:t>
            </a:r>
          </a:p>
          <a:p>
            <a:r>
              <a:rPr lang="en-US"/>
              <a:t>Country Segments F&amp;C</a:t>
            </a:r>
          </a:p>
          <a:p>
            <a:r>
              <a:rPr lang="en-US"/>
              <a:t>Africa CDC</a:t>
            </a:r>
          </a:p>
        </p:txBody>
      </p:sp>
    </p:spTree>
    <p:extLst>
      <p:ext uri="{BB962C8B-B14F-4D97-AF65-F5344CB8AC3E}">
        <p14:creationId xmlns:p14="http://schemas.microsoft.com/office/powerpoint/2010/main" val="41815623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E448A3-C69F-4055-BB19-DC10974768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063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b="1"/>
              <a:t>MCV2 introductions </a:t>
            </a:r>
            <a:r>
              <a:rPr lang="en-US" sz="1200"/>
              <a:t>(South Sudan, CAR) </a:t>
            </a:r>
          </a:p>
          <a:p>
            <a:pPr lvl="1"/>
            <a:r>
              <a:rPr lang="en-US" sz="1200" b="1"/>
              <a:t>RCV introductions </a:t>
            </a:r>
            <a:r>
              <a:rPr lang="en-US" sz="1200"/>
              <a:t>(as per country eligibility)</a:t>
            </a:r>
          </a:p>
          <a:p>
            <a:endParaRPr lang="en-US"/>
          </a:p>
        </p:txBody>
      </p:sp>
      <p:sp>
        <p:nvSpPr>
          <p:cNvPr id="4" name="Slide Number Placeholder 3"/>
          <p:cNvSpPr>
            <a:spLocks noGrp="1"/>
          </p:cNvSpPr>
          <p:nvPr>
            <p:ph type="sldNum" sz="quarter" idx="5"/>
          </p:nvPr>
        </p:nvSpPr>
        <p:spPr/>
        <p:txBody>
          <a:bodyPr/>
          <a:lstStyle/>
          <a:p>
            <a:fld id="{4C5B49A3-D38C-2F4A-9EF6-13EF087A7D7F}" type="slidenum">
              <a:rPr lang="en-GB" smtClean="0"/>
              <a:t>28</a:t>
            </a:fld>
            <a:endParaRPr lang="en-GB"/>
          </a:p>
        </p:txBody>
      </p:sp>
    </p:spTree>
    <p:extLst>
      <p:ext uri="{BB962C8B-B14F-4D97-AF65-F5344CB8AC3E}">
        <p14:creationId xmlns:p14="http://schemas.microsoft.com/office/powerpoint/2010/main" val="12093657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25559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18468092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16350" lvl="8" indent="0">
              <a:buClr>
                <a:schemeClr val="bg2"/>
              </a:buClr>
              <a:buNone/>
            </a:pPr>
            <a:endParaRPr lang="en-US" sz="2000" b="1">
              <a:solidFill>
                <a:schemeClr val="bg2"/>
              </a:solidFill>
              <a:latin typeface="Calibri"/>
              <a:ea typeface="Calibri"/>
              <a:cs typeface="Calibri"/>
            </a:endParaRPr>
          </a:p>
        </p:txBody>
      </p:sp>
    </p:spTree>
    <p:extLst>
      <p:ext uri="{BB962C8B-B14F-4D97-AF65-F5344CB8AC3E}">
        <p14:creationId xmlns:p14="http://schemas.microsoft.com/office/powerpoint/2010/main" val="2913652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AB95E1F-0E16-9041-B7F2-F780B1DFEBE7}" type="slidenum">
              <a:rPr lang="en-US" smtClean="0"/>
              <a:t>3</a:t>
            </a:fld>
            <a:endParaRPr lang="en-US"/>
          </a:p>
        </p:txBody>
      </p:sp>
    </p:spTree>
    <p:extLst>
      <p:ext uri="{BB962C8B-B14F-4D97-AF65-F5344CB8AC3E}">
        <p14:creationId xmlns:p14="http://schemas.microsoft.com/office/powerpoint/2010/main" val="2085389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p:txBody>
      </p:sp>
      <p:sp>
        <p:nvSpPr>
          <p:cNvPr id="4" name="Slide Number Placeholder 3"/>
          <p:cNvSpPr>
            <a:spLocks noGrp="1"/>
          </p:cNvSpPr>
          <p:nvPr>
            <p:ph type="sldNum" sz="quarter" idx="5"/>
          </p:nvPr>
        </p:nvSpPr>
        <p:spPr/>
        <p:txBody>
          <a:bodyPr/>
          <a:lstStyle/>
          <a:p>
            <a:pPr defTabSz="931774">
              <a:defRPr/>
            </a:pPr>
            <a:fld id="{C9F1FD86-AFE8-48ED-A01C-6D81DA47CA11}" type="slidenum">
              <a:rPr lang="en-US">
                <a:solidFill>
                  <a:prstClr val="black"/>
                </a:solidFill>
                <a:latin typeface="Calibri" panose="020F0502020204030204"/>
              </a:rPr>
              <a:pPr defTabSz="931774">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3190936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135E46-B990-4939-ABB0-D1BDC45D3336}" type="slidenum">
              <a:rPr lang="en-US" smtClean="0"/>
              <a:t>5</a:t>
            </a:fld>
            <a:endParaRPr lang="en-US"/>
          </a:p>
        </p:txBody>
      </p:sp>
    </p:spTree>
    <p:extLst>
      <p:ext uri="{BB962C8B-B14F-4D97-AF65-F5344CB8AC3E}">
        <p14:creationId xmlns:p14="http://schemas.microsoft.com/office/powerpoint/2010/main" val="3720854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204788"/>
            <a:ext cx="4268787" cy="2401887"/>
          </a:xfrm>
        </p:spPr>
      </p:sp>
      <p:sp>
        <p:nvSpPr>
          <p:cNvPr id="3" name="Notes Placeholder 2"/>
          <p:cNvSpPr>
            <a:spLocks noGrp="1"/>
          </p:cNvSpPr>
          <p:nvPr>
            <p:ph type="body" idx="1"/>
          </p:nvPr>
        </p:nvSpPr>
        <p:spPr>
          <a:xfrm>
            <a:off x="228600" y="2777414"/>
            <a:ext cx="6461760" cy="1163589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3C4245"/>
              </a:solidFill>
              <a:latin typeface="Noto Sans"/>
              <a:ea typeface="Noto Sans"/>
              <a:cs typeface="Noto 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0C8309-3CDB-4F46-98F9-4AC16169CE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6245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a:solidFill>
                  <a:srgbClr val="000000"/>
                </a:solidFill>
                <a:effectLst/>
                <a:latin typeface="Calibri" panose="020F0502020204030204" pitchFamily="34" charset="0"/>
              </a:rPr>
              <a:t>CHDP, launched in Oct 2023 by UNICEF, WHO, World Bank, and USAID, aims to strengthen community health systems by formalizing and supporting community health workers. </a:t>
            </a:r>
          </a:p>
          <a:p>
            <a:pPr algn="l" rtl="0" fontAlgn="base">
              <a:buFont typeface="Arial" panose="020B0604020202020204" pitchFamily="34" charset="0"/>
              <a:buChar char="•"/>
            </a:pPr>
            <a:r>
              <a:rPr lang="en-US" sz="1800" b="0" i="0">
                <a:solidFill>
                  <a:srgbClr val="000000"/>
                </a:solidFill>
                <a:effectLst/>
                <a:latin typeface="Calibri" panose="020F0502020204030204" pitchFamily="34" charset="0"/>
              </a:rPr>
              <a:t>The partnership focuses on enhancing the delivery of primary healthcare at the community level, emphasizing the importance of sustainable models for community health worker programs. </a:t>
            </a:r>
          </a:p>
          <a:p>
            <a:pPr algn="l" rtl="0" fontAlgn="base">
              <a:buFont typeface="Arial" panose="020B0604020202020204" pitchFamily="34" charset="0"/>
              <a:buChar char="•"/>
            </a:pPr>
            <a:r>
              <a:rPr lang="en-US" sz="1800" b="0" i="0">
                <a:solidFill>
                  <a:srgbClr val="000000"/>
                </a:solidFill>
                <a:effectLst/>
                <a:latin typeface="Calibri" panose="020F0502020204030204" pitchFamily="34" charset="0"/>
              </a:rPr>
              <a:t>CHDP initiatives include developing a theory of change, aligning with global health priorities, and fostering regional collaborations to adapt strategies to local needs. </a:t>
            </a:r>
          </a:p>
          <a:p>
            <a:endParaRPr lang="en-GB"/>
          </a:p>
        </p:txBody>
      </p:sp>
      <p:sp>
        <p:nvSpPr>
          <p:cNvPr id="4" name="Slide Number Placeholder 3"/>
          <p:cNvSpPr>
            <a:spLocks noGrp="1"/>
          </p:cNvSpPr>
          <p:nvPr>
            <p:ph type="sldNum" sz="quarter" idx="5"/>
          </p:nvPr>
        </p:nvSpPr>
        <p:spPr/>
        <p:txBody>
          <a:bodyPr/>
          <a:lstStyle/>
          <a:p>
            <a:fld id="{5AB95E1F-0E16-9041-B7F2-F780B1DFEBE7}" type="slidenum">
              <a:rPr lang="en-US" smtClean="0"/>
              <a:t>7</a:t>
            </a:fld>
            <a:endParaRPr lang="en-US"/>
          </a:p>
        </p:txBody>
      </p:sp>
    </p:spTree>
    <p:extLst>
      <p:ext uri="{BB962C8B-B14F-4D97-AF65-F5344CB8AC3E}">
        <p14:creationId xmlns:p14="http://schemas.microsoft.com/office/powerpoint/2010/main" val="702028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Pandemic Fund: Yemen, Burkina Faso, Nepal, Ethiopia, Togo, Paraguay, Mongolia, West bank/Gaza</a:t>
            </a:r>
          </a:p>
        </p:txBody>
      </p:sp>
      <p:sp>
        <p:nvSpPr>
          <p:cNvPr id="4" name="Slide Number Placeholder 3"/>
          <p:cNvSpPr>
            <a:spLocks noGrp="1"/>
          </p:cNvSpPr>
          <p:nvPr>
            <p:ph type="sldNum" sz="quarter" idx="5"/>
          </p:nvPr>
        </p:nvSpPr>
        <p:spPr/>
        <p:txBody>
          <a:bodyPr/>
          <a:lstStyle/>
          <a:p>
            <a:fld id="{65A55691-D427-422C-9BB1-42402B627D5B}" type="slidenum">
              <a:rPr lang="en-US" smtClean="0"/>
              <a:t>8</a:t>
            </a:fld>
            <a:endParaRPr lang="en-US"/>
          </a:p>
        </p:txBody>
      </p:sp>
    </p:spTree>
    <p:extLst>
      <p:ext uri="{BB962C8B-B14F-4D97-AF65-F5344CB8AC3E}">
        <p14:creationId xmlns:p14="http://schemas.microsoft.com/office/powerpoint/2010/main" val="3846977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A99FF-D780-57C1-F87F-97815B0927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9E7CE9-C6C0-A04B-B779-706F155F0C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172E0F-AB34-CBBF-087B-B80A667027D7}"/>
              </a:ext>
            </a:extLst>
          </p:cNvPr>
          <p:cNvSpPr>
            <a:spLocks noGrp="1"/>
          </p:cNvSpPr>
          <p:nvPr>
            <p:ph type="body" idx="1"/>
          </p:nvPr>
        </p:nvSpPr>
        <p:spPr/>
        <p:txBody>
          <a:bodyPr/>
          <a:lstStyle/>
          <a:p>
            <a:r>
              <a:rPr lang="en-US"/>
              <a:t>Many definitions of integration exist. Generally, it is important to look at it across different axes such as the levels presented here. </a:t>
            </a:r>
            <a:endParaRPr lang="en-US">
              <a:ea typeface="Calibri"/>
              <a:cs typeface="Calibri"/>
            </a:endParaRPr>
          </a:p>
        </p:txBody>
      </p:sp>
      <p:sp>
        <p:nvSpPr>
          <p:cNvPr id="4" name="Slide Number Placeholder 3">
            <a:extLst>
              <a:ext uri="{FF2B5EF4-FFF2-40B4-BE49-F238E27FC236}">
                <a16:creationId xmlns:a16="http://schemas.microsoft.com/office/drawing/2014/main" id="{DCA64EC8-09DD-C638-80C4-897172817A0D}"/>
              </a:ext>
            </a:extLst>
          </p:cNvPr>
          <p:cNvSpPr>
            <a:spLocks noGrp="1"/>
          </p:cNvSpPr>
          <p:nvPr>
            <p:ph type="sldNum" sz="quarter" idx="5"/>
          </p:nvPr>
        </p:nvSpPr>
        <p:spPr/>
        <p:txBody>
          <a:bodyPr/>
          <a:lstStyle/>
          <a:p>
            <a:fld id="{7850EA0D-54DF-453B-96CC-A04E6945E0BD}" type="slidenum">
              <a:rPr lang="en-US" smtClean="0"/>
              <a:t>9</a:t>
            </a:fld>
            <a:endParaRPr lang="en-US"/>
          </a:p>
        </p:txBody>
      </p:sp>
    </p:spTree>
    <p:extLst>
      <p:ext uri="{BB962C8B-B14F-4D97-AF65-F5344CB8AC3E}">
        <p14:creationId xmlns:p14="http://schemas.microsoft.com/office/powerpoint/2010/main" val="18375273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1.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emf"/></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tags" Target="../tags/tag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extLst>
              <a:ext uri="{28A0092B-C50C-407E-A947-70E740481C1C}">
                <a14:useLocalDpi xmlns:a14="http://schemas.microsoft.com/office/drawing/2010/main"/>
              </a:ext>
            </a:extLst>
          </a:blip>
          <a:srcRect/>
          <a:stretch>
            <a:fillRect t="-3000" b="-3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52467373-D57C-F842-8976-B87DEFBE83B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361533" y="441777"/>
            <a:ext cx="1304260" cy="487680"/>
          </a:xfrm>
          <a:prstGeom prst="rect">
            <a:avLst/>
          </a:prstGeom>
        </p:spPr>
      </p:pic>
      <p:sp>
        <p:nvSpPr>
          <p:cNvPr id="3" name="Text Placeholder 2">
            <a:extLst>
              <a:ext uri="{FF2B5EF4-FFF2-40B4-BE49-F238E27FC236}">
                <a16:creationId xmlns:a16="http://schemas.microsoft.com/office/drawing/2014/main" id="{9D4F144B-74C7-A148-8E87-6034061E0CB6}"/>
              </a:ext>
            </a:extLst>
          </p:cNvPr>
          <p:cNvSpPr>
            <a:spLocks noGrp="1"/>
          </p:cNvSpPr>
          <p:nvPr>
            <p:ph type="body" sz="quarter" idx="10" hasCustomPrompt="1"/>
          </p:nvPr>
        </p:nvSpPr>
        <p:spPr>
          <a:xfrm>
            <a:off x="515938" y="1920394"/>
            <a:ext cx="7964947" cy="234609"/>
          </a:xfrm>
        </p:spPr>
        <p:txBody>
          <a:bodyPr>
            <a:normAutofit/>
          </a:bodyPr>
          <a:lstStyle>
            <a:lvl1pPr>
              <a:defRPr sz="1600" spc="300">
                <a:solidFill>
                  <a:schemeClr val="bg1"/>
                </a:solidFill>
              </a:defRPr>
            </a:lvl1pPr>
          </a:lstStyle>
          <a:p>
            <a:pPr lvl="0"/>
            <a:r>
              <a:rPr lang="en-GB"/>
              <a:t>SUBTITLE GOES HERE: TYPE IN CAPITALS</a:t>
            </a:r>
          </a:p>
        </p:txBody>
      </p:sp>
      <p:sp>
        <p:nvSpPr>
          <p:cNvPr id="9" name="Title 8">
            <a:extLst>
              <a:ext uri="{FF2B5EF4-FFF2-40B4-BE49-F238E27FC236}">
                <a16:creationId xmlns:a16="http://schemas.microsoft.com/office/drawing/2014/main" id="{89FFAF13-E12B-E54E-B2B2-5142A884DB82}"/>
              </a:ext>
            </a:extLst>
          </p:cNvPr>
          <p:cNvSpPr>
            <a:spLocks noGrp="1"/>
          </p:cNvSpPr>
          <p:nvPr>
            <p:ph type="title"/>
          </p:nvPr>
        </p:nvSpPr>
        <p:spPr>
          <a:xfrm>
            <a:off x="521719" y="2605179"/>
            <a:ext cx="11154344" cy="1929036"/>
          </a:xfrm>
        </p:spPr>
        <p:txBody>
          <a:bodyPr>
            <a:normAutofit/>
          </a:bodyPr>
          <a:lstStyle>
            <a:lvl1pPr>
              <a:lnSpc>
                <a:spcPct val="80000"/>
              </a:lnSpc>
              <a:defRPr sz="6600">
                <a:solidFill>
                  <a:schemeClr val="bg1"/>
                </a:solidFill>
              </a:defRPr>
            </a:lvl1pPr>
          </a:lstStyle>
          <a:p>
            <a:r>
              <a:rPr lang="en-US"/>
              <a:t>Click to edit Master title style</a:t>
            </a:r>
            <a:endParaRPr lang="en-GB"/>
          </a:p>
        </p:txBody>
      </p:sp>
      <p:sp>
        <p:nvSpPr>
          <p:cNvPr id="10" name="Text Placeholder 2">
            <a:extLst>
              <a:ext uri="{FF2B5EF4-FFF2-40B4-BE49-F238E27FC236}">
                <a16:creationId xmlns:a16="http://schemas.microsoft.com/office/drawing/2014/main" id="{9878A746-9E85-F24C-AD58-8F45F83396CC}"/>
              </a:ext>
            </a:extLst>
          </p:cNvPr>
          <p:cNvSpPr>
            <a:spLocks noGrp="1"/>
          </p:cNvSpPr>
          <p:nvPr>
            <p:ph type="body" sz="quarter" idx="11" hasCustomPrompt="1"/>
          </p:nvPr>
        </p:nvSpPr>
        <p:spPr>
          <a:xfrm>
            <a:off x="515938" y="6302341"/>
            <a:ext cx="5832475" cy="187359"/>
          </a:xfrm>
        </p:spPr>
        <p:txBody>
          <a:bodyPr anchor="b">
            <a:spAutoFit/>
          </a:bodyPr>
          <a:lstStyle>
            <a:lvl1pPr>
              <a:defRPr sz="1200" spc="0">
                <a:solidFill>
                  <a:schemeClr val="bg1"/>
                </a:solidFill>
              </a:defRPr>
            </a:lvl1pPr>
          </a:lstStyle>
          <a:p>
            <a:pPr lvl="0"/>
            <a:r>
              <a:rPr lang="en-GB"/>
              <a:t>Subtitle goes here</a:t>
            </a:r>
          </a:p>
        </p:txBody>
      </p:sp>
      <p:sp>
        <p:nvSpPr>
          <p:cNvPr id="11" name="Text Placeholder 2">
            <a:extLst>
              <a:ext uri="{FF2B5EF4-FFF2-40B4-BE49-F238E27FC236}">
                <a16:creationId xmlns:a16="http://schemas.microsoft.com/office/drawing/2014/main" id="{7AFD6BA4-8A31-2C45-81C0-67141C06959C}"/>
              </a:ext>
            </a:extLst>
          </p:cNvPr>
          <p:cNvSpPr txBox="1">
            <a:spLocks/>
          </p:cNvSpPr>
          <p:nvPr userDrawn="1"/>
        </p:nvSpPr>
        <p:spPr>
          <a:xfrm>
            <a:off x="10367425" y="6173816"/>
            <a:ext cx="1303626" cy="315884"/>
          </a:xfrm>
          <a:prstGeom prst="rect">
            <a:avLst/>
          </a:prstGeom>
        </p:spPr>
        <p:txBody>
          <a:bodyPr lIns="0" tIns="0" rIns="0" bIns="0" anchor="b"/>
          <a:lstStyle>
            <a:lvl1pPr marL="0" indent="0" algn="l" defTabSz="914400" rtl="0" eaLnBrk="1" latinLnBrk="0" hangingPunct="1">
              <a:lnSpc>
                <a:spcPct val="110000"/>
              </a:lnSpc>
              <a:spcBef>
                <a:spcPts val="0"/>
              </a:spcBef>
              <a:spcAft>
                <a:spcPts val="1200"/>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0"/>
              </a:spcBef>
              <a:spcAft>
                <a:spcPts val="1200"/>
              </a:spcAft>
              <a:buClr>
                <a:schemeClr val="bg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0"/>
              </a:spcBef>
              <a:spcAft>
                <a:spcPts val="1200"/>
              </a:spcAft>
              <a:buClr>
                <a:schemeClr val="bg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0"/>
              </a:spcBef>
              <a:spcAft>
                <a:spcPts val="1200"/>
              </a:spcAft>
              <a:buClr>
                <a:schemeClr val="bg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0000"/>
              </a:lnSpc>
              <a:spcBef>
                <a:spcPts val="0"/>
              </a:spcBef>
              <a:spcAft>
                <a:spcPts val="1200"/>
              </a:spcAft>
              <a:buClr>
                <a:schemeClr val="bg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GB" sz="1800" b="1">
                <a:solidFill>
                  <a:schemeClr val="bg2"/>
                </a:solidFill>
              </a:rPr>
              <a:t>gavi.org</a:t>
            </a:r>
          </a:p>
        </p:txBody>
      </p:sp>
    </p:spTree>
    <p:extLst>
      <p:ext uri="{BB962C8B-B14F-4D97-AF65-F5344CB8AC3E}">
        <p14:creationId xmlns:p14="http://schemas.microsoft.com/office/powerpoint/2010/main" val="4079169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 Image A5">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85DA45A5-9E96-A540-A7CB-C6C50E73A72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61533" y="445558"/>
            <a:ext cx="1304260" cy="480118"/>
          </a:xfrm>
          <a:prstGeom prst="rect">
            <a:avLst/>
          </a:prstGeom>
        </p:spPr>
      </p:pic>
      <p:sp>
        <p:nvSpPr>
          <p:cNvPr id="16" name="Picture Placeholder 15">
            <a:extLst>
              <a:ext uri="{FF2B5EF4-FFF2-40B4-BE49-F238E27FC236}">
                <a16:creationId xmlns:a16="http://schemas.microsoft.com/office/drawing/2014/main" id="{343EB15E-A314-36FE-8F19-4C79176CF3CC}"/>
              </a:ext>
            </a:extLst>
          </p:cNvPr>
          <p:cNvSpPr>
            <a:spLocks noGrp="1"/>
          </p:cNvSpPr>
          <p:nvPr>
            <p:ph type="pic" sz="quarter" idx="14"/>
          </p:nvPr>
        </p:nvSpPr>
        <p:spPr>
          <a:xfrm>
            <a:off x="-2" y="0"/>
            <a:ext cx="6096001" cy="6858000"/>
          </a:xfrm>
          <a:custGeom>
            <a:avLst/>
            <a:gdLst>
              <a:gd name="connsiteX0" fmla="*/ 2264571 w 6096001"/>
              <a:gd name="connsiteY0" fmla="*/ 1883188 h 6858000"/>
              <a:gd name="connsiteX1" fmla="*/ 2167943 w 6096001"/>
              <a:gd name="connsiteY1" fmla="*/ 3625805 h 6858000"/>
              <a:gd name="connsiteX2" fmla="*/ 2578239 w 6096001"/>
              <a:gd name="connsiteY2" fmla="*/ 3754069 h 6858000"/>
              <a:gd name="connsiteX3" fmla="*/ 3056918 w 6096001"/>
              <a:gd name="connsiteY3" fmla="*/ 3625805 h 6858000"/>
              <a:gd name="connsiteX4" fmla="*/ 3638171 w 6096001"/>
              <a:gd name="connsiteY4" fmla="*/ 4124117 h 6858000"/>
              <a:gd name="connsiteX5" fmla="*/ 3047999 w 6096001"/>
              <a:gd name="connsiteY5" fmla="*/ 4644543 h 6858000"/>
              <a:gd name="connsiteX6" fmla="*/ 2222946 w 6096001"/>
              <a:gd name="connsiteY6" fmla="*/ 4342313 h 6858000"/>
              <a:gd name="connsiteX7" fmla="*/ 1933063 w 6096001"/>
              <a:gd name="connsiteY7" fmla="*/ 4822933 h 6858000"/>
              <a:gd name="connsiteX8" fmla="*/ 3058405 w 6096001"/>
              <a:gd name="connsiteY8" fmla="*/ 5175290 h 6858000"/>
              <a:gd name="connsiteX9" fmla="*/ 4229830 w 6096001"/>
              <a:gd name="connsiteY9" fmla="*/ 4110849 h 6858000"/>
              <a:gd name="connsiteX10" fmla="*/ 3178818 w 6096001"/>
              <a:gd name="connsiteY10" fmla="*/ 3114225 h 6858000"/>
              <a:gd name="connsiteX11" fmla="*/ 2689733 w 6096001"/>
              <a:gd name="connsiteY11" fmla="*/ 3214477 h 6858000"/>
              <a:gd name="connsiteX12" fmla="*/ 2744736 w 6096001"/>
              <a:gd name="connsiteY12" fmla="*/ 2409511 h 6858000"/>
              <a:gd name="connsiteX13" fmla="*/ 4026169 w 6096001"/>
              <a:gd name="connsiteY13" fmla="*/ 2409511 h 6858000"/>
              <a:gd name="connsiteX14" fmla="*/ 4026169 w 6096001"/>
              <a:gd name="connsiteY14" fmla="*/ 1883188 h 6858000"/>
              <a:gd name="connsiteX15" fmla="*/ 0 w 6096001"/>
              <a:gd name="connsiteY15" fmla="*/ 0 h 6858000"/>
              <a:gd name="connsiteX16" fmla="*/ 5214397 w 6096001"/>
              <a:gd name="connsiteY16" fmla="*/ 0 h 6858000"/>
              <a:gd name="connsiteX17" fmla="*/ 6096001 w 6096001"/>
              <a:gd name="connsiteY17" fmla="*/ 881604 h 6858000"/>
              <a:gd name="connsiteX18" fmla="*/ 6096001 w 6096001"/>
              <a:gd name="connsiteY18" fmla="*/ 6858000 h 6858000"/>
              <a:gd name="connsiteX19" fmla="*/ 0 w 6096001"/>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6001" h="6858000">
                <a:moveTo>
                  <a:pt x="2264571" y="1883188"/>
                </a:moveTo>
                <a:lnTo>
                  <a:pt x="2167943" y="3625805"/>
                </a:lnTo>
                <a:lnTo>
                  <a:pt x="2578239" y="3754069"/>
                </a:lnTo>
                <a:cubicBezTo>
                  <a:pt x="2706085" y="3671508"/>
                  <a:pt x="2863663" y="3625805"/>
                  <a:pt x="3056918" y="3625805"/>
                </a:cubicBezTo>
                <a:cubicBezTo>
                  <a:pt x="3412211" y="3625805"/>
                  <a:pt x="3638171" y="3814515"/>
                  <a:pt x="3638171" y="4124117"/>
                </a:cubicBezTo>
                <a:cubicBezTo>
                  <a:pt x="3638171" y="4433719"/>
                  <a:pt x="3412211" y="4644543"/>
                  <a:pt x="3047999" y="4644543"/>
                </a:cubicBezTo>
                <a:cubicBezTo>
                  <a:pt x="2720951" y="4644543"/>
                  <a:pt x="2435527" y="4511857"/>
                  <a:pt x="2222946" y="4342313"/>
                </a:cubicBezTo>
                <a:lnTo>
                  <a:pt x="1933063" y="4822933"/>
                </a:lnTo>
                <a:cubicBezTo>
                  <a:pt x="2173889" y="5024912"/>
                  <a:pt x="2542561" y="5175290"/>
                  <a:pt x="3058405" y="5175290"/>
                </a:cubicBezTo>
                <a:cubicBezTo>
                  <a:pt x="3755611" y="5175290"/>
                  <a:pt x="4229830" y="4728578"/>
                  <a:pt x="4229830" y="4110849"/>
                </a:cubicBezTo>
                <a:cubicBezTo>
                  <a:pt x="4229830" y="3493119"/>
                  <a:pt x="3801695" y="3114225"/>
                  <a:pt x="3178818" y="3114225"/>
                </a:cubicBezTo>
                <a:cubicBezTo>
                  <a:pt x="3007861" y="3114225"/>
                  <a:pt x="2810146" y="3155505"/>
                  <a:pt x="2689733" y="3214477"/>
                </a:cubicBezTo>
                <a:lnTo>
                  <a:pt x="2744736" y="2409511"/>
                </a:lnTo>
                <a:lnTo>
                  <a:pt x="4026169" y="2409511"/>
                </a:lnTo>
                <a:lnTo>
                  <a:pt x="4026169" y="1883188"/>
                </a:lnTo>
                <a:close/>
                <a:moveTo>
                  <a:pt x="0" y="0"/>
                </a:moveTo>
                <a:lnTo>
                  <a:pt x="5214397" y="0"/>
                </a:lnTo>
                <a:cubicBezTo>
                  <a:pt x="5701293" y="0"/>
                  <a:pt x="6096001" y="394708"/>
                  <a:pt x="6096001" y="881604"/>
                </a:cubicBezTo>
                <a:lnTo>
                  <a:pt x="6096001" y="6858000"/>
                </a:lnTo>
                <a:lnTo>
                  <a:pt x="0" y="6858000"/>
                </a:lnTo>
                <a:close/>
              </a:path>
            </a:pathLst>
          </a:custGeom>
          <a:solidFill>
            <a:schemeClr val="bg1">
              <a:lumMod val="85000"/>
            </a:schemeClr>
          </a:solidFill>
        </p:spPr>
        <p:txBody>
          <a:bodyPr wrap="square" anchor="ctr">
            <a:noAutofit/>
          </a:bodyPr>
          <a:lstStyle>
            <a:lvl1pPr algn="ctr">
              <a:defRPr sz="1600">
                <a:solidFill>
                  <a:schemeClr val="bg1">
                    <a:lumMod val="50000"/>
                  </a:schemeClr>
                </a:solidFill>
              </a:defRPr>
            </a:lvl1pPr>
          </a:lstStyle>
          <a:p>
            <a:r>
              <a:rPr lang="en-US"/>
              <a:t>Click icon to add picture</a:t>
            </a:r>
            <a:endParaRPr lang="en-GB"/>
          </a:p>
        </p:txBody>
      </p:sp>
      <p:sp>
        <p:nvSpPr>
          <p:cNvPr id="8" name="Text Placeholder 29">
            <a:extLst>
              <a:ext uri="{FF2B5EF4-FFF2-40B4-BE49-F238E27FC236}">
                <a16:creationId xmlns:a16="http://schemas.microsoft.com/office/drawing/2014/main" id="{44E4F9BB-131C-DA11-8330-1278532DD3C7}"/>
              </a:ext>
            </a:extLst>
          </p:cNvPr>
          <p:cNvSpPr>
            <a:spLocks noGrp="1"/>
          </p:cNvSpPr>
          <p:nvPr>
            <p:ph type="body" sz="quarter" idx="12" hasCustomPrompt="1"/>
          </p:nvPr>
        </p:nvSpPr>
        <p:spPr>
          <a:xfrm>
            <a:off x="6653214" y="2843359"/>
            <a:ext cx="5012580" cy="2476786"/>
          </a:xfrm>
        </p:spPr>
        <p:txBody>
          <a:bodyPr>
            <a:normAutofit/>
          </a:bodyPr>
          <a:lstStyle>
            <a:lvl1pPr>
              <a:lnSpc>
                <a:spcPct val="80000"/>
              </a:lnSpc>
              <a:spcAft>
                <a:spcPts val="0"/>
              </a:spcAft>
              <a:defRPr sz="6000" b="1">
                <a:solidFill>
                  <a:schemeClr val="tx2"/>
                </a:solidFill>
              </a:defRPr>
            </a:lvl1pPr>
          </a:lstStyle>
          <a:p>
            <a:pPr lvl="0"/>
            <a:r>
              <a:rPr lang="en-GB"/>
              <a:t>Section title goes here</a:t>
            </a:r>
          </a:p>
        </p:txBody>
      </p:sp>
      <p:sp>
        <p:nvSpPr>
          <p:cNvPr id="9" name="Text Placeholder 31">
            <a:extLst>
              <a:ext uri="{FF2B5EF4-FFF2-40B4-BE49-F238E27FC236}">
                <a16:creationId xmlns:a16="http://schemas.microsoft.com/office/drawing/2014/main" id="{26A6169B-562B-8F66-2B5C-19489101B699}"/>
              </a:ext>
            </a:extLst>
          </p:cNvPr>
          <p:cNvSpPr>
            <a:spLocks noGrp="1"/>
          </p:cNvSpPr>
          <p:nvPr>
            <p:ph type="body" sz="quarter" idx="13" hasCustomPrompt="1"/>
          </p:nvPr>
        </p:nvSpPr>
        <p:spPr>
          <a:xfrm>
            <a:off x="6653214" y="2189162"/>
            <a:ext cx="5012580" cy="540077"/>
          </a:xfrm>
        </p:spPr>
        <p:txBody>
          <a:bodyPr>
            <a:normAutofit/>
          </a:bodyPr>
          <a:lstStyle>
            <a:lvl1pPr>
              <a:defRPr sz="1400" spc="300">
                <a:solidFill>
                  <a:schemeClr val="tx2">
                    <a:lumMod val="50000"/>
                  </a:schemeClr>
                </a:solidFill>
              </a:defRPr>
            </a:lvl1pPr>
          </a:lstStyle>
          <a:p>
            <a:pPr lvl="0"/>
            <a:r>
              <a:rPr lang="en-GB"/>
              <a:t>SUBTITLE GOES HERE: TYPE IN CAPITALS</a:t>
            </a:r>
          </a:p>
        </p:txBody>
      </p:sp>
    </p:spTree>
    <p:extLst>
      <p:ext uri="{BB962C8B-B14F-4D97-AF65-F5344CB8AC3E}">
        <p14:creationId xmlns:p14="http://schemas.microsoft.com/office/powerpoint/2010/main" val="1173899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Divider + Image A6">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BA5AB5-3C92-5003-411D-080017FB62FA}"/>
              </a:ext>
            </a:extLst>
          </p:cNvPr>
          <p:cNvSpPr>
            <a:spLocks noGrp="1"/>
          </p:cNvSpPr>
          <p:nvPr>
            <p:ph type="pic" sz="quarter" idx="14"/>
          </p:nvPr>
        </p:nvSpPr>
        <p:spPr>
          <a:xfrm>
            <a:off x="-2" y="0"/>
            <a:ext cx="6096001" cy="6858000"/>
          </a:xfrm>
          <a:custGeom>
            <a:avLst/>
            <a:gdLst>
              <a:gd name="connsiteX0" fmla="*/ 3077268 w 6096001"/>
              <a:gd name="connsiteY0" fmla="*/ 3517274 h 6858000"/>
              <a:gd name="connsiteX1" fmla="*/ 3608256 w 6096001"/>
              <a:gd name="connsiteY1" fmla="*/ 4024085 h 6858000"/>
              <a:gd name="connsiteX2" fmla="*/ 3609649 w 6096001"/>
              <a:gd name="connsiteY2" fmla="*/ 4025458 h 6858000"/>
              <a:gd name="connsiteX3" fmla="*/ 3064725 w 6096001"/>
              <a:gd name="connsiteY3" fmla="*/ 4548751 h 6858000"/>
              <a:gd name="connsiteX4" fmla="*/ 2503076 w 6096001"/>
              <a:gd name="connsiteY4" fmla="*/ 3973266 h 6858000"/>
              <a:gd name="connsiteX5" fmla="*/ 3077268 w 6096001"/>
              <a:gd name="connsiteY5" fmla="*/ 3517274 h 6858000"/>
              <a:gd name="connsiteX6" fmla="*/ 3834030 w 6096001"/>
              <a:gd name="connsiteY6" fmla="*/ 1925421 h 6858000"/>
              <a:gd name="connsiteX7" fmla="*/ 1945608 w 6096001"/>
              <a:gd name="connsiteY7" fmla="*/ 3731535 h 6858000"/>
              <a:gd name="connsiteX8" fmla="*/ 3085630 w 6096001"/>
              <a:gd name="connsiteY8" fmla="*/ 5025345 h 6858000"/>
              <a:gd name="connsiteX9" fmla="*/ 4148999 w 6096001"/>
              <a:gd name="connsiteY9" fmla="*/ 4015844 h 6858000"/>
              <a:gd name="connsiteX10" fmla="*/ 4150393 w 6096001"/>
              <a:gd name="connsiteY10" fmla="*/ 4015844 h 6858000"/>
              <a:gd name="connsiteX11" fmla="*/ 3195730 w 6096001"/>
              <a:gd name="connsiteY11" fmla="*/ 3083257 h 6858000"/>
              <a:gd name="connsiteX12" fmla="*/ 2525374 w 6096001"/>
              <a:gd name="connsiteY12" fmla="*/ 3338723 h 6858000"/>
              <a:gd name="connsiteX13" fmla="*/ 3946917 w 6096001"/>
              <a:gd name="connsiteY13" fmla="*/ 2402015 h 6858000"/>
              <a:gd name="connsiteX14" fmla="*/ 0 w 6096001"/>
              <a:gd name="connsiteY14" fmla="*/ 0 h 6858000"/>
              <a:gd name="connsiteX15" fmla="*/ 5214397 w 6096001"/>
              <a:gd name="connsiteY15" fmla="*/ 0 h 6858000"/>
              <a:gd name="connsiteX16" fmla="*/ 6096001 w 6096001"/>
              <a:gd name="connsiteY16" fmla="*/ 881604 h 6858000"/>
              <a:gd name="connsiteX17" fmla="*/ 6096001 w 6096001"/>
              <a:gd name="connsiteY17" fmla="*/ 6858000 h 6858000"/>
              <a:gd name="connsiteX18" fmla="*/ 0 w 6096001"/>
              <a:gd name="connsiteY1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96001" h="6858000">
                <a:moveTo>
                  <a:pt x="3077268" y="3517274"/>
                </a:moveTo>
                <a:cubicBezTo>
                  <a:pt x="3396418" y="3517274"/>
                  <a:pt x="3608256" y="3704066"/>
                  <a:pt x="3608256" y="4024085"/>
                </a:cubicBezTo>
                <a:lnTo>
                  <a:pt x="3609649" y="4025458"/>
                </a:lnTo>
                <a:cubicBezTo>
                  <a:pt x="3609649" y="4352344"/>
                  <a:pt x="3379694" y="4548751"/>
                  <a:pt x="3064725" y="4548751"/>
                </a:cubicBezTo>
                <a:cubicBezTo>
                  <a:pt x="2727457" y="4548751"/>
                  <a:pt x="2503076" y="4293285"/>
                  <a:pt x="2503076" y="3973266"/>
                </a:cubicBezTo>
                <a:cubicBezTo>
                  <a:pt x="2503076" y="3691705"/>
                  <a:pt x="2779022" y="3517274"/>
                  <a:pt x="3077268" y="3517274"/>
                </a:cubicBezTo>
                <a:close/>
                <a:moveTo>
                  <a:pt x="3834030" y="1925421"/>
                </a:moveTo>
                <a:cubicBezTo>
                  <a:pt x="2503076" y="1967999"/>
                  <a:pt x="1945608" y="2776973"/>
                  <a:pt x="1945608" y="3731535"/>
                </a:cubicBezTo>
                <a:cubicBezTo>
                  <a:pt x="1945608" y="4574847"/>
                  <a:pt x="2416668" y="5025345"/>
                  <a:pt x="3085630" y="5025345"/>
                </a:cubicBezTo>
                <a:cubicBezTo>
                  <a:pt x="3700238" y="5025345"/>
                  <a:pt x="4148999" y="4616051"/>
                  <a:pt x="4148999" y="4015844"/>
                </a:cubicBezTo>
                <a:lnTo>
                  <a:pt x="4150393" y="4015844"/>
                </a:lnTo>
                <a:cubicBezTo>
                  <a:pt x="4150393" y="3432119"/>
                  <a:pt x="3730899" y="3083257"/>
                  <a:pt x="3195730" y="3083257"/>
                </a:cubicBezTo>
                <a:cubicBezTo>
                  <a:pt x="2897484" y="3083257"/>
                  <a:pt x="2654986" y="3210990"/>
                  <a:pt x="2525374" y="3338723"/>
                </a:cubicBezTo>
                <a:cubicBezTo>
                  <a:pt x="2710732" y="2700059"/>
                  <a:pt x="3160888" y="2436352"/>
                  <a:pt x="3946917" y="2402015"/>
                </a:cubicBezTo>
                <a:close/>
                <a:moveTo>
                  <a:pt x="0" y="0"/>
                </a:moveTo>
                <a:lnTo>
                  <a:pt x="5214397" y="0"/>
                </a:lnTo>
                <a:cubicBezTo>
                  <a:pt x="5701293" y="0"/>
                  <a:pt x="6096001" y="394708"/>
                  <a:pt x="6096001" y="881604"/>
                </a:cubicBezTo>
                <a:lnTo>
                  <a:pt x="6096001" y="6858000"/>
                </a:lnTo>
                <a:lnTo>
                  <a:pt x="0" y="6858000"/>
                </a:lnTo>
                <a:close/>
              </a:path>
            </a:pathLst>
          </a:custGeom>
          <a:solidFill>
            <a:schemeClr val="bg1">
              <a:lumMod val="85000"/>
            </a:schemeClr>
          </a:solidFill>
        </p:spPr>
        <p:txBody>
          <a:bodyPr wrap="square" anchor="ctr">
            <a:noAutofit/>
          </a:bodyPr>
          <a:lstStyle>
            <a:lvl1pPr algn="ctr">
              <a:defRPr sz="1600">
                <a:solidFill>
                  <a:schemeClr val="bg1">
                    <a:lumMod val="50000"/>
                  </a:schemeClr>
                </a:solidFill>
              </a:defRPr>
            </a:lvl1pPr>
          </a:lstStyle>
          <a:p>
            <a:r>
              <a:rPr lang="en-US"/>
              <a:t>Click icon to add picture</a:t>
            </a:r>
            <a:endParaRPr lang="en-GB"/>
          </a:p>
        </p:txBody>
      </p:sp>
      <p:pic>
        <p:nvPicPr>
          <p:cNvPr id="14" name="Graphic 13">
            <a:extLst>
              <a:ext uri="{FF2B5EF4-FFF2-40B4-BE49-F238E27FC236}">
                <a16:creationId xmlns:a16="http://schemas.microsoft.com/office/drawing/2014/main" id="{85DA45A5-9E96-A540-A7CB-C6C50E73A72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61533" y="445558"/>
            <a:ext cx="1304260" cy="480118"/>
          </a:xfrm>
          <a:prstGeom prst="rect">
            <a:avLst/>
          </a:prstGeom>
        </p:spPr>
      </p:pic>
      <p:sp>
        <p:nvSpPr>
          <p:cNvPr id="8" name="Text Placeholder 29">
            <a:extLst>
              <a:ext uri="{FF2B5EF4-FFF2-40B4-BE49-F238E27FC236}">
                <a16:creationId xmlns:a16="http://schemas.microsoft.com/office/drawing/2014/main" id="{7BB44742-AE3F-8E84-7834-7B05B9090FA0}"/>
              </a:ext>
            </a:extLst>
          </p:cNvPr>
          <p:cNvSpPr>
            <a:spLocks noGrp="1"/>
          </p:cNvSpPr>
          <p:nvPr>
            <p:ph type="body" sz="quarter" idx="12" hasCustomPrompt="1"/>
          </p:nvPr>
        </p:nvSpPr>
        <p:spPr>
          <a:xfrm>
            <a:off x="6653214" y="2843359"/>
            <a:ext cx="5012580" cy="2476786"/>
          </a:xfrm>
        </p:spPr>
        <p:txBody>
          <a:bodyPr>
            <a:normAutofit/>
          </a:bodyPr>
          <a:lstStyle>
            <a:lvl1pPr>
              <a:lnSpc>
                <a:spcPct val="80000"/>
              </a:lnSpc>
              <a:spcAft>
                <a:spcPts val="0"/>
              </a:spcAft>
              <a:defRPr sz="6000" b="1">
                <a:solidFill>
                  <a:schemeClr val="tx2"/>
                </a:solidFill>
              </a:defRPr>
            </a:lvl1pPr>
          </a:lstStyle>
          <a:p>
            <a:pPr lvl="0"/>
            <a:r>
              <a:rPr lang="en-GB"/>
              <a:t>Section title goes here</a:t>
            </a:r>
          </a:p>
        </p:txBody>
      </p:sp>
      <p:sp>
        <p:nvSpPr>
          <p:cNvPr id="9" name="Text Placeholder 31">
            <a:extLst>
              <a:ext uri="{FF2B5EF4-FFF2-40B4-BE49-F238E27FC236}">
                <a16:creationId xmlns:a16="http://schemas.microsoft.com/office/drawing/2014/main" id="{7B5AA4FE-F153-D70D-DFCB-AA26BFD8A1F4}"/>
              </a:ext>
            </a:extLst>
          </p:cNvPr>
          <p:cNvSpPr>
            <a:spLocks noGrp="1"/>
          </p:cNvSpPr>
          <p:nvPr>
            <p:ph type="body" sz="quarter" idx="13" hasCustomPrompt="1"/>
          </p:nvPr>
        </p:nvSpPr>
        <p:spPr>
          <a:xfrm>
            <a:off x="6653214" y="2189162"/>
            <a:ext cx="5012580" cy="540077"/>
          </a:xfrm>
        </p:spPr>
        <p:txBody>
          <a:bodyPr>
            <a:normAutofit/>
          </a:bodyPr>
          <a:lstStyle>
            <a:lvl1pPr>
              <a:defRPr sz="1400" spc="300">
                <a:solidFill>
                  <a:schemeClr val="tx2">
                    <a:lumMod val="50000"/>
                  </a:schemeClr>
                </a:solidFill>
              </a:defRPr>
            </a:lvl1pPr>
          </a:lstStyle>
          <a:p>
            <a:pPr lvl="0"/>
            <a:r>
              <a:rPr lang="en-GB"/>
              <a:t>SUBTITLE GOES HERE: TYPE IN CAPITALS</a:t>
            </a:r>
          </a:p>
        </p:txBody>
      </p:sp>
    </p:spTree>
    <p:extLst>
      <p:ext uri="{BB962C8B-B14F-4D97-AF65-F5344CB8AC3E}">
        <p14:creationId xmlns:p14="http://schemas.microsoft.com/office/powerpoint/2010/main" val="2534003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Divider + Image B1">
    <p:bg>
      <p:bgPr>
        <a:solidFill>
          <a:schemeClr val="tx2">
            <a:lumMod val="7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21E2CB-391E-E74E-90AE-4B5A47140739}"/>
              </a:ext>
            </a:extLst>
          </p:cNvPr>
          <p:cNvSpPr/>
          <p:nvPr userDrawn="1"/>
        </p:nvSpPr>
        <p:spPr>
          <a:xfrm>
            <a:off x="83127" y="105798"/>
            <a:ext cx="4898251" cy="6635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Picture Placeholder 25">
            <a:extLst>
              <a:ext uri="{FF2B5EF4-FFF2-40B4-BE49-F238E27FC236}">
                <a16:creationId xmlns:a16="http://schemas.microsoft.com/office/drawing/2014/main" id="{2F82B885-0103-7D42-AE00-61FB2FE0C2F4}"/>
              </a:ext>
            </a:extLst>
          </p:cNvPr>
          <p:cNvSpPr>
            <a:spLocks noGrp="1"/>
          </p:cNvSpPr>
          <p:nvPr>
            <p:ph type="pic" sz="quarter" idx="10"/>
          </p:nvPr>
        </p:nvSpPr>
        <p:spPr>
          <a:xfrm>
            <a:off x="-2" y="0"/>
            <a:ext cx="6096001" cy="6858000"/>
          </a:xfrm>
          <a:custGeom>
            <a:avLst/>
            <a:gdLst>
              <a:gd name="connsiteX0" fmla="*/ 3022951 w 6096001"/>
              <a:gd name="connsiteY0" fmla="*/ 1876235 h 6858000"/>
              <a:gd name="connsiteX1" fmla="*/ 2208500 w 6096001"/>
              <a:gd name="connsiteY1" fmla="*/ 2461578 h 6858000"/>
              <a:gd name="connsiteX2" fmla="*/ 2208500 w 6096001"/>
              <a:gd name="connsiteY2" fmla="*/ 2993835 h 6858000"/>
              <a:gd name="connsiteX3" fmla="*/ 2859036 w 6096001"/>
              <a:gd name="connsiteY3" fmla="*/ 2643188 h 6858000"/>
              <a:gd name="connsiteX4" fmla="*/ 2859036 w 6096001"/>
              <a:gd name="connsiteY4" fmla="*/ 4981766 h 6858000"/>
              <a:gd name="connsiteX5" fmla="*/ 3371270 w 6096001"/>
              <a:gd name="connsiteY5" fmla="*/ 4981766 h 6858000"/>
              <a:gd name="connsiteX6" fmla="*/ 3371270 w 6096001"/>
              <a:gd name="connsiteY6" fmla="*/ 1876235 h 6858000"/>
              <a:gd name="connsiteX7" fmla="*/ 0 w 6096001"/>
              <a:gd name="connsiteY7" fmla="*/ 0 h 6858000"/>
              <a:gd name="connsiteX8" fmla="*/ 5214397 w 6096001"/>
              <a:gd name="connsiteY8" fmla="*/ 0 h 6858000"/>
              <a:gd name="connsiteX9" fmla="*/ 6096001 w 6096001"/>
              <a:gd name="connsiteY9" fmla="*/ 881604 h 6858000"/>
              <a:gd name="connsiteX10" fmla="*/ 6096001 w 6096001"/>
              <a:gd name="connsiteY10" fmla="*/ 6858000 h 6858000"/>
              <a:gd name="connsiteX11" fmla="*/ 0 w 609600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1" h="6858000">
                <a:moveTo>
                  <a:pt x="3022951" y="1876235"/>
                </a:moveTo>
                <a:cubicBezTo>
                  <a:pt x="2752748" y="2187766"/>
                  <a:pt x="2482545" y="2379155"/>
                  <a:pt x="2208500" y="2461578"/>
                </a:cubicBezTo>
                <a:lnTo>
                  <a:pt x="2208500" y="2993835"/>
                </a:lnTo>
                <a:cubicBezTo>
                  <a:pt x="2426199" y="2942146"/>
                  <a:pt x="2640057" y="2824798"/>
                  <a:pt x="2859036" y="2643188"/>
                </a:cubicBezTo>
                <a:lnTo>
                  <a:pt x="2859036" y="4981766"/>
                </a:lnTo>
                <a:lnTo>
                  <a:pt x="3371270" y="4981766"/>
                </a:lnTo>
                <a:lnTo>
                  <a:pt x="3371270" y="1876235"/>
                </a:lnTo>
                <a:close/>
                <a:moveTo>
                  <a:pt x="0" y="0"/>
                </a:moveTo>
                <a:lnTo>
                  <a:pt x="5214397" y="0"/>
                </a:lnTo>
                <a:cubicBezTo>
                  <a:pt x="5701293" y="0"/>
                  <a:pt x="6096001" y="394708"/>
                  <a:pt x="6096001" y="881604"/>
                </a:cubicBezTo>
                <a:lnTo>
                  <a:pt x="6096001" y="6858000"/>
                </a:lnTo>
                <a:lnTo>
                  <a:pt x="0" y="6858000"/>
                </a:lnTo>
                <a:close/>
              </a:path>
            </a:pathLst>
          </a:custGeom>
          <a:solidFill>
            <a:schemeClr val="bg1">
              <a:lumMod val="85000"/>
            </a:schemeClr>
          </a:solidFill>
        </p:spPr>
        <p:txBody>
          <a:bodyPr wrap="square" tIns="720000">
            <a:noAutofit/>
          </a:bodyPr>
          <a:lstStyle>
            <a:lvl1pPr marL="0" marR="0" indent="0" algn="ctr" defTabSz="914400" rtl="0" eaLnBrk="1" fontAlgn="auto" latinLnBrk="0" hangingPunct="1">
              <a:lnSpc>
                <a:spcPct val="110000"/>
              </a:lnSpc>
              <a:spcBef>
                <a:spcPts val="0"/>
              </a:spcBef>
              <a:spcAft>
                <a:spcPts val="1200"/>
              </a:spcAft>
              <a:buClrTx/>
              <a:buSzTx/>
              <a:buFont typeface="Arial" panose="020B0604020202020204" pitchFamily="34" charset="0"/>
              <a:buNone/>
              <a:tabLst/>
              <a:defRPr sz="1600">
                <a:solidFill>
                  <a:schemeClr val="bg1">
                    <a:lumMod val="50000"/>
                  </a:schemeClr>
                </a:solidFill>
              </a:defRPr>
            </a:lvl1pPr>
          </a:lstStyle>
          <a:p>
            <a:r>
              <a:rPr lang="en-US"/>
              <a:t>Click icon to add picture</a:t>
            </a:r>
            <a:endParaRPr lang="en-GB"/>
          </a:p>
        </p:txBody>
      </p:sp>
      <p:pic>
        <p:nvPicPr>
          <p:cNvPr id="8" name="Graphic 7">
            <a:extLst>
              <a:ext uri="{FF2B5EF4-FFF2-40B4-BE49-F238E27FC236}">
                <a16:creationId xmlns:a16="http://schemas.microsoft.com/office/drawing/2014/main" id="{3EC50268-B292-A44F-BED3-2C5DBBD2606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61533" y="441777"/>
            <a:ext cx="1304260" cy="487680"/>
          </a:xfrm>
          <a:prstGeom prst="rect">
            <a:avLst/>
          </a:prstGeom>
        </p:spPr>
      </p:pic>
      <p:sp>
        <p:nvSpPr>
          <p:cNvPr id="7" name="Text Placeholder 29">
            <a:extLst>
              <a:ext uri="{FF2B5EF4-FFF2-40B4-BE49-F238E27FC236}">
                <a16:creationId xmlns:a16="http://schemas.microsoft.com/office/drawing/2014/main" id="{F9D1ECA4-2E76-AFCB-1752-45EC49E126B9}"/>
              </a:ext>
            </a:extLst>
          </p:cNvPr>
          <p:cNvSpPr>
            <a:spLocks noGrp="1"/>
          </p:cNvSpPr>
          <p:nvPr>
            <p:ph type="body" sz="quarter" idx="12" hasCustomPrompt="1"/>
          </p:nvPr>
        </p:nvSpPr>
        <p:spPr>
          <a:xfrm>
            <a:off x="6653214" y="2843359"/>
            <a:ext cx="5012580" cy="2476786"/>
          </a:xfrm>
        </p:spPr>
        <p:txBody>
          <a:bodyPr>
            <a:normAutofit/>
          </a:bodyPr>
          <a:lstStyle>
            <a:lvl1pPr>
              <a:lnSpc>
                <a:spcPct val="80000"/>
              </a:lnSpc>
              <a:spcAft>
                <a:spcPts val="0"/>
              </a:spcAft>
              <a:defRPr sz="6000" b="1">
                <a:solidFill>
                  <a:schemeClr val="bg1"/>
                </a:solidFill>
              </a:defRPr>
            </a:lvl1pPr>
          </a:lstStyle>
          <a:p>
            <a:pPr lvl="0"/>
            <a:r>
              <a:rPr lang="en-GB"/>
              <a:t>Section title goes here</a:t>
            </a:r>
          </a:p>
        </p:txBody>
      </p:sp>
      <p:sp>
        <p:nvSpPr>
          <p:cNvPr id="9" name="Text Placeholder 31">
            <a:extLst>
              <a:ext uri="{FF2B5EF4-FFF2-40B4-BE49-F238E27FC236}">
                <a16:creationId xmlns:a16="http://schemas.microsoft.com/office/drawing/2014/main" id="{210A6CFC-9DAE-801C-CBAB-81E6DC1F915B}"/>
              </a:ext>
            </a:extLst>
          </p:cNvPr>
          <p:cNvSpPr>
            <a:spLocks noGrp="1"/>
          </p:cNvSpPr>
          <p:nvPr>
            <p:ph type="body" sz="quarter" idx="13" hasCustomPrompt="1"/>
          </p:nvPr>
        </p:nvSpPr>
        <p:spPr>
          <a:xfrm>
            <a:off x="6653214" y="2189162"/>
            <a:ext cx="5012580" cy="540077"/>
          </a:xfrm>
        </p:spPr>
        <p:txBody>
          <a:bodyPr>
            <a:normAutofit/>
          </a:bodyPr>
          <a:lstStyle>
            <a:lvl1pPr>
              <a:defRPr sz="1400" spc="300">
                <a:solidFill>
                  <a:schemeClr val="bg2">
                    <a:lumMod val="40000"/>
                    <a:lumOff val="60000"/>
                  </a:schemeClr>
                </a:solidFill>
              </a:defRPr>
            </a:lvl1pPr>
          </a:lstStyle>
          <a:p>
            <a:pPr lvl="0"/>
            <a:r>
              <a:rPr lang="en-GB"/>
              <a:t>SUBTITLE GOES HERE: TYPE IN CAPITALS</a:t>
            </a:r>
          </a:p>
        </p:txBody>
      </p:sp>
    </p:spTree>
    <p:extLst>
      <p:ext uri="{BB962C8B-B14F-4D97-AF65-F5344CB8AC3E}">
        <p14:creationId xmlns:p14="http://schemas.microsoft.com/office/powerpoint/2010/main" val="3792743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Divider + Image B2">
    <p:bg>
      <p:bgPr>
        <a:solidFill>
          <a:schemeClr val="tx2">
            <a:lumMod val="7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8B3FAE-10BA-7845-921A-76D948055D40}"/>
              </a:ext>
            </a:extLst>
          </p:cNvPr>
          <p:cNvSpPr/>
          <p:nvPr userDrawn="1"/>
        </p:nvSpPr>
        <p:spPr>
          <a:xfrm>
            <a:off x="83127" y="105798"/>
            <a:ext cx="4898251" cy="6635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a:extLst>
              <a:ext uri="{FF2B5EF4-FFF2-40B4-BE49-F238E27FC236}">
                <a16:creationId xmlns:a16="http://schemas.microsoft.com/office/drawing/2014/main" id="{71AEB3A9-DC85-414C-A1EF-308330C0697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61533" y="441777"/>
            <a:ext cx="1304260" cy="487680"/>
          </a:xfrm>
          <a:prstGeom prst="rect">
            <a:avLst/>
          </a:prstGeom>
        </p:spPr>
      </p:pic>
      <p:sp>
        <p:nvSpPr>
          <p:cNvPr id="39" name="Picture Placeholder 38">
            <a:extLst>
              <a:ext uri="{FF2B5EF4-FFF2-40B4-BE49-F238E27FC236}">
                <a16:creationId xmlns:a16="http://schemas.microsoft.com/office/drawing/2014/main" id="{785EFCE5-1951-3242-A232-F252911C4EAB}"/>
              </a:ext>
            </a:extLst>
          </p:cNvPr>
          <p:cNvSpPr>
            <a:spLocks noGrp="1"/>
          </p:cNvSpPr>
          <p:nvPr>
            <p:ph type="pic" sz="quarter" idx="10"/>
          </p:nvPr>
        </p:nvSpPr>
        <p:spPr>
          <a:xfrm>
            <a:off x="-2" y="0"/>
            <a:ext cx="6096001" cy="6858000"/>
          </a:xfrm>
          <a:custGeom>
            <a:avLst/>
            <a:gdLst>
              <a:gd name="connsiteX0" fmla="*/ 3078800 w 6096001"/>
              <a:gd name="connsiteY0" fmla="*/ 1892300 h 6858000"/>
              <a:gd name="connsiteX1" fmla="*/ 2003079 w 6096001"/>
              <a:gd name="connsiteY1" fmla="*/ 2443193 h 6858000"/>
              <a:gd name="connsiteX2" fmla="*/ 2435905 w 6096001"/>
              <a:gd name="connsiteY2" fmla="*/ 2746603 h 6858000"/>
              <a:gd name="connsiteX3" fmla="*/ 3026635 w 6096001"/>
              <a:gd name="connsiteY3" fmla="*/ 2408238 h 6858000"/>
              <a:gd name="connsiteX4" fmla="*/ 3472150 w 6096001"/>
              <a:gd name="connsiteY4" fmla="*/ 2777364 h 6858000"/>
              <a:gd name="connsiteX5" fmla="*/ 2825026 w 6096001"/>
              <a:gd name="connsiteY5" fmla="*/ 3514218 h 6858000"/>
              <a:gd name="connsiteX6" fmla="*/ 1986161 w 6096001"/>
              <a:gd name="connsiteY6" fmla="*/ 4857893 h 6858000"/>
              <a:gd name="connsiteX7" fmla="*/ 1986161 w 6096001"/>
              <a:gd name="connsiteY7" fmla="*/ 5014492 h 6858000"/>
              <a:gd name="connsiteX8" fmla="*/ 4102356 w 6096001"/>
              <a:gd name="connsiteY8" fmla="*/ 5014492 h 6858000"/>
              <a:gd name="connsiteX9" fmla="*/ 4102356 w 6096001"/>
              <a:gd name="connsiteY9" fmla="*/ 4515333 h 6858000"/>
              <a:gd name="connsiteX10" fmla="*/ 2614957 w 6096001"/>
              <a:gd name="connsiteY10" fmla="*/ 4515333 h 6858000"/>
              <a:gd name="connsiteX11" fmla="*/ 3301557 w 6096001"/>
              <a:gd name="connsiteY11" fmla="*/ 3809239 h 6858000"/>
              <a:gd name="connsiteX12" fmla="*/ 4053011 w 6096001"/>
              <a:gd name="connsiteY12" fmla="*/ 2750798 h 6858000"/>
              <a:gd name="connsiteX13" fmla="*/ 3078800 w 6096001"/>
              <a:gd name="connsiteY13" fmla="*/ 1892300 h 6858000"/>
              <a:gd name="connsiteX14" fmla="*/ 0 w 6096001"/>
              <a:gd name="connsiteY14" fmla="*/ 0 h 6858000"/>
              <a:gd name="connsiteX15" fmla="*/ 5214397 w 6096001"/>
              <a:gd name="connsiteY15" fmla="*/ 0 h 6858000"/>
              <a:gd name="connsiteX16" fmla="*/ 6096001 w 6096001"/>
              <a:gd name="connsiteY16" fmla="*/ 881604 h 6858000"/>
              <a:gd name="connsiteX17" fmla="*/ 6096001 w 6096001"/>
              <a:gd name="connsiteY17" fmla="*/ 6858000 h 6858000"/>
              <a:gd name="connsiteX18" fmla="*/ 0 w 6096001"/>
              <a:gd name="connsiteY1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96001" h="6858000">
                <a:moveTo>
                  <a:pt x="3078800" y="1892300"/>
                </a:moveTo>
                <a:cubicBezTo>
                  <a:pt x="2571252" y="1892300"/>
                  <a:pt x="2235706" y="2082456"/>
                  <a:pt x="2003079" y="2443193"/>
                </a:cubicBezTo>
                <a:lnTo>
                  <a:pt x="2435905" y="2746603"/>
                </a:lnTo>
                <a:cubicBezTo>
                  <a:pt x="2576891" y="2529882"/>
                  <a:pt x="2768632" y="2408238"/>
                  <a:pt x="3026635" y="2408238"/>
                </a:cubicBezTo>
                <a:cubicBezTo>
                  <a:pt x="3318476" y="2408238"/>
                  <a:pt x="3472150" y="2556447"/>
                  <a:pt x="3472150" y="2777364"/>
                </a:cubicBezTo>
                <a:cubicBezTo>
                  <a:pt x="3472150" y="3020651"/>
                  <a:pt x="3301557" y="3198224"/>
                  <a:pt x="2825026" y="3514218"/>
                </a:cubicBezTo>
                <a:cubicBezTo>
                  <a:pt x="2231476" y="3916901"/>
                  <a:pt x="1986161" y="4315389"/>
                  <a:pt x="1986161" y="4857893"/>
                </a:cubicBezTo>
                <a:lnTo>
                  <a:pt x="1986161" y="5014492"/>
                </a:lnTo>
                <a:lnTo>
                  <a:pt x="4102356" y="5014492"/>
                </a:lnTo>
                <a:lnTo>
                  <a:pt x="4102356" y="4515333"/>
                </a:lnTo>
                <a:lnTo>
                  <a:pt x="2614957" y="4515333"/>
                </a:lnTo>
                <a:cubicBezTo>
                  <a:pt x="2645974" y="4346150"/>
                  <a:pt x="2891289" y="4081889"/>
                  <a:pt x="3301557" y="3809239"/>
                </a:cubicBezTo>
                <a:cubicBezTo>
                  <a:pt x="3834483" y="3456891"/>
                  <a:pt x="4053011" y="3175852"/>
                  <a:pt x="4053011" y="2750798"/>
                </a:cubicBezTo>
                <a:cubicBezTo>
                  <a:pt x="4053011" y="2255833"/>
                  <a:pt x="3646972" y="1892300"/>
                  <a:pt x="3078800" y="1892300"/>
                </a:cubicBezTo>
                <a:close/>
                <a:moveTo>
                  <a:pt x="0" y="0"/>
                </a:moveTo>
                <a:lnTo>
                  <a:pt x="5214397" y="0"/>
                </a:lnTo>
                <a:cubicBezTo>
                  <a:pt x="5701293" y="0"/>
                  <a:pt x="6096001" y="394708"/>
                  <a:pt x="6096001" y="881604"/>
                </a:cubicBezTo>
                <a:lnTo>
                  <a:pt x="6096001" y="6858000"/>
                </a:lnTo>
                <a:lnTo>
                  <a:pt x="0" y="6858000"/>
                </a:lnTo>
                <a:close/>
              </a:path>
            </a:pathLst>
          </a:custGeom>
          <a:solidFill>
            <a:schemeClr val="bg1">
              <a:lumMod val="85000"/>
            </a:schemeClr>
          </a:solidFill>
        </p:spPr>
        <p:txBody>
          <a:bodyPr wrap="square" tIns="720000">
            <a:noAutofit/>
          </a:bodyPr>
          <a:lstStyle>
            <a:lvl1pPr algn="ctr">
              <a:defRPr sz="1600">
                <a:solidFill>
                  <a:schemeClr val="bg1">
                    <a:lumMod val="50000"/>
                  </a:schemeClr>
                </a:solidFill>
              </a:defRPr>
            </a:lvl1pPr>
          </a:lstStyle>
          <a:p>
            <a:r>
              <a:rPr lang="en-US"/>
              <a:t>Click icon to add picture</a:t>
            </a:r>
            <a:endParaRPr lang="en-GB"/>
          </a:p>
        </p:txBody>
      </p:sp>
      <p:sp>
        <p:nvSpPr>
          <p:cNvPr id="10" name="Text Placeholder 29">
            <a:extLst>
              <a:ext uri="{FF2B5EF4-FFF2-40B4-BE49-F238E27FC236}">
                <a16:creationId xmlns:a16="http://schemas.microsoft.com/office/drawing/2014/main" id="{06A0666E-A97D-1003-AAE7-6FAEBACEBC15}"/>
              </a:ext>
            </a:extLst>
          </p:cNvPr>
          <p:cNvSpPr>
            <a:spLocks noGrp="1"/>
          </p:cNvSpPr>
          <p:nvPr>
            <p:ph type="body" sz="quarter" idx="12" hasCustomPrompt="1"/>
          </p:nvPr>
        </p:nvSpPr>
        <p:spPr>
          <a:xfrm>
            <a:off x="6653214" y="2843359"/>
            <a:ext cx="5012580" cy="2476786"/>
          </a:xfrm>
        </p:spPr>
        <p:txBody>
          <a:bodyPr>
            <a:normAutofit/>
          </a:bodyPr>
          <a:lstStyle>
            <a:lvl1pPr>
              <a:lnSpc>
                <a:spcPct val="80000"/>
              </a:lnSpc>
              <a:spcAft>
                <a:spcPts val="0"/>
              </a:spcAft>
              <a:defRPr sz="6000" b="1">
                <a:solidFill>
                  <a:schemeClr val="bg1"/>
                </a:solidFill>
              </a:defRPr>
            </a:lvl1pPr>
          </a:lstStyle>
          <a:p>
            <a:pPr lvl="0"/>
            <a:r>
              <a:rPr lang="en-GB"/>
              <a:t>Section title goes here</a:t>
            </a:r>
          </a:p>
        </p:txBody>
      </p:sp>
      <p:sp>
        <p:nvSpPr>
          <p:cNvPr id="11" name="Text Placeholder 31">
            <a:extLst>
              <a:ext uri="{FF2B5EF4-FFF2-40B4-BE49-F238E27FC236}">
                <a16:creationId xmlns:a16="http://schemas.microsoft.com/office/drawing/2014/main" id="{098A54B8-9E40-BE44-A31D-00E6FC191FAA}"/>
              </a:ext>
            </a:extLst>
          </p:cNvPr>
          <p:cNvSpPr>
            <a:spLocks noGrp="1"/>
          </p:cNvSpPr>
          <p:nvPr>
            <p:ph type="body" sz="quarter" idx="13" hasCustomPrompt="1"/>
          </p:nvPr>
        </p:nvSpPr>
        <p:spPr>
          <a:xfrm>
            <a:off x="6653214" y="2189162"/>
            <a:ext cx="5012580" cy="540077"/>
          </a:xfrm>
        </p:spPr>
        <p:txBody>
          <a:bodyPr>
            <a:normAutofit/>
          </a:bodyPr>
          <a:lstStyle>
            <a:lvl1pPr>
              <a:defRPr sz="1400" spc="300">
                <a:solidFill>
                  <a:schemeClr val="bg2">
                    <a:lumMod val="40000"/>
                    <a:lumOff val="60000"/>
                  </a:schemeClr>
                </a:solidFill>
              </a:defRPr>
            </a:lvl1pPr>
          </a:lstStyle>
          <a:p>
            <a:pPr lvl="0"/>
            <a:r>
              <a:rPr lang="en-GB"/>
              <a:t>SUBTITLE GOES HERE: TYPE IN CAPITALS</a:t>
            </a:r>
          </a:p>
        </p:txBody>
      </p:sp>
    </p:spTree>
    <p:extLst>
      <p:ext uri="{BB962C8B-B14F-4D97-AF65-F5344CB8AC3E}">
        <p14:creationId xmlns:p14="http://schemas.microsoft.com/office/powerpoint/2010/main" val="2714491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 + Image B3">
    <p:bg>
      <p:bgPr>
        <a:solidFill>
          <a:schemeClr val="tx2">
            <a:lumMod val="7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B27288C-7259-9C4C-AE4F-E7A2FDA0B2B2}"/>
              </a:ext>
            </a:extLst>
          </p:cNvPr>
          <p:cNvSpPr/>
          <p:nvPr userDrawn="1"/>
        </p:nvSpPr>
        <p:spPr>
          <a:xfrm>
            <a:off x="83127" y="105798"/>
            <a:ext cx="4898251" cy="6635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a:extLst>
              <a:ext uri="{FF2B5EF4-FFF2-40B4-BE49-F238E27FC236}">
                <a16:creationId xmlns:a16="http://schemas.microsoft.com/office/drawing/2014/main" id="{B864648D-453B-ED4C-8BB1-586D325E3FB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61533" y="441777"/>
            <a:ext cx="1304260" cy="487680"/>
          </a:xfrm>
          <a:prstGeom prst="rect">
            <a:avLst/>
          </a:prstGeom>
        </p:spPr>
      </p:pic>
      <p:sp>
        <p:nvSpPr>
          <p:cNvPr id="13" name="Picture Placeholder 12">
            <a:extLst>
              <a:ext uri="{FF2B5EF4-FFF2-40B4-BE49-F238E27FC236}">
                <a16:creationId xmlns:a16="http://schemas.microsoft.com/office/drawing/2014/main" id="{736D7151-EE44-6D41-A861-17BC5B8F0001}"/>
              </a:ext>
            </a:extLst>
          </p:cNvPr>
          <p:cNvSpPr>
            <a:spLocks noGrp="1"/>
          </p:cNvSpPr>
          <p:nvPr>
            <p:ph type="pic" sz="quarter" idx="10"/>
          </p:nvPr>
        </p:nvSpPr>
        <p:spPr>
          <a:xfrm>
            <a:off x="-2" y="0"/>
            <a:ext cx="6096001" cy="6858000"/>
          </a:xfrm>
          <a:custGeom>
            <a:avLst/>
            <a:gdLst>
              <a:gd name="connsiteX0" fmla="*/ 3115819 w 6096001"/>
              <a:gd name="connsiteY0" fmla="*/ 1901215 h 6858000"/>
              <a:gd name="connsiteX1" fmla="*/ 2096475 w 6096001"/>
              <a:gd name="connsiteY1" fmla="*/ 2469051 h 6858000"/>
              <a:gd name="connsiteX2" fmla="*/ 2517092 w 6096001"/>
              <a:gd name="connsiteY2" fmla="*/ 2737003 h 6858000"/>
              <a:gd name="connsiteX3" fmla="*/ 3061016 w 6096001"/>
              <a:gd name="connsiteY3" fmla="*/ 2401022 h 6858000"/>
              <a:gd name="connsiteX4" fmla="*/ 3455600 w 6096001"/>
              <a:gd name="connsiteY4" fmla="*/ 2732838 h 6858000"/>
              <a:gd name="connsiteX5" fmla="*/ 2725345 w 6096001"/>
              <a:gd name="connsiteY5" fmla="*/ 3202101 h 6858000"/>
              <a:gd name="connsiteX6" fmla="*/ 2725345 w 6096001"/>
              <a:gd name="connsiteY6" fmla="*/ 3663034 h 6858000"/>
              <a:gd name="connsiteX7" fmla="*/ 3570688 w 6096001"/>
              <a:gd name="connsiteY7" fmla="*/ 4110083 h 6858000"/>
              <a:gd name="connsiteX8" fmla="*/ 3044575 w 6096001"/>
              <a:gd name="connsiteY8" fmla="*/ 4544637 h 6858000"/>
              <a:gd name="connsiteX9" fmla="*/ 2300618 w 6096001"/>
              <a:gd name="connsiteY9" fmla="*/ 4273909 h 6858000"/>
              <a:gd name="connsiteX10" fmla="*/ 1977278 w 6096001"/>
              <a:gd name="connsiteY10" fmla="*/ 4712628 h 6858000"/>
              <a:gd name="connsiteX11" fmla="*/ 1978648 w 6096001"/>
              <a:gd name="connsiteY11" fmla="*/ 4711240 h 6858000"/>
              <a:gd name="connsiteX12" fmla="*/ 3048685 w 6096001"/>
              <a:gd name="connsiteY12" fmla="*/ 5043056 h 6858000"/>
              <a:gd name="connsiteX13" fmla="*/ 4118722 w 6096001"/>
              <a:gd name="connsiteY13" fmla="*/ 4126744 h 6858000"/>
              <a:gd name="connsiteX14" fmla="*/ 3455600 w 6096001"/>
              <a:gd name="connsiteY14" fmla="*/ 3360373 h 6858000"/>
              <a:gd name="connsiteX15" fmla="*/ 3999524 w 6096001"/>
              <a:gd name="connsiteY15" fmla="*/ 2628712 h 6858000"/>
              <a:gd name="connsiteX16" fmla="*/ 3115819 w 6096001"/>
              <a:gd name="connsiteY16" fmla="*/ 1901215 h 6858000"/>
              <a:gd name="connsiteX17" fmla="*/ 0 w 6096001"/>
              <a:gd name="connsiteY17" fmla="*/ 0 h 6858000"/>
              <a:gd name="connsiteX18" fmla="*/ 5214397 w 6096001"/>
              <a:gd name="connsiteY18" fmla="*/ 0 h 6858000"/>
              <a:gd name="connsiteX19" fmla="*/ 6096001 w 6096001"/>
              <a:gd name="connsiteY19" fmla="*/ 881604 h 6858000"/>
              <a:gd name="connsiteX20" fmla="*/ 6096001 w 6096001"/>
              <a:gd name="connsiteY20" fmla="*/ 6858000 h 6858000"/>
              <a:gd name="connsiteX21" fmla="*/ 0 w 6096001"/>
              <a:gd name="connsiteY2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96001" h="6858000">
                <a:moveTo>
                  <a:pt x="3115819" y="1901215"/>
                </a:moveTo>
                <a:cubicBezTo>
                  <a:pt x="2614368" y="1901215"/>
                  <a:pt x="2278697" y="2128905"/>
                  <a:pt x="2096475" y="2469051"/>
                </a:cubicBezTo>
                <a:lnTo>
                  <a:pt x="2517092" y="2737003"/>
                </a:lnTo>
                <a:cubicBezTo>
                  <a:pt x="2602037" y="2581508"/>
                  <a:pt x="2780148" y="2401022"/>
                  <a:pt x="3061016" y="2401022"/>
                </a:cubicBezTo>
                <a:cubicBezTo>
                  <a:pt x="3302151" y="2401022"/>
                  <a:pt x="3455600" y="2534304"/>
                  <a:pt x="3455600" y="2732838"/>
                </a:cubicBezTo>
                <a:cubicBezTo>
                  <a:pt x="3455600" y="2964693"/>
                  <a:pt x="3285710" y="3197936"/>
                  <a:pt x="2725345" y="3202101"/>
                </a:cubicBezTo>
                <a:lnTo>
                  <a:pt x="2725345" y="3663034"/>
                </a:lnTo>
                <a:cubicBezTo>
                  <a:pt x="3303521" y="3663034"/>
                  <a:pt x="3570688" y="3825471"/>
                  <a:pt x="3570688" y="4110083"/>
                </a:cubicBezTo>
                <a:cubicBezTo>
                  <a:pt x="3570688" y="4372481"/>
                  <a:pt x="3384356" y="4544637"/>
                  <a:pt x="3044575" y="4544637"/>
                </a:cubicBezTo>
                <a:cubicBezTo>
                  <a:pt x="2737676" y="4544637"/>
                  <a:pt x="2504761" y="4433570"/>
                  <a:pt x="2300618" y="4273909"/>
                </a:cubicBezTo>
                <a:lnTo>
                  <a:pt x="1977278" y="4712628"/>
                </a:lnTo>
                <a:lnTo>
                  <a:pt x="1978648" y="4711240"/>
                </a:lnTo>
                <a:cubicBezTo>
                  <a:pt x="2271846" y="4926434"/>
                  <a:pt x="2581486" y="5043056"/>
                  <a:pt x="3048685" y="5043056"/>
                </a:cubicBezTo>
                <a:cubicBezTo>
                  <a:pt x="3698106" y="5043056"/>
                  <a:pt x="4118722" y="4659870"/>
                  <a:pt x="4118722" y="4126744"/>
                </a:cubicBezTo>
                <a:cubicBezTo>
                  <a:pt x="4118722" y="3708850"/>
                  <a:pt x="3863886" y="3468665"/>
                  <a:pt x="3455600" y="3360373"/>
                </a:cubicBezTo>
                <a:cubicBezTo>
                  <a:pt x="3791271" y="3239587"/>
                  <a:pt x="3999524" y="2999402"/>
                  <a:pt x="3999524" y="2628712"/>
                </a:cubicBezTo>
                <a:cubicBezTo>
                  <a:pt x="3999524" y="2206653"/>
                  <a:pt x="3617271" y="1901215"/>
                  <a:pt x="3115819" y="1901215"/>
                </a:cubicBezTo>
                <a:close/>
                <a:moveTo>
                  <a:pt x="0" y="0"/>
                </a:moveTo>
                <a:lnTo>
                  <a:pt x="5214397" y="0"/>
                </a:lnTo>
                <a:cubicBezTo>
                  <a:pt x="5701293" y="0"/>
                  <a:pt x="6096001" y="394708"/>
                  <a:pt x="6096001" y="881604"/>
                </a:cubicBezTo>
                <a:lnTo>
                  <a:pt x="6096001" y="6858000"/>
                </a:lnTo>
                <a:lnTo>
                  <a:pt x="0" y="6858000"/>
                </a:lnTo>
                <a:close/>
              </a:path>
            </a:pathLst>
          </a:custGeom>
          <a:solidFill>
            <a:schemeClr val="bg1">
              <a:lumMod val="85000"/>
            </a:schemeClr>
          </a:solidFill>
        </p:spPr>
        <p:txBody>
          <a:bodyPr wrap="square" tIns="720000">
            <a:noAutofit/>
          </a:bodyPr>
          <a:lstStyle>
            <a:lvl1pPr algn="ctr">
              <a:defRPr sz="1600">
                <a:solidFill>
                  <a:schemeClr val="bg1">
                    <a:lumMod val="50000"/>
                  </a:schemeClr>
                </a:solidFill>
              </a:defRPr>
            </a:lvl1pPr>
          </a:lstStyle>
          <a:p>
            <a:r>
              <a:rPr lang="en-US"/>
              <a:t>Click icon to add picture</a:t>
            </a:r>
            <a:endParaRPr lang="en-GB"/>
          </a:p>
        </p:txBody>
      </p:sp>
      <p:sp>
        <p:nvSpPr>
          <p:cNvPr id="7" name="Text Placeholder 29">
            <a:extLst>
              <a:ext uri="{FF2B5EF4-FFF2-40B4-BE49-F238E27FC236}">
                <a16:creationId xmlns:a16="http://schemas.microsoft.com/office/drawing/2014/main" id="{25C2FE18-7101-835D-ADE0-E6D02E757D2C}"/>
              </a:ext>
            </a:extLst>
          </p:cNvPr>
          <p:cNvSpPr>
            <a:spLocks noGrp="1"/>
          </p:cNvSpPr>
          <p:nvPr>
            <p:ph type="body" sz="quarter" idx="12" hasCustomPrompt="1"/>
          </p:nvPr>
        </p:nvSpPr>
        <p:spPr>
          <a:xfrm>
            <a:off x="6653214" y="2843359"/>
            <a:ext cx="5012580" cy="2476786"/>
          </a:xfrm>
        </p:spPr>
        <p:txBody>
          <a:bodyPr>
            <a:normAutofit/>
          </a:bodyPr>
          <a:lstStyle>
            <a:lvl1pPr>
              <a:lnSpc>
                <a:spcPct val="80000"/>
              </a:lnSpc>
              <a:spcAft>
                <a:spcPts val="0"/>
              </a:spcAft>
              <a:defRPr sz="6000" b="1">
                <a:solidFill>
                  <a:schemeClr val="bg1"/>
                </a:solidFill>
              </a:defRPr>
            </a:lvl1pPr>
          </a:lstStyle>
          <a:p>
            <a:pPr lvl="0"/>
            <a:r>
              <a:rPr lang="en-GB"/>
              <a:t>Section title goes here</a:t>
            </a:r>
          </a:p>
        </p:txBody>
      </p:sp>
      <p:sp>
        <p:nvSpPr>
          <p:cNvPr id="12" name="Text Placeholder 31">
            <a:extLst>
              <a:ext uri="{FF2B5EF4-FFF2-40B4-BE49-F238E27FC236}">
                <a16:creationId xmlns:a16="http://schemas.microsoft.com/office/drawing/2014/main" id="{E4418E5A-E58F-0B96-77BA-27495CF8E9DA}"/>
              </a:ext>
            </a:extLst>
          </p:cNvPr>
          <p:cNvSpPr>
            <a:spLocks noGrp="1"/>
          </p:cNvSpPr>
          <p:nvPr>
            <p:ph type="body" sz="quarter" idx="13" hasCustomPrompt="1"/>
          </p:nvPr>
        </p:nvSpPr>
        <p:spPr>
          <a:xfrm>
            <a:off x="6653214" y="2189162"/>
            <a:ext cx="5012580" cy="540077"/>
          </a:xfrm>
        </p:spPr>
        <p:txBody>
          <a:bodyPr>
            <a:normAutofit/>
          </a:bodyPr>
          <a:lstStyle>
            <a:lvl1pPr>
              <a:defRPr sz="1400" spc="300">
                <a:solidFill>
                  <a:schemeClr val="bg2">
                    <a:lumMod val="40000"/>
                    <a:lumOff val="60000"/>
                  </a:schemeClr>
                </a:solidFill>
              </a:defRPr>
            </a:lvl1pPr>
          </a:lstStyle>
          <a:p>
            <a:pPr lvl="0"/>
            <a:r>
              <a:rPr lang="en-GB"/>
              <a:t>SUBTITLE GOES HERE: TYPE IN CAPITALS</a:t>
            </a:r>
          </a:p>
        </p:txBody>
      </p:sp>
    </p:spTree>
    <p:extLst>
      <p:ext uri="{BB962C8B-B14F-4D97-AF65-F5344CB8AC3E}">
        <p14:creationId xmlns:p14="http://schemas.microsoft.com/office/powerpoint/2010/main" val="3581319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Divider + Image B4">
    <p:bg>
      <p:bgPr>
        <a:solidFill>
          <a:schemeClr val="tx2">
            <a:lumMod val="7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B27288C-7259-9C4C-AE4F-E7A2FDA0B2B2}"/>
              </a:ext>
            </a:extLst>
          </p:cNvPr>
          <p:cNvSpPr/>
          <p:nvPr userDrawn="1"/>
        </p:nvSpPr>
        <p:spPr>
          <a:xfrm>
            <a:off x="83127" y="105798"/>
            <a:ext cx="4898251" cy="6635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a:extLst>
              <a:ext uri="{FF2B5EF4-FFF2-40B4-BE49-F238E27FC236}">
                <a16:creationId xmlns:a16="http://schemas.microsoft.com/office/drawing/2014/main" id="{B864648D-453B-ED4C-8BB1-586D325E3FB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61533" y="441777"/>
            <a:ext cx="1304260" cy="487680"/>
          </a:xfrm>
          <a:prstGeom prst="rect">
            <a:avLst/>
          </a:prstGeom>
        </p:spPr>
      </p:pic>
      <p:sp>
        <p:nvSpPr>
          <p:cNvPr id="7" name="Picture Placeholder 6">
            <a:extLst>
              <a:ext uri="{FF2B5EF4-FFF2-40B4-BE49-F238E27FC236}">
                <a16:creationId xmlns:a16="http://schemas.microsoft.com/office/drawing/2014/main" id="{A66FEC1B-CB13-FBEB-0D56-B30A0523DF3A}"/>
              </a:ext>
            </a:extLst>
          </p:cNvPr>
          <p:cNvSpPr>
            <a:spLocks noGrp="1"/>
          </p:cNvSpPr>
          <p:nvPr>
            <p:ph type="pic" sz="quarter" idx="14"/>
          </p:nvPr>
        </p:nvSpPr>
        <p:spPr>
          <a:xfrm>
            <a:off x="0" y="0"/>
            <a:ext cx="6096001" cy="6858000"/>
          </a:xfrm>
          <a:custGeom>
            <a:avLst/>
            <a:gdLst>
              <a:gd name="connsiteX0" fmla="*/ 3218999 w 6096001"/>
              <a:gd name="connsiteY0" fmla="*/ 2668987 h 6858000"/>
              <a:gd name="connsiteX1" fmla="*/ 3218999 w 6096001"/>
              <a:gd name="connsiteY1" fmla="*/ 3752595 h 6858000"/>
              <a:gd name="connsiteX2" fmla="*/ 2442001 w 6096001"/>
              <a:gd name="connsiteY2" fmla="*/ 3752595 h 6858000"/>
              <a:gd name="connsiteX3" fmla="*/ 3218999 w 6096001"/>
              <a:gd name="connsiteY3" fmla="*/ 1883188 h 6858000"/>
              <a:gd name="connsiteX4" fmla="*/ 1820976 w 6096001"/>
              <a:gd name="connsiteY4" fmla="*/ 3839578 h 6858000"/>
              <a:gd name="connsiteX5" fmla="*/ 1820976 w 6096001"/>
              <a:gd name="connsiteY5" fmla="*/ 4242061 h 6858000"/>
              <a:gd name="connsiteX6" fmla="*/ 3218999 w 6096001"/>
              <a:gd name="connsiteY6" fmla="*/ 4242061 h 6858000"/>
              <a:gd name="connsiteX7" fmla="*/ 3218999 w 6096001"/>
              <a:gd name="connsiteY7" fmla="*/ 5164970 h 6858000"/>
              <a:gd name="connsiteX8" fmla="*/ 3791372 w 6096001"/>
              <a:gd name="connsiteY8" fmla="*/ 5164970 h 6858000"/>
              <a:gd name="connsiteX9" fmla="*/ 3791372 w 6096001"/>
              <a:gd name="connsiteY9" fmla="*/ 4242061 h 6858000"/>
              <a:gd name="connsiteX10" fmla="*/ 4275028 w 6096001"/>
              <a:gd name="connsiteY10" fmla="*/ 4242061 h 6858000"/>
              <a:gd name="connsiteX11" fmla="*/ 4275028 w 6096001"/>
              <a:gd name="connsiteY11" fmla="*/ 3752595 h 6858000"/>
              <a:gd name="connsiteX12" fmla="*/ 3791372 w 6096001"/>
              <a:gd name="connsiteY12" fmla="*/ 3752595 h 6858000"/>
              <a:gd name="connsiteX13" fmla="*/ 3791372 w 6096001"/>
              <a:gd name="connsiteY13" fmla="*/ 1883188 h 6858000"/>
              <a:gd name="connsiteX14" fmla="*/ 0 w 6096001"/>
              <a:gd name="connsiteY14" fmla="*/ 0 h 6858000"/>
              <a:gd name="connsiteX15" fmla="*/ 5214397 w 6096001"/>
              <a:gd name="connsiteY15" fmla="*/ 0 h 6858000"/>
              <a:gd name="connsiteX16" fmla="*/ 6096001 w 6096001"/>
              <a:gd name="connsiteY16" fmla="*/ 881604 h 6858000"/>
              <a:gd name="connsiteX17" fmla="*/ 6096001 w 6096001"/>
              <a:gd name="connsiteY17" fmla="*/ 6858000 h 6858000"/>
              <a:gd name="connsiteX18" fmla="*/ 0 w 6096001"/>
              <a:gd name="connsiteY1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96001" h="6858000">
                <a:moveTo>
                  <a:pt x="3218999" y="2668987"/>
                </a:moveTo>
                <a:lnTo>
                  <a:pt x="3218999" y="3752595"/>
                </a:lnTo>
                <a:lnTo>
                  <a:pt x="2442001" y="3752595"/>
                </a:lnTo>
                <a:close/>
                <a:moveTo>
                  <a:pt x="3218999" y="1883188"/>
                </a:moveTo>
                <a:lnTo>
                  <a:pt x="1820976" y="3839578"/>
                </a:lnTo>
                <a:lnTo>
                  <a:pt x="1820976" y="4242061"/>
                </a:lnTo>
                <a:lnTo>
                  <a:pt x="3218999" y="4242061"/>
                </a:lnTo>
                <a:lnTo>
                  <a:pt x="3218999" y="5164970"/>
                </a:lnTo>
                <a:lnTo>
                  <a:pt x="3791372" y="5164970"/>
                </a:lnTo>
                <a:lnTo>
                  <a:pt x="3791372" y="4242061"/>
                </a:lnTo>
                <a:lnTo>
                  <a:pt x="4275028" y="4242061"/>
                </a:lnTo>
                <a:lnTo>
                  <a:pt x="4275028" y="3752595"/>
                </a:lnTo>
                <a:lnTo>
                  <a:pt x="3791372" y="3752595"/>
                </a:lnTo>
                <a:lnTo>
                  <a:pt x="3791372" y="1883188"/>
                </a:lnTo>
                <a:close/>
                <a:moveTo>
                  <a:pt x="0" y="0"/>
                </a:moveTo>
                <a:lnTo>
                  <a:pt x="5214397" y="0"/>
                </a:lnTo>
                <a:cubicBezTo>
                  <a:pt x="5701293" y="0"/>
                  <a:pt x="6096001" y="394708"/>
                  <a:pt x="6096001" y="881604"/>
                </a:cubicBezTo>
                <a:lnTo>
                  <a:pt x="6096001" y="6858000"/>
                </a:lnTo>
                <a:lnTo>
                  <a:pt x="0" y="6858000"/>
                </a:lnTo>
                <a:close/>
              </a:path>
            </a:pathLst>
          </a:custGeom>
          <a:solidFill>
            <a:schemeClr val="bg1">
              <a:lumMod val="85000"/>
            </a:schemeClr>
          </a:solidFill>
        </p:spPr>
        <p:txBody>
          <a:bodyPr wrap="square" anchor="ctr">
            <a:noAutofit/>
          </a:bodyPr>
          <a:lstStyle>
            <a:lvl1pPr algn="ctr">
              <a:defRPr sz="1600">
                <a:solidFill>
                  <a:schemeClr val="bg1">
                    <a:lumMod val="50000"/>
                  </a:schemeClr>
                </a:solidFill>
              </a:defRPr>
            </a:lvl1pPr>
          </a:lstStyle>
          <a:p>
            <a:r>
              <a:rPr lang="en-US"/>
              <a:t>Click icon to add picture</a:t>
            </a:r>
            <a:endParaRPr lang="en-GB"/>
          </a:p>
        </p:txBody>
      </p:sp>
      <p:sp>
        <p:nvSpPr>
          <p:cNvPr id="12" name="Text Placeholder 29">
            <a:extLst>
              <a:ext uri="{FF2B5EF4-FFF2-40B4-BE49-F238E27FC236}">
                <a16:creationId xmlns:a16="http://schemas.microsoft.com/office/drawing/2014/main" id="{685E723E-9B95-DE16-D2D8-EB21AE8AD08F}"/>
              </a:ext>
            </a:extLst>
          </p:cNvPr>
          <p:cNvSpPr>
            <a:spLocks noGrp="1"/>
          </p:cNvSpPr>
          <p:nvPr>
            <p:ph type="body" sz="quarter" idx="12" hasCustomPrompt="1"/>
          </p:nvPr>
        </p:nvSpPr>
        <p:spPr>
          <a:xfrm>
            <a:off x="6653214" y="2843359"/>
            <a:ext cx="5012580" cy="2476786"/>
          </a:xfrm>
        </p:spPr>
        <p:txBody>
          <a:bodyPr>
            <a:normAutofit/>
          </a:bodyPr>
          <a:lstStyle>
            <a:lvl1pPr>
              <a:lnSpc>
                <a:spcPct val="80000"/>
              </a:lnSpc>
              <a:spcAft>
                <a:spcPts val="0"/>
              </a:spcAft>
              <a:defRPr sz="6000" b="1">
                <a:solidFill>
                  <a:schemeClr val="bg1"/>
                </a:solidFill>
              </a:defRPr>
            </a:lvl1pPr>
          </a:lstStyle>
          <a:p>
            <a:pPr lvl="0"/>
            <a:r>
              <a:rPr lang="en-GB"/>
              <a:t>Section title goes here</a:t>
            </a:r>
          </a:p>
        </p:txBody>
      </p:sp>
      <p:sp>
        <p:nvSpPr>
          <p:cNvPr id="13" name="Text Placeholder 31">
            <a:extLst>
              <a:ext uri="{FF2B5EF4-FFF2-40B4-BE49-F238E27FC236}">
                <a16:creationId xmlns:a16="http://schemas.microsoft.com/office/drawing/2014/main" id="{92B6EC2E-829A-8421-4DF9-E5CDC6DA5409}"/>
              </a:ext>
            </a:extLst>
          </p:cNvPr>
          <p:cNvSpPr>
            <a:spLocks noGrp="1"/>
          </p:cNvSpPr>
          <p:nvPr>
            <p:ph type="body" sz="quarter" idx="13" hasCustomPrompt="1"/>
          </p:nvPr>
        </p:nvSpPr>
        <p:spPr>
          <a:xfrm>
            <a:off x="6653214" y="2189162"/>
            <a:ext cx="5012580" cy="540077"/>
          </a:xfrm>
        </p:spPr>
        <p:txBody>
          <a:bodyPr>
            <a:normAutofit/>
          </a:bodyPr>
          <a:lstStyle>
            <a:lvl1pPr>
              <a:defRPr sz="1400" spc="300">
                <a:solidFill>
                  <a:schemeClr val="bg2">
                    <a:lumMod val="40000"/>
                    <a:lumOff val="60000"/>
                  </a:schemeClr>
                </a:solidFill>
              </a:defRPr>
            </a:lvl1pPr>
          </a:lstStyle>
          <a:p>
            <a:pPr lvl="0"/>
            <a:r>
              <a:rPr lang="en-GB"/>
              <a:t>SUBTITLE GOES HERE: TYPE IN CAPITALS</a:t>
            </a:r>
          </a:p>
        </p:txBody>
      </p:sp>
    </p:spTree>
    <p:extLst>
      <p:ext uri="{BB962C8B-B14F-4D97-AF65-F5344CB8AC3E}">
        <p14:creationId xmlns:p14="http://schemas.microsoft.com/office/powerpoint/2010/main" val="3972546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Divider + Image B5">
    <p:bg>
      <p:bgPr>
        <a:solidFill>
          <a:schemeClr val="tx2">
            <a:lumMod val="7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B27288C-7259-9C4C-AE4F-E7A2FDA0B2B2}"/>
              </a:ext>
            </a:extLst>
          </p:cNvPr>
          <p:cNvSpPr/>
          <p:nvPr userDrawn="1"/>
        </p:nvSpPr>
        <p:spPr>
          <a:xfrm>
            <a:off x="83127" y="105798"/>
            <a:ext cx="4898251" cy="6635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a:extLst>
              <a:ext uri="{FF2B5EF4-FFF2-40B4-BE49-F238E27FC236}">
                <a16:creationId xmlns:a16="http://schemas.microsoft.com/office/drawing/2014/main" id="{B864648D-453B-ED4C-8BB1-586D325E3FB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61533" y="441777"/>
            <a:ext cx="1304260" cy="487680"/>
          </a:xfrm>
          <a:prstGeom prst="rect">
            <a:avLst/>
          </a:prstGeom>
        </p:spPr>
      </p:pic>
      <p:sp>
        <p:nvSpPr>
          <p:cNvPr id="12" name="Picture Placeholder 11">
            <a:extLst>
              <a:ext uri="{FF2B5EF4-FFF2-40B4-BE49-F238E27FC236}">
                <a16:creationId xmlns:a16="http://schemas.microsoft.com/office/drawing/2014/main" id="{965DBAFD-23F0-1A0E-5FDF-8321772FC365}"/>
              </a:ext>
            </a:extLst>
          </p:cNvPr>
          <p:cNvSpPr>
            <a:spLocks noGrp="1"/>
          </p:cNvSpPr>
          <p:nvPr>
            <p:ph type="pic" sz="quarter" idx="14"/>
          </p:nvPr>
        </p:nvSpPr>
        <p:spPr>
          <a:xfrm>
            <a:off x="-2" y="0"/>
            <a:ext cx="6096001" cy="6858000"/>
          </a:xfrm>
          <a:custGeom>
            <a:avLst/>
            <a:gdLst>
              <a:gd name="connsiteX0" fmla="*/ 2264571 w 6096001"/>
              <a:gd name="connsiteY0" fmla="*/ 1883188 h 6858000"/>
              <a:gd name="connsiteX1" fmla="*/ 2167943 w 6096001"/>
              <a:gd name="connsiteY1" fmla="*/ 3625805 h 6858000"/>
              <a:gd name="connsiteX2" fmla="*/ 2578239 w 6096001"/>
              <a:gd name="connsiteY2" fmla="*/ 3754069 h 6858000"/>
              <a:gd name="connsiteX3" fmla="*/ 3056918 w 6096001"/>
              <a:gd name="connsiteY3" fmla="*/ 3625805 h 6858000"/>
              <a:gd name="connsiteX4" fmla="*/ 3638171 w 6096001"/>
              <a:gd name="connsiteY4" fmla="*/ 4124117 h 6858000"/>
              <a:gd name="connsiteX5" fmla="*/ 3047999 w 6096001"/>
              <a:gd name="connsiteY5" fmla="*/ 4644543 h 6858000"/>
              <a:gd name="connsiteX6" fmla="*/ 2222946 w 6096001"/>
              <a:gd name="connsiteY6" fmla="*/ 4342313 h 6858000"/>
              <a:gd name="connsiteX7" fmla="*/ 1933063 w 6096001"/>
              <a:gd name="connsiteY7" fmla="*/ 4822933 h 6858000"/>
              <a:gd name="connsiteX8" fmla="*/ 3058405 w 6096001"/>
              <a:gd name="connsiteY8" fmla="*/ 5175290 h 6858000"/>
              <a:gd name="connsiteX9" fmla="*/ 4229830 w 6096001"/>
              <a:gd name="connsiteY9" fmla="*/ 4110849 h 6858000"/>
              <a:gd name="connsiteX10" fmla="*/ 3178818 w 6096001"/>
              <a:gd name="connsiteY10" fmla="*/ 3114225 h 6858000"/>
              <a:gd name="connsiteX11" fmla="*/ 2689733 w 6096001"/>
              <a:gd name="connsiteY11" fmla="*/ 3214477 h 6858000"/>
              <a:gd name="connsiteX12" fmla="*/ 2744736 w 6096001"/>
              <a:gd name="connsiteY12" fmla="*/ 2409511 h 6858000"/>
              <a:gd name="connsiteX13" fmla="*/ 4026169 w 6096001"/>
              <a:gd name="connsiteY13" fmla="*/ 2409511 h 6858000"/>
              <a:gd name="connsiteX14" fmla="*/ 4026169 w 6096001"/>
              <a:gd name="connsiteY14" fmla="*/ 1883188 h 6858000"/>
              <a:gd name="connsiteX15" fmla="*/ 0 w 6096001"/>
              <a:gd name="connsiteY15" fmla="*/ 0 h 6858000"/>
              <a:gd name="connsiteX16" fmla="*/ 5214397 w 6096001"/>
              <a:gd name="connsiteY16" fmla="*/ 0 h 6858000"/>
              <a:gd name="connsiteX17" fmla="*/ 6096001 w 6096001"/>
              <a:gd name="connsiteY17" fmla="*/ 881604 h 6858000"/>
              <a:gd name="connsiteX18" fmla="*/ 6096001 w 6096001"/>
              <a:gd name="connsiteY18" fmla="*/ 6858000 h 6858000"/>
              <a:gd name="connsiteX19" fmla="*/ 0 w 6096001"/>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6001" h="6858000">
                <a:moveTo>
                  <a:pt x="2264571" y="1883188"/>
                </a:moveTo>
                <a:lnTo>
                  <a:pt x="2167943" y="3625805"/>
                </a:lnTo>
                <a:lnTo>
                  <a:pt x="2578239" y="3754069"/>
                </a:lnTo>
                <a:cubicBezTo>
                  <a:pt x="2706085" y="3671508"/>
                  <a:pt x="2863663" y="3625805"/>
                  <a:pt x="3056918" y="3625805"/>
                </a:cubicBezTo>
                <a:cubicBezTo>
                  <a:pt x="3412211" y="3625805"/>
                  <a:pt x="3638171" y="3814515"/>
                  <a:pt x="3638171" y="4124117"/>
                </a:cubicBezTo>
                <a:cubicBezTo>
                  <a:pt x="3638171" y="4433719"/>
                  <a:pt x="3412211" y="4644543"/>
                  <a:pt x="3047999" y="4644543"/>
                </a:cubicBezTo>
                <a:cubicBezTo>
                  <a:pt x="2720951" y="4644543"/>
                  <a:pt x="2435527" y="4511857"/>
                  <a:pt x="2222946" y="4342313"/>
                </a:cubicBezTo>
                <a:lnTo>
                  <a:pt x="1933063" y="4822933"/>
                </a:lnTo>
                <a:cubicBezTo>
                  <a:pt x="2173889" y="5024912"/>
                  <a:pt x="2542561" y="5175290"/>
                  <a:pt x="3058405" y="5175290"/>
                </a:cubicBezTo>
                <a:cubicBezTo>
                  <a:pt x="3755611" y="5175290"/>
                  <a:pt x="4229830" y="4728578"/>
                  <a:pt x="4229830" y="4110849"/>
                </a:cubicBezTo>
                <a:cubicBezTo>
                  <a:pt x="4229830" y="3493119"/>
                  <a:pt x="3801695" y="3114225"/>
                  <a:pt x="3178818" y="3114225"/>
                </a:cubicBezTo>
                <a:cubicBezTo>
                  <a:pt x="3007861" y="3114225"/>
                  <a:pt x="2810146" y="3155505"/>
                  <a:pt x="2689733" y="3214477"/>
                </a:cubicBezTo>
                <a:lnTo>
                  <a:pt x="2744736" y="2409511"/>
                </a:lnTo>
                <a:lnTo>
                  <a:pt x="4026169" y="2409511"/>
                </a:lnTo>
                <a:lnTo>
                  <a:pt x="4026169" y="1883188"/>
                </a:lnTo>
                <a:close/>
                <a:moveTo>
                  <a:pt x="0" y="0"/>
                </a:moveTo>
                <a:lnTo>
                  <a:pt x="5214397" y="0"/>
                </a:lnTo>
                <a:cubicBezTo>
                  <a:pt x="5701293" y="0"/>
                  <a:pt x="6096001" y="394708"/>
                  <a:pt x="6096001" y="881604"/>
                </a:cubicBezTo>
                <a:lnTo>
                  <a:pt x="6096001" y="6858000"/>
                </a:lnTo>
                <a:lnTo>
                  <a:pt x="0" y="6858000"/>
                </a:lnTo>
                <a:close/>
              </a:path>
            </a:pathLst>
          </a:custGeom>
          <a:solidFill>
            <a:schemeClr val="bg1">
              <a:lumMod val="85000"/>
            </a:schemeClr>
          </a:solidFill>
        </p:spPr>
        <p:txBody>
          <a:bodyPr wrap="square" anchor="ctr">
            <a:noAutofit/>
          </a:bodyPr>
          <a:lstStyle>
            <a:lvl1pPr algn="ctr">
              <a:defRPr sz="1600">
                <a:solidFill>
                  <a:schemeClr val="bg1">
                    <a:lumMod val="50000"/>
                  </a:schemeClr>
                </a:solidFill>
              </a:defRPr>
            </a:lvl1pPr>
          </a:lstStyle>
          <a:p>
            <a:r>
              <a:rPr lang="en-US"/>
              <a:t>Click icon to add picture</a:t>
            </a:r>
            <a:endParaRPr lang="en-GB"/>
          </a:p>
        </p:txBody>
      </p:sp>
      <p:sp>
        <p:nvSpPr>
          <p:cNvPr id="7" name="Text Placeholder 29">
            <a:extLst>
              <a:ext uri="{FF2B5EF4-FFF2-40B4-BE49-F238E27FC236}">
                <a16:creationId xmlns:a16="http://schemas.microsoft.com/office/drawing/2014/main" id="{40CB19B9-B076-F72F-4871-28E77338605E}"/>
              </a:ext>
            </a:extLst>
          </p:cNvPr>
          <p:cNvSpPr>
            <a:spLocks noGrp="1"/>
          </p:cNvSpPr>
          <p:nvPr>
            <p:ph type="body" sz="quarter" idx="12" hasCustomPrompt="1"/>
          </p:nvPr>
        </p:nvSpPr>
        <p:spPr>
          <a:xfrm>
            <a:off x="6653214" y="2843359"/>
            <a:ext cx="5012580" cy="2476786"/>
          </a:xfrm>
        </p:spPr>
        <p:txBody>
          <a:bodyPr>
            <a:normAutofit/>
          </a:bodyPr>
          <a:lstStyle>
            <a:lvl1pPr>
              <a:lnSpc>
                <a:spcPct val="80000"/>
              </a:lnSpc>
              <a:spcAft>
                <a:spcPts val="0"/>
              </a:spcAft>
              <a:defRPr sz="6000" b="1">
                <a:solidFill>
                  <a:schemeClr val="bg1"/>
                </a:solidFill>
              </a:defRPr>
            </a:lvl1pPr>
          </a:lstStyle>
          <a:p>
            <a:pPr lvl="0"/>
            <a:r>
              <a:rPr lang="en-GB"/>
              <a:t>Section title goes here</a:t>
            </a:r>
          </a:p>
        </p:txBody>
      </p:sp>
      <p:sp>
        <p:nvSpPr>
          <p:cNvPr id="13" name="Text Placeholder 31">
            <a:extLst>
              <a:ext uri="{FF2B5EF4-FFF2-40B4-BE49-F238E27FC236}">
                <a16:creationId xmlns:a16="http://schemas.microsoft.com/office/drawing/2014/main" id="{A7A9F534-6D07-AD6C-9EA8-9F5BCBDDD1B2}"/>
              </a:ext>
            </a:extLst>
          </p:cNvPr>
          <p:cNvSpPr>
            <a:spLocks noGrp="1"/>
          </p:cNvSpPr>
          <p:nvPr>
            <p:ph type="body" sz="quarter" idx="13" hasCustomPrompt="1"/>
          </p:nvPr>
        </p:nvSpPr>
        <p:spPr>
          <a:xfrm>
            <a:off x="6653214" y="2189162"/>
            <a:ext cx="5012580" cy="540077"/>
          </a:xfrm>
        </p:spPr>
        <p:txBody>
          <a:bodyPr>
            <a:normAutofit/>
          </a:bodyPr>
          <a:lstStyle>
            <a:lvl1pPr>
              <a:defRPr sz="1400" spc="300">
                <a:solidFill>
                  <a:schemeClr val="bg2">
                    <a:lumMod val="40000"/>
                    <a:lumOff val="60000"/>
                  </a:schemeClr>
                </a:solidFill>
              </a:defRPr>
            </a:lvl1pPr>
          </a:lstStyle>
          <a:p>
            <a:pPr lvl="0"/>
            <a:r>
              <a:rPr lang="en-GB"/>
              <a:t>SUBTITLE GOES HERE: TYPE IN CAPITALS</a:t>
            </a:r>
          </a:p>
        </p:txBody>
      </p:sp>
    </p:spTree>
    <p:extLst>
      <p:ext uri="{BB962C8B-B14F-4D97-AF65-F5344CB8AC3E}">
        <p14:creationId xmlns:p14="http://schemas.microsoft.com/office/powerpoint/2010/main" val="1304552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Divider + Image B6">
    <p:bg>
      <p:bgPr>
        <a:solidFill>
          <a:schemeClr val="tx2">
            <a:lumMod val="7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B27288C-7259-9C4C-AE4F-E7A2FDA0B2B2}"/>
              </a:ext>
            </a:extLst>
          </p:cNvPr>
          <p:cNvSpPr/>
          <p:nvPr userDrawn="1"/>
        </p:nvSpPr>
        <p:spPr>
          <a:xfrm>
            <a:off x="83127" y="105798"/>
            <a:ext cx="4898251" cy="6635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a:extLst>
              <a:ext uri="{FF2B5EF4-FFF2-40B4-BE49-F238E27FC236}">
                <a16:creationId xmlns:a16="http://schemas.microsoft.com/office/drawing/2014/main" id="{B864648D-453B-ED4C-8BB1-586D325E3FB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61533" y="441777"/>
            <a:ext cx="1304260" cy="487680"/>
          </a:xfrm>
          <a:prstGeom prst="rect">
            <a:avLst/>
          </a:prstGeom>
        </p:spPr>
      </p:pic>
      <p:sp>
        <p:nvSpPr>
          <p:cNvPr id="12" name="Picture Placeholder 11">
            <a:extLst>
              <a:ext uri="{FF2B5EF4-FFF2-40B4-BE49-F238E27FC236}">
                <a16:creationId xmlns:a16="http://schemas.microsoft.com/office/drawing/2014/main" id="{3F971249-5979-2368-F1C4-62CA7A3E8DC6}"/>
              </a:ext>
            </a:extLst>
          </p:cNvPr>
          <p:cNvSpPr>
            <a:spLocks noGrp="1"/>
          </p:cNvSpPr>
          <p:nvPr>
            <p:ph type="pic" sz="quarter" idx="14"/>
          </p:nvPr>
        </p:nvSpPr>
        <p:spPr>
          <a:xfrm>
            <a:off x="0" y="0"/>
            <a:ext cx="6096001" cy="6858000"/>
          </a:xfrm>
          <a:custGeom>
            <a:avLst/>
            <a:gdLst>
              <a:gd name="connsiteX0" fmla="*/ 3077268 w 6096001"/>
              <a:gd name="connsiteY0" fmla="*/ 3517274 h 6858000"/>
              <a:gd name="connsiteX1" fmla="*/ 3608256 w 6096001"/>
              <a:gd name="connsiteY1" fmla="*/ 4024085 h 6858000"/>
              <a:gd name="connsiteX2" fmla="*/ 3609649 w 6096001"/>
              <a:gd name="connsiteY2" fmla="*/ 4025458 h 6858000"/>
              <a:gd name="connsiteX3" fmla="*/ 3064725 w 6096001"/>
              <a:gd name="connsiteY3" fmla="*/ 4548751 h 6858000"/>
              <a:gd name="connsiteX4" fmla="*/ 2503076 w 6096001"/>
              <a:gd name="connsiteY4" fmla="*/ 3973266 h 6858000"/>
              <a:gd name="connsiteX5" fmla="*/ 3077268 w 6096001"/>
              <a:gd name="connsiteY5" fmla="*/ 3517274 h 6858000"/>
              <a:gd name="connsiteX6" fmla="*/ 3834030 w 6096001"/>
              <a:gd name="connsiteY6" fmla="*/ 1925421 h 6858000"/>
              <a:gd name="connsiteX7" fmla="*/ 1945608 w 6096001"/>
              <a:gd name="connsiteY7" fmla="*/ 3731535 h 6858000"/>
              <a:gd name="connsiteX8" fmla="*/ 3085630 w 6096001"/>
              <a:gd name="connsiteY8" fmla="*/ 5025345 h 6858000"/>
              <a:gd name="connsiteX9" fmla="*/ 4148999 w 6096001"/>
              <a:gd name="connsiteY9" fmla="*/ 4015844 h 6858000"/>
              <a:gd name="connsiteX10" fmla="*/ 4150393 w 6096001"/>
              <a:gd name="connsiteY10" fmla="*/ 4015844 h 6858000"/>
              <a:gd name="connsiteX11" fmla="*/ 3195730 w 6096001"/>
              <a:gd name="connsiteY11" fmla="*/ 3083257 h 6858000"/>
              <a:gd name="connsiteX12" fmla="*/ 2525374 w 6096001"/>
              <a:gd name="connsiteY12" fmla="*/ 3338723 h 6858000"/>
              <a:gd name="connsiteX13" fmla="*/ 3946917 w 6096001"/>
              <a:gd name="connsiteY13" fmla="*/ 2402015 h 6858000"/>
              <a:gd name="connsiteX14" fmla="*/ 0 w 6096001"/>
              <a:gd name="connsiteY14" fmla="*/ 0 h 6858000"/>
              <a:gd name="connsiteX15" fmla="*/ 5214397 w 6096001"/>
              <a:gd name="connsiteY15" fmla="*/ 0 h 6858000"/>
              <a:gd name="connsiteX16" fmla="*/ 6096001 w 6096001"/>
              <a:gd name="connsiteY16" fmla="*/ 881604 h 6858000"/>
              <a:gd name="connsiteX17" fmla="*/ 6096001 w 6096001"/>
              <a:gd name="connsiteY17" fmla="*/ 6858000 h 6858000"/>
              <a:gd name="connsiteX18" fmla="*/ 0 w 6096001"/>
              <a:gd name="connsiteY1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96001" h="6858000">
                <a:moveTo>
                  <a:pt x="3077268" y="3517274"/>
                </a:moveTo>
                <a:cubicBezTo>
                  <a:pt x="3396418" y="3517274"/>
                  <a:pt x="3608256" y="3704066"/>
                  <a:pt x="3608256" y="4024085"/>
                </a:cubicBezTo>
                <a:lnTo>
                  <a:pt x="3609649" y="4025458"/>
                </a:lnTo>
                <a:cubicBezTo>
                  <a:pt x="3609649" y="4352344"/>
                  <a:pt x="3379694" y="4548751"/>
                  <a:pt x="3064725" y="4548751"/>
                </a:cubicBezTo>
                <a:cubicBezTo>
                  <a:pt x="2727457" y="4548751"/>
                  <a:pt x="2503076" y="4293285"/>
                  <a:pt x="2503076" y="3973266"/>
                </a:cubicBezTo>
                <a:cubicBezTo>
                  <a:pt x="2503076" y="3691705"/>
                  <a:pt x="2779022" y="3517274"/>
                  <a:pt x="3077268" y="3517274"/>
                </a:cubicBezTo>
                <a:close/>
                <a:moveTo>
                  <a:pt x="3834030" y="1925421"/>
                </a:moveTo>
                <a:cubicBezTo>
                  <a:pt x="2503076" y="1967999"/>
                  <a:pt x="1945608" y="2776973"/>
                  <a:pt x="1945608" y="3731535"/>
                </a:cubicBezTo>
                <a:cubicBezTo>
                  <a:pt x="1945608" y="4574847"/>
                  <a:pt x="2416668" y="5025345"/>
                  <a:pt x="3085630" y="5025345"/>
                </a:cubicBezTo>
                <a:cubicBezTo>
                  <a:pt x="3700238" y="5025345"/>
                  <a:pt x="4148999" y="4616051"/>
                  <a:pt x="4148999" y="4015844"/>
                </a:cubicBezTo>
                <a:lnTo>
                  <a:pt x="4150393" y="4015844"/>
                </a:lnTo>
                <a:cubicBezTo>
                  <a:pt x="4150393" y="3432119"/>
                  <a:pt x="3730899" y="3083257"/>
                  <a:pt x="3195730" y="3083257"/>
                </a:cubicBezTo>
                <a:cubicBezTo>
                  <a:pt x="2897484" y="3083257"/>
                  <a:pt x="2654986" y="3210990"/>
                  <a:pt x="2525374" y="3338723"/>
                </a:cubicBezTo>
                <a:cubicBezTo>
                  <a:pt x="2710732" y="2700059"/>
                  <a:pt x="3160888" y="2436352"/>
                  <a:pt x="3946917" y="2402015"/>
                </a:cubicBezTo>
                <a:close/>
                <a:moveTo>
                  <a:pt x="0" y="0"/>
                </a:moveTo>
                <a:lnTo>
                  <a:pt x="5214397" y="0"/>
                </a:lnTo>
                <a:cubicBezTo>
                  <a:pt x="5701293" y="0"/>
                  <a:pt x="6096001" y="394708"/>
                  <a:pt x="6096001" y="881604"/>
                </a:cubicBezTo>
                <a:lnTo>
                  <a:pt x="6096001" y="6858000"/>
                </a:lnTo>
                <a:lnTo>
                  <a:pt x="0" y="6858000"/>
                </a:lnTo>
                <a:close/>
              </a:path>
            </a:pathLst>
          </a:custGeom>
          <a:solidFill>
            <a:schemeClr val="bg1">
              <a:lumMod val="85000"/>
            </a:schemeClr>
          </a:solidFill>
        </p:spPr>
        <p:txBody>
          <a:bodyPr wrap="square" anchor="ctr">
            <a:noAutofit/>
          </a:bodyPr>
          <a:lstStyle>
            <a:lvl1pPr algn="ctr">
              <a:defRPr sz="1600">
                <a:solidFill>
                  <a:schemeClr val="bg1">
                    <a:lumMod val="50000"/>
                  </a:schemeClr>
                </a:solidFill>
              </a:defRPr>
            </a:lvl1pPr>
          </a:lstStyle>
          <a:p>
            <a:r>
              <a:rPr lang="en-US"/>
              <a:t>Click icon to add picture</a:t>
            </a:r>
            <a:endParaRPr lang="en-GB"/>
          </a:p>
        </p:txBody>
      </p:sp>
      <p:sp>
        <p:nvSpPr>
          <p:cNvPr id="7" name="Text Placeholder 29">
            <a:extLst>
              <a:ext uri="{FF2B5EF4-FFF2-40B4-BE49-F238E27FC236}">
                <a16:creationId xmlns:a16="http://schemas.microsoft.com/office/drawing/2014/main" id="{90F01191-6B5C-8711-84AB-0C200ABE5B85}"/>
              </a:ext>
            </a:extLst>
          </p:cNvPr>
          <p:cNvSpPr>
            <a:spLocks noGrp="1"/>
          </p:cNvSpPr>
          <p:nvPr>
            <p:ph type="body" sz="quarter" idx="12" hasCustomPrompt="1"/>
          </p:nvPr>
        </p:nvSpPr>
        <p:spPr>
          <a:xfrm>
            <a:off x="6653214" y="2843359"/>
            <a:ext cx="5012580" cy="2476786"/>
          </a:xfrm>
        </p:spPr>
        <p:txBody>
          <a:bodyPr>
            <a:normAutofit/>
          </a:bodyPr>
          <a:lstStyle>
            <a:lvl1pPr>
              <a:lnSpc>
                <a:spcPct val="80000"/>
              </a:lnSpc>
              <a:spcAft>
                <a:spcPts val="0"/>
              </a:spcAft>
              <a:defRPr sz="6000" b="1">
                <a:solidFill>
                  <a:schemeClr val="bg1"/>
                </a:solidFill>
              </a:defRPr>
            </a:lvl1pPr>
          </a:lstStyle>
          <a:p>
            <a:pPr lvl="0"/>
            <a:r>
              <a:rPr lang="en-GB"/>
              <a:t>Section title goes here</a:t>
            </a:r>
          </a:p>
        </p:txBody>
      </p:sp>
      <p:sp>
        <p:nvSpPr>
          <p:cNvPr id="13" name="Text Placeholder 31">
            <a:extLst>
              <a:ext uri="{FF2B5EF4-FFF2-40B4-BE49-F238E27FC236}">
                <a16:creationId xmlns:a16="http://schemas.microsoft.com/office/drawing/2014/main" id="{CC808A73-1645-699E-2C12-C2D15CC5206C}"/>
              </a:ext>
            </a:extLst>
          </p:cNvPr>
          <p:cNvSpPr>
            <a:spLocks noGrp="1"/>
          </p:cNvSpPr>
          <p:nvPr>
            <p:ph type="body" sz="quarter" idx="13" hasCustomPrompt="1"/>
          </p:nvPr>
        </p:nvSpPr>
        <p:spPr>
          <a:xfrm>
            <a:off x="6653214" y="2189162"/>
            <a:ext cx="5012580" cy="540077"/>
          </a:xfrm>
        </p:spPr>
        <p:txBody>
          <a:bodyPr>
            <a:normAutofit/>
          </a:bodyPr>
          <a:lstStyle>
            <a:lvl1pPr>
              <a:defRPr sz="1400" spc="300">
                <a:solidFill>
                  <a:schemeClr val="bg2">
                    <a:lumMod val="40000"/>
                    <a:lumOff val="60000"/>
                  </a:schemeClr>
                </a:solidFill>
              </a:defRPr>
            </a:lvl1pPr>
          </a:lstStyle>
          <a:p>
            <a:pPr lvl="0"/>
            <a:r>
              <a:rPr lang="en-GB"/>
              <a:t>SUBTITLE GOES HERE: TYPE IN CAPITALS</a:t>
            </a:r>
          </a:p>
        </p:txBody>
      </p:sp>
    </p:spTree>
    <p:extLst>
      <p:ext uri="{BB962C8B-B14F-4D97-AF65-F5344CB8AC3E}">
        <p14:creationId xmlns:p14="http://schemas.microsoft.com/office/powerpoint/2010/main" val="38282508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extLst>
              <a:ext uri="{28A0092B-C50C-407E-A947-70E740481C1C}">
                <a14:useLocalDpi xmlns:a14="http://schemas.microsoft.com/office/drawing/2010/main"/>
              </a:ext>
            </a:extLst>
          </a:blip>
          <a:srcRect/>
          <a:stretch>
            <a:fillRect t="-3000" b="-3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52467373-D57C-F842-8976-B87DEFBE83B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361533" y="441777"/>
            <a:ext cx="1304260" cy="487680"/>
          </a:xfrm>
          <a:prstGeom prst="rect">
            <a:avLst/>
          </a:prstGeom>
        </p:spPr>
      </p:pic>
      <p:sp>
        <p:nvSpPr>
          <p:cNvPr id="9" name="Title 8">
            <a:extLst>
              <a:ext uri="{FF2B5EF4-FFF2-40B4-BE49-F238E27FC236}">
                <a16:creationId xmlns:a16="http://schemas.microsoft.com/office/drawing/2014/main" id="{89FFAF13-E12B-E54E-B2B2-5142A884DB82}"/>
              </a:ext>
            </a:extLst>
          </p:cNvPr>
          <p:cNvSpPr>
            <a:spLocks noGrp="1"/>
          </p:cNvSpPr>
          <p:nvPr>
            <p:ph type="title" hasCustomPrompt="1"/>
          </p:nvPr>
        </p:nvSpPr>
        <p:spPr>
          <a:xfrm>
            <a:off x="521719" y="2936557"/>
            <a:ext cx="11154344" cy="984885"/>
          </a:xfrm>
        </p:spPr>
        <p:txBody>
          <a:bodyPr anchor="ctr">
            <a:spAutoFit/>
          </a:bodyPr>
          <a:lstStyle>
            <a:lvl1pPr>
              <a:lnSpc>
                <a:spcPct val="80000"/>
              </a:lnSpc>
              <a:defRPr sz="8000">
                <a:solidFill>
                  <a:schemeClr val="bg1"/>
                </a:solidFill>
              </a:defRPr>
            </a:lvl1pPr>
          </a:lstStyle>
          <a:p>
            <a:r>
              <a:rPr lang="en-GB"/>
              <a:t>Thank you</a:t>
            </a:r>
          </a:p>
        </p:txBody>
      </p:sp>
    </p:spTree>
    <p:extLst>
      <p:ext uri="{BB962C8B-B14F-4D97-AF65-F5344CB8AC3E}">
        <p14:creationId xmlns:p14="http://schemas.microsoft.com/office/powerpoint/2010/main" val="32087560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 Image">
    <p:bg>
      <p:bgPr>
        <a:blipFill dpi="0" rotWithShape="1">
          <a:blip r:embed="rId2">
            <a:lum/>
            <a:extLst>
              <a:ext uri="{28A0092B-C50C-407E-A947-70E740481C1C}">
                <a14:useLocalDpi xmlns:a14="http://schemas.microsoft.com/office/drawing/2010/main"/>
              </a:ext>
            </a:extLst>
          </a:blip>
          <a:srcRect/>
          <a:stretch>
            <a:fillRect t="-3000" b="-3000"/>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9FFAF13-E12B-E54E-B2B2-5142A884DB82}"/>
              </a:ext>
            </a:extLst>
          </p:cNvPr>
          <p:cNvSpPr>
            <a:spLocks noGrp="1"/>
          </p:cNvSpPr>
          <p:nvPr>
            <p:ph type="title" hasCustomPrompt="1"/>
          </p:nvPr>
        </p:nvSpPr>
        <p:spPr>
          <a:xfrm>
            <a:off x="6603106" y="2169758"/>
            <a:ext cx="4692628" cy="2518484"/>
          </a:xfrm>
        </p:spPr>
        <p:txBody>
          <a:bodyPr anchor="ctr">
            <a:noAutofit/>
          </a:bodyPr>
          <a:lstStyle>
            <a:lvl1pPr>
              <a:lnSpc>
                <a:spcPct val="90000"/>
              </a:lnSpc>
              <a:defRPr sz="6000">
                <a:solidFill>
                  <a:schemeClr val="bg1"/>
                </a:solidFill>
              </a:defRPr>
            </a:lvl1pPr>
          </a:lstStyle>
          <a:p>
            <a:r>
              <a:rPr lang="en-GB"/>
              <a:t>Thank you</a:t>
            </a:r>
          </a:p>
        </p:txBody>
      </p:sp>
      <p:pic>
        <p:nvPicPr>
          <p:cNvPr id="6" name="Graphic 5">
            <a:extLst>
              <a:ext uri="{FF2B5EF4-FFF2-40B4-BE49-F238E27FC236}">
                <a16:creationId xmlns:a16="http://schemas.microsoft.com/office/drawing/2014/main" id="{66C7CBD7-5355-7F4D-BEF2-28CEADC3C9D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361533" y="441777"/>
            <a:ext cx="1304260" cy="487680"/>
          </a:xfrm>
          <a:prstGeom prst="rect">
            <a:avLst/>
          </a:prstGeom>
        </p:spPr>
      </p:pic>
      <p:sp>
        <p:nvSpPr>
          <p:cNvPr id="7" name="Picture Placeholder 4">
            <a:extLst>
              <a:ext uri="{FF2B5EF4-FFF2-40B4-BE49-F238E27FC236}">
                <a16:creationId xmlns:a16="http://schemas.microsoft.com/office/drawing/2014/main" id="{B4768C2A-8E3C-DC4A-8FF7-DCBDDC643F7C}"/>
              </a:ext>
            </a:extLst>
          </p:cNvPr>
          <p:cNvSpPr>
            <a:spLocks noGrp="1"/>
          </p:cNvSpPr>
          <p:nvPr>
            <p:ph type="pic" sz="quarter" idx="10"/>
          </p:nvPr>
        </p:nvSpPr>
        <p:spPr>
          <a:xfrm>
            <a:off x="-2" y="0"/>
            <a:ext cx="6096001" cy="6858000"/>
          </a:xfrm>
          <a:prstGeom prst="round1Rect">
            <a:avLst>
              <a:gd name="adj" fmla="val 14462"/>
            </a:avLst>
          </a:prstGeom>
          <a:solidFill>
            <a:schemeClr val="bg1">
              <a:lumMod val="85000"/>
            </a:schemeClr>
          </a:solidFill>
        </p:spPr>
        <p:txBody>
          <a:bodyPr anchor="ctr">
            <a:normAutofit/>
          </a:bodyPr>
          <a:lstStyle>
            <a:lvl1pPr algn="ctr">
              <a:defRPr sz="1600">
                <a:solidFill>
                  <a:schemeClr val="bg1">
                    <a:lumMod val="50000"/>
                  </a:schemeClr>
                </a:solidFill>
              </a:defRPr>
            </a:lvl1pPr>
          </a:lstStyle>
          <a:p>
            <a:r>
              <a:rPr lang="en-US"/>
              <a:t>Click icon to add picture</a:t>
            </a:r>
            <a:endParaRPr lang="en-GB"/>
          </a:p>
        </p:txBody>
      </p:sp>
    </p:spTree>
    <p:extLst>
      <p:ext uri="{BB962C8B-B14F-4D97-AF65-F5344CB8AC3E}">
        <p14:creationId xmlns:p14="http://schemas.microsoft.com/office/powerpoint/2010/main" val="809943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Image">
    <p:bg>
      <p:bgPr>
        <a:blipFill dpi="0" rotWithShape="1">
          <a:blip r:embed="rId2">
            <a:lum/>
            <a:extLst>
              <a:ext uri="{28A0092B-C50C-407E-A947-70E740481C1C}">
                <a14:useLocalDpi xmlns:a14="http://schemas.microsoft.com/office/drawing/2010/main"/>
              </a:ext>
            </a:extLst>
          </a:blip>
          <a:srcRect/>
          <a:stretch>
            <a:fillRect t="-3000" b="-3000"/>
          </a:stretch>
        </a:blipFill>
        <a:effectLst/>
      </p:bgPr>
    </p:bg>
    <p:spTree>
      <p:nvGrpSpPr>
        <p:cNvPr id="1" name=""/>
        <p:cNvGrpSpPr/>
        <p:nvPr/>
      </p:nvGrpSpPr>
      <p:grpSpPr>
        <a:xfrm>
          <a:off x="0" y="0"/>
          <a:ext cx="0" cy="0"/>
          <a:chOff x="0" y="0"/>
          <a:chExt cx="0" cy="0"/>
        </a:xfrm>
      </p:grpSpPr>
      <p:sp>
        <p:nvSpPr>
          <p:cNvPr id="7" name="Picture Placeholder 14">
            <a:extLst>
              <a:ext uri="{FF2B5EF4-FFF2-40B4-BE49-F238E27FC236}">
                <a16:creationId xmlns:a16="http://schemas.microsoft.com/office/drawing/2014/main" id="{86A756F5-203A-4C4F-9479-348B2905A666}"/>
              </a:ext>
            </a:extLst>
          </p:cNvPr>
          <p:cNvSpPr>
            <a:spLocks noGrp="1"/>
          </p:cNvSpPr>
          <p:nvPr>
            <p:ph type="pic" sz="quarter" idx="18" hasCustomPrompt="1"/>
          </p:nvPr>
        </p:nvSpPr>
        <p:spPr>
          <a:xfrm>
            <a:off x="5501514" y="0"/>
            <a:ext cx="6690486" cy="6858000"/>
          </a:xfrm>
          <a:custGeom>
            <a:avLst/>
            <a:gdLst>
              <a:gd name="connsiteX0" fmla="*/ 0 w 7942912"/>
              <a:gd name="connsiteY0" fmla="*/ 0 h 6858000"/>
              <a:gd name="connsiteX1" fmla="*/ 7942912 w 7942912"/>
              <a:gd name="connsiteY1" fmla="*/ 0 h 6858000"/>
              <a:gd name="connsiteX2" fmla="*/ 7942912 w 7942912"/>
              <a:gd name="connsiteY2" fmla="*/ 6858000 h 6858000"/>
              <a:gd name="connsiteX3" fmla="*/ 704040 w 7942912"/>
              <a:gd name="connsiteY3" fmla="*/ 6858000 h 6858000"/>
              <a:gd name="connsiteX4" fmla="*/ 704040 w 7942912"/>
              <a:gd name="connsiteY4" fmla="*/ 704067 h 6858000"/>
              <a:gd name="connsiteX5" fmla="*/ 141865 w 7942912"/>
              <a:gd name="connsiteY5" fmla="*/ 143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42912" h="6858000">
                <a:moveTo>
                  <a:pt x="0" y="0"/>
                </a:moveTo>
                <a:lnTo>
                  <a:pt x="7942912" y="0"/>
                </a:lnTo>
                <a:lnTo>
                  <a:pt x="7942912" y="6858000"/>
                </a:lnTo>
                <a:lnTo>
                  <a:pt x="704040" y="6858000"/>
                </a:lnTo>
                <a:lnTo>
                  <a:pt x="704040" y="704067"/>
                </a:lnTo>
                <a:cubicBezTo>
                  <a:pt x="704040" y="363826"/>
                  <a:pt x="462698" y="79953"/>
                  <a:pt x="141865" y="14301"/>
                </a:cubicBezTo>
                <a:close/>
              </a:path>
            </a:pathLst>
          </a:custGeom>
          <a:solidFill>
            <a:schemeClr val="bg1">
              <a:lumMod val="85000"/>
            </a:schemeClr>
          </a:solidFill>
        </p:spPr>
        <p:txBody>
          <a:bodyPr wrap="square" anchor="ctr">
            <a:noAutofit/>
          </a:bodyPr>
          <a:lstStyle>
            <a:lvl1pPr marL="0" indent="0" algn="ctr">
              <a:buNone/>
              <a:defRPr sz="1600">
                <a:solidFill>
                  <a:schemeClr val="bg1">
                    <a:lumMod val="50000"/>
                  </a:schemeClr>
                </a:solidFill>
              </a:defRPr>
            </a:lvl1pPr>
          </a:lstStyle>
          <a:p>
            <a:r>
              <a:rPr lang="en-GB"/>
              <a:t>Click icon to insert picture</a:t>
            </a:r>
          </a:p>
        </p:txBody>
      </p:sp>
      <p:sp>
        <p:nvSpPr>
          <p:cNvPr id="3" name="Text Placeholder 2">
            <a:extLst>
              <a:ext uri="{FF2B5EF4-FFF2-40B4-BE49-F238E27FC236}">
                <a16:creationId xmlns:a16="http://schemas.microsoft.com/office/drawing/2014/main" id="{9D4F144B-74C7-A148-8E87-6034061E0CB6}"/>
              </a:ext>
            </a:extLst>
          </p:cNvPr>
          <p:cNvSpPr>
            <a:spLocks noGrp="1"/>
          </p:cNvSpPr>
          <p:nvPr>
            <p:ph type="body" sz="quarter" idx="10" hasCustomPrompt="1"/>
          </p:nvPr>
        </p:nvSpPr>
        <p:spPr>
          <a:xfrm>
            <a:off x="515939" y="1700213"/>
            <a:ext cx="4692628" cy="234609"/>
          </a:xfrm>
        </p:spPr>
        <p:txBody>
          <a:bodyPr>
            <a:normAutofit/>
          </a:bodyPr>
          <a:lstStyle>
            <a:lvl1pPr>
              <a:defRPr sz="1400" spc="300">
                <a:solidFill>
                  <a:schemeClr val="bg1"/>
                </a:solidFill>
              </a:defRPr>
            </a:lvl1pPr>
          </a:lstStyle>
          <a:p>
            <a:pPr lvl="0"/>
            <a:r>
              <a:rPr lang="en-GB"/>
              <a:t>SUBTITLE GOES HERE: TYPE IN CAPITALS</a:t>
            </a:r>
          </a:p>
        </p:txBody>
      </p:sp>
      <p:sp>
        <p:nvSpPr>
          <p:cNvPr id="9" name="Title 8">
            <a:extLst>
              <a:ext uri="{FF2B5EF4-FFF2-40B4-BE49-F238E27FC236}">
                <a16:creationId xmlns:a16="http://schemas.microsoft.com/office/drawing/2014/main" id="{89FFAF13-E12B-E54E-B2B2-5142A884DB82}"/>
              </a:ext>
            </a:extLst>
          </p:cNvPr>
          <p:cNvSpPr>
            <a:spLocks noGrp="1"/>
          </p:cNvSpPr>
          <p:nvPr>
            <p:ph type="title"/>
          </p:nvPr>
        </p:nvSpPr>
        <p:spPr>
          <a:xfrm>
            <a:off x="521719" y="2309427"/>
            <a:ext cx="4692628" cy="2518484"/>
          </a:xfrm>
        </p:spPr>
        <p:txBody>
          <a:bodyPr>
            <a:noAutofit/>
          </a:bodyPr>
          <a:lstStyle>
            <a:lvl1pPr>
              <a:lnSpc>
                <a:spcPct val="90000"/>
              </a:lnSpc>
              <a:defRPr sz="6000">
                <a:solidFill>
                  <a:schemeClr val="bg1"/>
                </a:solidFill>
              </a:defRPr>
            </a:lvl1pPr>
          </a:lstStyle>
          <a:p>
            <a:r>
              <a:rPr lang="en-US"/>
              <a:t>Click to edit Master title style</a:t>
            </a:r>
            <a:endParaRPr lang="en-GB"/>
          </a:p>
        </p:txBody>
      </p:sp>
      <p:sp>
        <p:nvSpPr>
          <p:cNvPr id="10" name="Text Placeholder 2">
            <a:extLst>
              <a:ext uri="{FF2B5EF4-FFF2-40B4-BE49-F238E27FC236}">
                <a16:creationId xmlns:a16="http://schemas.microsoft.com/office/drawing/2014/main" id="{9878A746-9E85-F24C-AD58-8F45F83396CC}"/>
              </a:ext>
            </a:extLst>
          </p:cNvPr>
          <p:cNvSpPr>
            <a:spLocks noGrp="1"/>
          </p:cNvSpPr>
          <p:nvPr>
            <p:ph type="body" sz="quarter" idx="11" hasCustomPrompt="1"/>
          </p:nvPr>
        </p:nvSpPr>
        <p:spPr>
          <a:xfrm>
            <a:off x="515939" y="5721999"/>
            <a:ext cx="4692628" cy="187359"/>
          </a:xfrm>
        </p:spPr>
        <p:txBody>
          <a:bodyPr anchor="b">
            <a:spAutoFit/>
          </a:bodyPr>
          <a:lstStyle>
            <a:lvl1pPr>
              <a:defRPr sz="1200" spc="0">
                <a:solidFill>
                  <a:schemeClr val="bg1"/>
                </a:solidFill>
              </a:defRPr>
            </a:lvl1pPr>
          </a:lstStyle>
          <a:p>
            <a:pPr lvl="0"/>
            <a:r>
              <a:rPr lang="en-GB"/>
              <a:t>Subtitle goes here</a:t>
            </a:r>
          </a:p>
        </p:txBody>
      </p:sp>
      <p:sp>
        <p:nvSpPr>
          <p:cNvPr id="11" name="Text Placeholder 2">
            <a:extLst>
              <a:ext uri="{FF2B5EF4-FFF2-40B4-BE49-F238E27FC236}">
                <a16:creationId xmlns:a16="http://schemas.microsoft.com/office/drawing/2014/main" id="{7AFD6BA4-8A31-2C45-81C0-67141C06959C}"/>
              </a:ext>
            </a:extLst>
          </p:cNvPr>
          <p:cNvSpPr txBox="1">
            <a:spLocks/>
          </p:cNvSpPr>
          <p:nvPr userDrawn="1"/>
        </p:nvSpPr>
        <p:spPr>
          <a:xfrm>
            <a:off x="515938" y="6173816"/>
            <a:ext cx="1303626" cy="315884"/>
          </a:xfrm>
          <a:prstGeom prst="rect">
            <a:avLst/>
          </a:prstGeom>
        </p:spPr>
        <p:txBody>
          <a:bodyPr lIns="0" tIns="0" rIns="0" bIns="0" anchor="b"/>
          <a:lstStyle>
            <a:lvl1pPr marL="0" indent="0" algn="l" defTabSz="914400" rtl="0" eaLnBrk="1" latinLnBrk="0" hangingPunct="1">
              <a:lnSpc>
                <a:spcPct val="110000"/>
              </a:lnSpc>
              <a:spcBef>
                <a:spcPts val="0"/>
              </a:spcBef>
              <a:spcAft>
                <a:spcPts val="1200"/>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0"/>
              </a:spcBef>
              <a:spcAft>
                <a:spcPts val="1200"/>
              </a:spcAft>
              <a:buClr>
                <a:schemeClr val="bg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0"/>
              </a:spcBef>
              <a:spcAft>
                <a:spcPts val="1200"/>
              </a:spcAft>
              <a:buClr>
                <a:schemeClr val="bg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0"/>
              </a:spcBef>
              <a:spcAft>
                <a:spcPts val="1200"/>
              </a:spcAft>
              <a:buClr>
                <a:schemeClr val="bg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0000"/>
              </a:lnSpc>
              <a:spcBef>
                <a:spcPts val="0"/>
              </a:spcBef>
              <a:spcAft>
                <a:spcPts val="1200"/>
              </a:spcAft>
              <a:buClr>
                <a:schemeClr val="bg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800" b="1">
                <a:solidFill>
                  <a:schemeClr val="bg2"/>
                </a:solidFill>
              </a:rPr>
              <a:t>gavi.org</a:t>
            </a:r>
          </a:p>
        </p:txBody>
      </p:sp>
      <p:sp>
        <p:nvSpPr>
          <p:cNvPr id="14" name="Text Placeholder 13">
            <a:extLst>
              <a:ext uri="{FF2B5EF4-FFF2-40B4-BE49-F238E27FC236}">
                <a16:creationId xmlns:a16="http://schemas.microsoft.com/office/drawing/2014/main" id="{C10119D7-2EC9-4840-AC33-164E7101833C}"/>
              </a:ext>
            </a:extLst>
          </p:cNvPr>
          <p:cNvSpPr>
            <a:spLocks noGrp="1"/>
          </p:cNvSpPr>
          <p:nvPr>
            <p:ph type="body" sz="quarter" idx="19" hasCustomPrompt="1"/>
          </p:nvPr>
        </p:nvSpPr>
        <p:spPr>
          <a:xfrm>
            <a:off x="10351263" y="443457"/>
            <a:ext cx="1324800" cy="486000"/>
          </a:xfrm>
          <a:blipFill>
            <a:blip r:embed="rId3">
              <a:extLst>
                <a:ext uri="{96DAC541-7B7A-43D3-8B79-37D633B846F1}">
                  <asvg:svgBlip xmlns:asvg="http://schemas.microsoft.com/office/drawing/2016/SVG/main" r:embed="rId4"/>
                </a:ext>
              </a:extLst>
            </a:blip>
            <a:stretch>
              <a:fillRect/>
            </a:stretch>
          </a:blipFill>
        </p:spPr>
        <p:txBody>
          <a:bodyPr/>
          <a:lstStyle/>
          <a:p>
            <a:pPr lvl="0"/>
            <a:r>
              <a:rPr lang="en-GB"/>
              <a:t> </a:t>
            </a:r>
          </a:p>
        </p:txBody>
      </p:sp>
    </p:spTree>
    <p:extLst>
      <p:ext uri="{BB962C8B-B14F-4D97-AF65-F5344CB8AC3E}">
        <p14:creationId xmlns:p14="http://schemas.microsoft.com/office/powerpoint/2010/main" val="30369853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 Column Text">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A6436C7-8479-378E-CF38-6FDC3452E4E7}"/>
              </a:ext>
            </a:extLst>
          </p:cNvPr>
          <p:cNvGraphicFramePr>
            <a:graphicFrameLocks noChangeAspect="1"/>
          </p:cNvGraphicFramePr>
          <p:nvPr userDrawn="1">
            <p:custDataLst>
              <p:tags r:id="rId1"/>
            </p:custDataLst>
            <p:extLst>
              <p:ext uri="{D42A27DB-BD31-4B8C-83A1-F6EECF244321}">
                <p14:modId xmlns:p14="http://schemas.microsoft.com/office/powerpoint/2010/main" val="24508524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3" imgH="423" progId="TCLayout.ActiveDocument.1">
                  <p:embed/>
                </p:oleObj>
              </mc:Choice>
              <mc:Fallback>
                <p:oleObj name="think-cell Slide" r:id="rId3" imgW="423" imgH="423" progId="TCLayout.ActiveDocument.1">
                  <p:embed/>
                  <p:pic>
                    <p:nvPicPr>
                      <p:cNvPr id="3" name="think-cell data - do not delete" hidden="1">
                        <a:extLst>
                          <a:ext uri="{FF2B5EF4-FFF2-40B4-BE49-F238E27FC236}">
                            <a16:creationId xmlns:a16="http://schemas.microsoft.com/office/drawing/2014/main" id="{3A6436C7-8479-378E-CF38-6FDC3452E4E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lvl1pPr rtl="0">
              <a:defRPr/>
            </a:lvl1pPr>
          </a:lstStyle>
          <a:p>
            <a:r>
              <a:rPr lang="en-GB"/>
              <a:t>Click to edit Master title style</a:t>
            </a:r>
          </a:p>
        </p:txBody>
      </p:sp>
      <p:sp>
        <p:nvSpPr>
          <p:cNvPr id="11" name="Text Placeholder 8">
            <a:extLst>
              <a:ext uri="{FF2B5EF4-FFF2-40B4-BE49-F238E27FC236}">
                <a16:creationId xmlns:a16="http://schemas.microsoft.com/office/drawing/2014/main" id="{B0C5F5C0-30E8-EF40-92DE-494A99ADBAED}"/>
              </a:ext>
            </a:extLst>
          </p:cNvPr>
          <p:cNvSpPr>
            <a:spLocks noGrp="1"/>
          </p:cNvSpPr>
          <p:nvPr>
            <p:ph type="body" idx="13"/>
          </p:nvPr>
        </p:nvSpPr>
        <p:spPr>
          <a:xfrm>
            <a:off x="531133" y="1304924"/>
            <a:ext cx="11144930" cy="4608511"/>
          </a:xfrm>
        </p:spPr>
        <p:txBody>
          <a:bodyPr numCol="2" spcCol="540000"/>
          <a:lstStyle>
            <a:lvl1pPr marL="0" indent="0" rtl="0">
              <a:buClr>
                <a:schemeClr val="bg2"/>
              </a:buClr>
              <a:buFont typeface="Arial" panose="020B0604020202020204" pitchFamily="34" charset="0"/>
              <a:buNone/>
              <a:defRPr>
                <a:solidFill>
                  <a:schemeClr val="tx2">
                    <a:lumMod val="50000"/>
                  </a:schemeClr>
                </a:solidFill>
              </a:defRPr>
            </a:lvl1pPr>
            <a:lvl2pPr rtl="0">
              <a:defRPr>
                <a:solidFill>
                  <a:schemeClr val="tx2">
                    <a:lumMod val="50000"/>
                  </a:schemeClr>
                </a:solidFill>
              </a:defRPr>
            </a:lvl2pPr>
            <a:lvl3pPr rtl="0">
              <a:defRPr>
                <a:solidFill>
                  <a:schemeClr val="tx2">
                    <a:lumMod val="50000"/>
                  </a:schemeClr>
                </a:solidFill>
              </a:defRPr>
            </a:lvl3pPr>
            <a:lvl4pPr rtl="0">
              <a:defRPr>
                <a:solidFill>
                  <a:schemeClr val="tx2">
                    <a:lumMod val="50000"/>
                  </a:schemeClr>
                </a:solidFill>
              </a:defRPr>
            </a:lvl4pPr>
            <a:lvl5pPr rtl="0">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rtl="0">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rtl="0">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633506" y="6109976"/>
            <a:ext cx="1036776" cy="381653"/>
          </a:xfrm>
          <a:prstGeom prst="rect">
            <a:avLst/>
          </a:prstGeom>
        </p:spPr>
      </p:pic>
    </p:spTree>
    <p:extLst>
      <p:ext uri="{BB962C8B-B14F-4D97-AF65-F5344CB8AC3E}">
        <p14:creationId xmlns:p14="http://schemas.microsoft.com/office/powerpoint/2010/main" val="42187564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1" name="Text Placeholder 8">
            <a:extLst>
              <a:ext uri="{FF2B5EF4-FFF2-40B4-BE49-F238E27FC236}">
                <a16:creationId xmlns:a16="http://schemas.microsoft.com/office/drawing/2014/main" id="{B0C5F5C0-30E8-EF40-92DE-494A99ADBAED}"/>
              </a:ext>
            </a:extLst>
          </p:cNvPr>
          <p:cNvSpPr>
            <a:spLocks noGrp="1"/>
          </p:cNvSpPr>
          <p:nvPr>
            <p:ph type="body" idx="13"/>
          </p:nvPr>
        </p:nvSpPr>
        <p:spPr>
          <a:xfrm>
            <a:off x="531133" y="1304924"/>
            <a:ext cx="11144930" cy="4608511"/>
          </a:xfrm>
        </p:spPr>
        <p:txBody>
          <a:bodyPr numCol="1" spcCol="180000"/>
          <a:lstStyle>
            <a:lvl1pPr marL="0" indent="0">
              <a:buClr>
                <a:schemeClr val="bg2"/>
              </a:buClr>
              <a:buFont typeface="Arial" panose="020B0604020202020204" pitchFamily="34" charset="0"/>
              <a:buNone/>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spTree>
    <p:extLst>
      <p:ext uri="{BB962C8B-B14F-4D97-AF65-F5344CB8AC3E}">
        <p14:creationId xmlns:p14="http://schemas.microsoft.com/office/powerpoint/2010/main" val="3875232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1" name="Text Placeholder 8">
            <a:extLst>
              <a:ext uri="{FF2B5EF4-FFF2-40B4-BE49-F238E27FC236}">
                <a16:creationId xmlns:a16="http://schemas.microsoft.com/office/drawing/2014/main" id="{B0C5F5C0-30E8-EF40-92DE-494A99ADBAED}"/>
              </a:ext>
            </a:extLst>
          </p:cNvPr>
          <p:cNvSpPr>
            <a:spLocks noGrp="1"/>
          </p:cNvSpPr>
          <p:nvPr>
            <p:ph type="body" idx="13"/>
          </p:nvPr>
        </p:nvSpPr>
        <p:spPr>
          <a:xfrm>
            <a:off x="531133" y="1304924"/>
            <a:ext cx="11144930" cy="4608511"/>
          </a:xfrm>
        </p:spPr>
        <p:txBody>
          <a:bodyPr numCol="2" spcCol="540000"/>
          <a:lstStyle>
            <a:lvl1pPr marL="0" indent="0">
              <a:buClr>
                <a:schemeClr val="bg2"/>
              </a:buClr>
              <a:buFont typeface="Arial" panose="020B0604020202020204" pitchFamily="34" charset="0"/>
              <a:buNone/>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spTree>
    <p:extLst>
      <p:ext uri="{BB962C8B-B14F-4D97-AF65-F5344CB8AC3E}">
        <p14:creationId xmlns:p14="http://schemas.microsoft.com/office/powerpoint/2010/main" val="31571433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 Bulle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1" name="Text Placeholder 8">
            <a:extLst>
              <a:ext uri="{FF2B5EF4-FFF2-40B4-BE49-F238E27FC236}">
                <a16:creationId xmlns:a16="http://schemas.microsoft.com/office/drawing/2014/main" id="{B0C5F5C0-30E8-EF40-92DE-494A99ADBAED}"/>
              </a:ext>
            </a:extLst>
          </p:cNvPr>
          <p:cNvSpPr>
            <a:spLocks noGrp="1"/>
          </p:cNvSpPr>
          <p:nvPr>
            <p:ph type="body" idx="13"/>
          </p:nvPr>
        </p:nvSpPr>
        <p:spPr>
          <a:xfrm>
            <a:off x="531133" y="1304924"/>
            <a:ext cx="11144930" cy="4608511"/>
          </a:xfrm>
        </p:spPr>
        <p:txBody>
          <a:bodyPr numCol="2" spcCol="360000"/>
          <a:lstStyle>
            <a:lvl1pPr marL="342900" indent="-342900">
              <a:buClr>
                <a:schemeClr val="bg2"/>
              </a:buClr>
              <a:buFont typeface="Arial" panose="020B0604020202020204" pitchFamily="34" charset="0"/>
              <a:buChar char="•"/>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spTree>
    <p:extLst>
      <p:ext uri="{BB962C8B-B14F-4D97-AF65-F5344CB8AC3E}">
        <p14:creationId xmlns:p14="http://schemas.microsoft.com/office/powerpoint/2010/main" val="22286925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olumn Number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1" name="Text Placeholder 8">
            <a:extLst>
              <a:ext uri="{FF2B5EF4-FFF2-40B4-BE49-F238E27FC236}">
                <a16:creationId xmlns:a16="http://schemas.microsoft.com/office/drawing/2014/main" id="{B0C5F5C0-30E8-EF40-92DE-494A99ADBAED}"/>
              </a:ext>
            </a:extLst>
          </p:cNvPr>
          <p:cNvSpPr>
            <a:spLocks noGrp="1"/>
          </p:cNvSpPr>
          <p:nvPr>
            <p:ph type="body" idx="13"/>
          </p:nvPr>
        </p:nvSpPr>
        <p:spPr>
          <a:xfrm>
            <a:off x="531133" y="1304924"/>
            <a:ext cx="11144930" cy="4608511"/>
          </a:xfrm>
        </p:spPr>
        <p:txBody>
          <a:bodyPr numCol="2" spcCol="360000"/>
          <a:lstStyle>
            <a:lvl1pPr marL="457200" indent="-457200">
              <a:buClr>
                <a:schemeClr val="bg2"/>
              </a:buClr>
              <a:buFont typeface="+mj-lt"/>
              <a:buAutoNum type="arabicPeriod"/>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spTree>
    <p:extLst>
      <p:ext uri="{BB962C8B-B14F-4D97-AF65-F5344CB8AC3E}">
        <p14:creationId xmlns:p14="http://schemas.microsoft.com/office/powerpoint/2010/main" val="28857761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Slide +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1" name="Text Placeholder 8">
            <a:extLst>
              <a:ext uri="{FF2B5EF4-FFF2-40B4-BE49-F238E27FC236}">
                <a16:creationId xmlns:a16="http://schemas.microsoft.com/office/drawing/2014/main" id="{B0C5F5C0-30E8-EF40-92DE-494A99ADBAED}"/>
              </a:ext>
            </a:extLst>
          </p:cNvPr>
          <p:cNvSpPr>
            <a:spLocks noGrp="1"/>
          </p:cNvSpPr>
          <p:nvPr>
            <p:ph type="body" idx="13"/>
          </p:nvPr>
        </p:nvSpPr>
        <p:spPr>
          <a:xfrm>
            <a:off x="531133" y="1708830"/>
            <a:ext cx="11144930" cy="4204608"/>
          </a:xfrm>
        </p:spPr>
        <p:txBody>
          <a:bodyPr numCol="2" spcCol="540000"/>
          <a:lstStyle>
            <a:lvl1pPr marL="0" indent="0">
              <a:buClr>
                <a:schemeClr val="bg2"/>
              </a:buClr>
              <a:buFont typeface="Arial" panose="020B0604020202020204" pitchFamily="34" charset="0"/>
              <a:buNone/>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Text Placeholder 6">
            <a:extLst>
              <a:ext uri="{FF2B5EF4-FFF2-40B4-BE49-F238E27FC236}">
                <a16:creationId xmlns:a16="http://schemas.microsoft.com/office/drawing/2014/main" id="{EBE7520D-509A-F842-94ED-AAD1AE6286C2}"/>
              </a:ext>
            </a:extLst>
          </p:cNvPr>
          <p:cNvSpPr>
            <a:spLocks noGrp="1"/>
          </p:cNvSpPr>
          <p:nvPr>
            <p:ph type="body" sz="quarter" idx="14"/>
          </p:nvPr>
        </p:nvSpPr>
        <p:spPr>
          <a:xfrm>
            <a:off x="515938" y="961078"/>
            <a:ext cx="11154344" cy="343847"/>
          </a:xfrm>
        </p:spPr>
        <p:txBody>
          <a:bodyPr/>
          <a:lstStyle>
            <a:lvl1pPr>
              <a:defRPr>
                <a:solidFill>
                  <a:schemeClr val="bg2"/>
                </a:solidFill>
              </a:defRPr>
            </a:lvl1pPr>
          </a:lstStyle>
          <a:p>
            <a:pPr lvl="0"/>
            <a:r>
              <a:rPr lang="en-GB"/>
              <a:t>Click to edit Master text styles</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spTree>
    <p:extLst>
      <p:ext uri="{BB962C8B-B14F-4D97-AF65-F5344CB8AC3E}">
        <p14:creationId xmlns:p14="http://schemas.microsoft.com/office/powerpoint/2010/main" val="503427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Column Bullets +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1" name="Text Placeholder 8">
            <a:extLst>
              <a:ext uri="{FF2B5EF4-FFF2-40B4-BE49-F238E27FC236}">
                <a16:creationId xmlns:a16="http://schemas.microsoft.com/office/drawing/2014/main" id="{B0C5F5C0-30E8-EF40-92DE-494A99ADBAED}"/>
              </a:ext>
            </a:extLst>
          </p:cNvPr>
          <p:cNvSpPr>
            <a:spLocks noGrp="1"/>
          </p:cNvSpPr>
          <p:nvPr>
            <p:ph type="body" idx="13"/>
          </p:nvPr>
        </p:nvSpPr>
        <p:spPr>
          <a:xfrm>
            <a:off x="531133" y="1708830"/>
            <a:ext cx="11144930" cy="4204608"/>
          </a:xfrm>
        </p:spPr>
        <p:txBody>
          <a:bodyPr numCol="2" spcCol="360000"/>
          <a:lstStyle>
            <a:lvl1pPr marL="342900" indent="-342900">
              <a:buClr>
                <a:schemeClr val="bg2"/>
              </a:buClr>
              <a:buFont typeface="Arial" panose="020B0604020202020204" pitchFamily="34" charset="0"/>
              <a:buChar char="•"/>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Text Placeholder 6">
            <a:extLst>
              <a:ext uri="{FF2B5EF4-FFF2-40B4-BE49-F238E27FC236}">
                <a16:creationId xmlns:a16="http://schemas.microsoft.com/office/drawing/2014/main" id="{EBE7520D-509A-F842-94ED-AAD1AE6286C2}"/>
              </a:ext>
            </a:extLst>
          </p:cNvPr>
          <p:cNvSpPr>
            <a:spLocks noGrp="1"/>
          </p:cNvSpPr>
          <p:nvPr>
            <p:ph type="body" sz="quarter" idx="14"/>
          </p:nvPr>
        </p:nvSpPr>
        <p:spPr>
          <a:xfrm>
            <a:off x="515938" y="961078"/>
            <a:ext cx="11154344" cy="343847"/>
          </a:xfrm>
        </p:spPr>
        <p:txBody>
          <a:bodyPr/>
          <a:lstStyle>
            <a:lvl1pPr>
              <a:defRPr>
                <a:solidFill>
                  <a:schemeClr val="bg2"/>
                </a:solidFill>
              </a:defRPr>
            </a:lvl1pPr>
          </a:lstStyle>
          <a:p>
            <a:pPr lvl="0"/>
            <a:r>
              <a:rPr lang="en-GB"/>
              <a:t>Click to edit Master text styles</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spTree>
    <p:extLst>
      <p:ext uri="{BB962C8B-B14F-4D97-AF65-F5344CB8AC3E}">
        <p14:creationId xmlns:p14="http://schemas.microsoft.com/office/powerpoint/2010/main" val="31108669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umn Numbers +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1" name="Text Placeholder 8">
            <a:extLst>
              <a:ext uri="{FF2B5EF4-FFF2-40B4-BE49-F238E27FC236}">
                <a16:creationId xmlns:a16="http://schemas.microsoft.com/office/drawing/2014/main" id="{B0C5F5C0-30E8-EF40-92DE-494A99ADBAED}"/>
              </a:ext>
            </a:extLst>
          </p:cNvPr>
          <p:cNvSpPr>
            <a:spLocks noGrp="1"/>
          </p:cNvSpPr>
          <p:nvPr>
            <p:ph type="body" idx="13"/>
          </p:nvPr>
        </p:nvSpPr>
        <p:spPr>
          <a:xfrm>
            <a:off x="531133" y="1708830"/>
            <a:ext cx="11144930" cy="4204608"/>
          </a:xfrm>
        </p:spPr>
        <p:txBody>
          <a:bodyPr numCol="2" spcCol="360000"/>
          <a:lstStyle>
            <a:lvl1pPr marL="457200" indent="-457200">
              <a:buClr>
                <a:schemeClr val="bg2"/>
              </a:buClr>
              <a:buFont typeface="+mj-lt"/>
              <a:buAutoNum type="arabicPeriod"/>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Text Placeholder 6">
            <a:extLst>
              <a:ext uri="{FF2B5EF4-FFF2-40B4-BE49-F238E27FC236}">
                <a16:creationId xmlns:a16="http://schemas.microsoft.com/office/drawing/2014/main" id="{EBE7520D-509A-F842-94ED-AAD1AE6286C2}"/>
              </a:ext>
            </a:extLst>
          </p:cNvPr>
          <p:cNvSpPr>
            <a:spLocks noGrp="1"/>
          </p:cNvSpPr>
          <p:nvPr>
            <p:ph type="body" sz="quarter" idx="14"/>
          </p:nvPr>
        </p:nvSpPr>
        <p:spPr>
          <a:xfrm>
            <a:off x="515938" y="961078"/>
            <a:ext cx="11154344" cy="343847"/>
          </a:xfrm>
        </p:spPr>
        <p:txBody>
          <a:bodyPr/>
          <a:lstStyle>
            <a:lvl1pPr>
              <a:defRPr>
                <a:solidFill>
                  <a:schemeClr val="bg2"/>
                </a:solidFill>
              </a:defRPr>
            </a:lvl1pPr>
          </a:lstStyle>
          <a:p>
            <a:pPr lvl="0"/>
            <a:r>
              <a:rPr lang="en-GB"/>
              <a:t>Click to edit Master text styles</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spTree>
    <p:extLst>
      <p:ext uri="{BB962C8B-B14F-4D97-AF65-F5344CB8AC3E}">
        <p14:creationId xmlns:p14="http://schemas.microsoft.com/office/powerpoint/2010/main" val="38784983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Sections x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2" name="Text Placeholder 6">
            <a:extLst>
              <a:ext uri="{FF2B5EF4-FFF2-40B4-BE49-F238E27FC236}">
                <a16:creationId xmlns:a16="http://schemas.microsoft.com/office/drawing/2014/main" id="{EBE7520D-509A-F842-94ED-AAD1AE6286C2}"/>
              </a:ext>
            </a:extLst>
          </p:cNvPr>
          <p:cNvSpPr>
            <a:spLocks noGrp="1"/>
          </p:cNvSpPr>
          <p:nvPr>
            <p:ph type="body" sz="quarter" idx="14"/>
          </p:nvPr>
        </p:nvSpPr>
        <p:spPr>
          <a:xfrm>
            <a:off x="523534" y="1319651"/>
            <a:ext cx="5358213" cy="343847"/>
          </a:xfrm>
        </p:spPr>
        <p:txBody>
          <a:bodyPr>
            <a:normAutofit/>
          </a:bodyPr>
          <a:lstStyle>
            <a:lvl1pPr>
              <a:defRPr sz="1800" b="1">
                <a:solidFill>
                  <a:schemeClr val="bg2"/>
                </a:solidFill>
              </a:defRPr>
            </a:lvl1pPr>
          </a:lstStyle>
          <a:p>
            <a:pPr lvl="0"/>
            <a:r>
              <a:rPr lang="en-GB"/>
              <a:t>Click to edit Master text styles</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sp>
        <p:nvSpPr>
          <p:cNvPr id="17" name="Text Placeholder 8">
            <a:extLst>
              <a:ext uri="{FF2B5EF4-FFF2-40B4-BE49-F238E27FC236}">
                <a16:creationId xmlns:a16="http://schemas.microsoft.com/office/drawing/2014/main" id="{E867F760-C803-3AA5-7534-42750FD6DB15}"/>
              </a:ext>
            </a:extLst>
          </p:cNvPr>
          <p:cNvSpPr>
            <a:spLocks noGrp="1"/>
          </p:cNvSpPr>
          <p:nvPr>
            <p:ph type="body" idx="13"/>
          </p:nvPr>
        </p:nvSpPr>
        <p:spPr>
          <a:xfrm>
            <a:off x="531132" y="1708830"/>
            <a:ext cx="5343019" cy="4204608"/>
          </a:xfrm>
        </p:spPr>
        <p:txBody>
          <a:bodyPr numCol="1" spcCol="180000">
            <a:normAutofit/>
          </a:bodyPr>
          <a:lstStyle>
            <a:lvl1pPr marL="342900" indent="-342900">
              <a:buClr>
                <a:schemeClr val="bg2"/>
              </a:buClr>
              <a:buFont typeface="Arial" panose="020B0604020202020204" pitchFamily="34" charset="0"/>
              <a:buChar char="•"/>
              <a:defRPr sz="1600">
                <a:solidFill>
                  <a:schemeClr val="tx2">
                    <a:lumMod val="50000"/>
                  </a:schemeClr>
                </a:solidFill>
              </a:defRPr>
            </a:lvl1pPr>
            <a:lvl2pPr>
              <a:defRPr sz="1400">
                <a:solidFill>
                  <a:schemeClr val="tx2">
                    <a:lumMod val="50000"/>
                  </a:schemeClr>
                </a:solidFill>
              </a:defRPr>
            </a:lvl2pPr>
            <a:lvl3pPr>
              <a:defRPr sz="1400">
                <a:solidFill>
                  <a:schemeClr val="tx2">
                    <a:lumMod val="50000"/>
                  </a:schemeClr>
                </a:solidFill>
              </a:defRPr>
            </a:lvl3pPr>
            <a:lvl4pPr>
              <a:defRPr sz="1200">
                <a:solidFill>
                  <a:schemeClr val="tx2">
                    <a:lumMod val="50000"/>
                  </a:schemeClr>
                </a:solidFill>
              </a:defRPr>
            </a:lvl4pPr>
            <a:lvl5pPr>
              <a:defRPr sz="1200">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 name="Text Placeholder 6">
            <a:extLst>
              <a:ext uri="{FF2B5EF4-FFF2-40B4-BE49-F238E27FC236}">
                <a16:creationId xmlns:a16="http://schemas.microsoft.com/office/drawing/2014/main" id="{87E7DAA2-4D74-8F73-20DD-AB5A220C5D1B}"/>
              </a:ext>
            </a:extLst>
          </p:cNvPr>
          <p:cNvSpPr>
            <a:spLocks noGrp="1"/>
          </p:cNvSpPr>
          <p:nvPr>
            <p:ph type="body" sz="quarter" idx="15"/>
          </p:nvPr>
        </p:nvSpPr>
        <p:spPr>
          <a:xfrm>
            <a:off x="6317851" y="1319651"/>
            <a:ext cx="5358213" cy="343847"/>
          </a:xfrm>
        </p:spPr>
        <p:txBody>
          <a:bodyPr>
            <a:normAutofit/>
          </a:bodyPr>
          <a:lstStyle>
            <a:lvl1pPr>
              <a:defRPr sz="1800" b="1">
                <a:solidFill>
                  <a:schemeClr val="bg2"/>
                </a:solidFill>
              </a:defRPr>
            </a:lvl1pPr>
          </a:lstStyle>
          <a:p>
            <a:pPr lvl="0"/>
            <a:r>
              <a:rPr lang="en-GB"/>
              <a:t>Click to edit Master text styles</a:t>
            </a:r>
          </a:p>
        </p:txBody>
      </p:sp>
      <p:sp>
        <p:nvSpPr>
          <p:cNvPr id="19" name="Text Placeholder 8">
            <a:extLst>
              <a:ext uri="{FF2B5EF4-FFF2-40B4-BE49-F238E27FC236}">
                <a16:creationId xmlns:a16="http://schemas.microsoft.com/office/drawing/2014/main" id="{1E0345EA-841F-0CDC-4D3D-6F8A441AA78F}"/>
              </a:ext>
            </a:extLst>
          </p:cNvPr>
          <p:cNvSpPr>
            <a:spLocks noGrp="1"/>
          </p:cNvSpPr>
          <p:nvPr>
            <p:ph type="body" idx="16"/>
          </p:nvPr>
        </p:nvSpPr>
        <p:spPr>
          <a:xfrm>
            <a:off x="6333045" y="1708830"/>
            <a:ext cx="5343019" cy="4204608"/>
          </a:xfrm>
        </p:spPr>
        <p:txBody>
          <a:bodyPr numCol="1" spcCol="180000">
            <a:normAutofit/>
          </a:bodyPr>
          <a:lstStyle>
            <a:lvl1pPr marL="342900" indent="-342900">
              <a:buClr>
                <a:schemeClr val="bg2"/>
              </a:buClr>
              <a:buFont typeface="Arial" panose="020B0604020202020204" pitchFamily="34" charset="0"/>
              <a:buChar char="•"/>
              <a:defRPr sz="1600">
                <a:solidFill>
                  <a:schemeClr val="tx2">
                    <a:lumMod val="50000"/>
                  </a:schemeClr>
                </a:solidFill>
              </a:defRPr>
            </a:lvl1pPr>
            <a:lvl2pPr>
              <a:defRPr sz="1400">
                <a:solidFill>
                  <a:schemeClr val="tx2">
                    <a:lumMod val="50000"/>
                  </a:schemeClr>
                </a:solidFill>
              </a:defRPr>
            </a:lvl2pPr>
            <a:lvl3pPr>
              <a:defRPr sz="1400">
                <a:solidFill>
                  <a:schemeClr val="tx2">
                    <a:lumMod val="50000"/>
                  </a:schemeClr>
                </a:solidFill>
              </a:defRPr>
            </a:lvl3pPr>
            <a:lvl4pPr>
              <a:defRPr sz="1200">
                <a:solidFill>
                  <a:schemeClr val="tx2">
                    <a:lumMod val="50000"/>
                  </a:schemeClr>
                </a:solidFill>
              </a:defRPr>
            </a:lvl4pPr>
            <a:lvl5pPr>
              <a:defRPr sz="1200">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864257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Sections x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2" name="Text Placeholder 6">
            <a:extLst>
              <a:ext uri="{FF2B5EF4-FFF2-40B4-BE49-F238E27FC236}">
                <a16:creationId xmlns:a16="http://schemas.microsoft.com/office/drawing/2014/main" id="{EBE7520D-509A-F842-94ED-AAD1AE6286C2}"/>
              </a:ext>
            </a:extLst>
          </p:cNvPr>
          <p:cNvSpPr>
            <a:spLocks noGrp="1"/>
          </p:cNvSpPr>
          <p:nvPr>
            <p:ph type="body" sz="quarter" idx="14"/>
          </p:nvPr>
        </p:nvSpPr>
        <p:spPr>
          <a:xfrm>
            <a:off x="515939" y="1319651"/>
            <a:ext cx="3495194" cy="343847"/>
          </a:xfrm>
        </p:spPr>
        <p:txBody>
          <a:bodyPr>
            <a:normAutofit/>
          </a:bodyPr>
          <a:lstStyle>
            <a:lvl1pPr>
              <a:defRPr sz="1800" b="1">
                <a:solidFill>
                  <a:schemeClr val="bg2"/>
                </a:solidFill>
              </a:defRPr>
            </a:lvl1pPr>
          </a:lstStyle>
          <a:p>
            <a:pPr lvl="0"/>
            <a:r>
              <a:rPr lang="en-GB"/>
              <a:t>Click to edit Master text styles</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sp>
        <p:nvSpPr>
          <p:cNvPr id="17" name="Text Placeholder 8">
            <a:extLst>
              <a:ext uri="{FF2B5EF4-FFF2-40B4-BE49-F238E27FC236}">
                <a16:creationId xmlns:a16="http://schemas.microsoft.com/office/drawing/2014/main" id="{E867F760-C803-3AA5-7534-42750FD6DB15}"/>
              </a:ext>
            </a:extLst>
          </p:cNvPr>
          <p:cNvSpPr>
            <a:spLocks noGrp="1"/>
          </p:cNvSpPr>
          <p:nvPr>
            <p:ph type="body" idx="13"/>
          </p:nvPr>
        </p:nvSpPr>
        <p:spPr>
          <a:xfrm>
            <a:off x="531132" y="1708830"/>
            <a:ext cx="3485283" cy="4204608"/>
          </a:xfrm>
        </p:spPr>
        <p:txBody>
          <a:bodyPr numCol="1" spcCol="180000">
            <a:normAutofit/>
          </a:bodyPr>
          <a:lstStyle>
            <a:lvl1pPr marL="342900" indent="-342900">
              <a:buClr>
                <a:schemeClr val="bg2"/>
              </a:buClr>
              <a:buFont typeface="Arial" panose="020B0604020202020204" pitchFamily="34" charset="0"/>
              <a:buChar char="•"/>
              <a:defRPr sz="1600">
                <a:solidFill>
                  <a:schemeClr val="tx2">
                    <a:lumMod val="50000"/>
                  </a:schemeClr>
                </a:solidFill>
              </a:defRPr>
            </a:lvl1pPr>
            <a:lvl2pPr>
              <a:defRPr sz="1400">
                <a:solidFill>
                  <a:schemeClr val="tx2">
                    <a:lumMod val="50000"/>
                  </a:schemeClr>
                </a:solidFill>
              </a:defRPr>
            </a:lvl2pPr>
            <a:lvl3pPr>
              <a:defRPr sz="1400">
                <a:solidFill>
                  <a:schemeClr val="tx2">
                    <a:lumMod val="50000"/>
                  </a:schemeClr>
                </a:solidFill>
              </a:defRPr>
            </a:lvl3pPr>
            <a:lvl4pPr>
              <a:defRPr sz="1200">
                <a:solidFill>
                  <a:schemeClr val="tx2">
                    <a:lumMod val="50000"/>
                  </a:schemeClr>
                </a:solidFill>
              </a:defRPr>
            </a:lvl4pPr>
            <a:lvl5pPr>
              <a:defRPr sz="1200">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0" name="Text Placeholder 6">
            <a:extLst>
              <a:ext uri="{FF2B5EF4-FFF2-40B4-BE49-F238E27FC236}">
                <a16:creationId xmlns:a16="http://schemas.microsoft.com/office/drawing/2014/main" id="{3FBFCDEF-6E12-C006-44B4-B2738D079269}"/>
              </a:ext>
            </a:extLst>
          </p:cNvPr>
          <p:cNvSpPr>
            <a:spLocks noGrp="1"/>
          </p:cNvSpPr>
          <p:nvPr>
            <p:ph type="body" sz="quarter" idx="15"/>
          </p:nvPr>
        </p:nvSpPr>
        <p:spPr>
          <a:xfrm>
            <a:off x="4380334" y="1319651"/>
            <a:ext cx="3495194" cy="343847"/>
          </a:xfrm>
        </p:spPr>
        <p:txBody>
          <a:bodyPr>
            <a:normAutofit/>
          </a:bodyPr>
          <a:lstStyle>
            <a:lvl1pPr>
              <a:defRPr sz="1800" b="1">
                <a:solidFill>
                  <a:schemeClr val="bg2"/>
                </a:solidFill>
              </a:defRPr>
            </a:lvl1pPr>
          </a:lstStyle>
          <a:p>
            <a:pPr lvl="0"/>
            <a:r>
              <a:rPr lang="en-GB"/>
              <a:t>Click to edit Master text styles</a:t>
            </a:r>
          </a:p>
        </p:txBody>
      </p:sp>
      <p:sp>
        <p:nvSpPr>
          <p:cNvPr id="21" name="Text Placeholder 8">
            <a:extLst>
              <a:ext uri="{FF2B5EF4-FFF2-40B4-BE49-F238E27FC236}">
                <a16:creationId xmlns:a16="http://schemas.microsoft.com/office/drawing/2014/main" id="{3B5895DB-1292-CE69-F1CC-CA026DACAC13}"/>
              </a:ext>
            </a:extLst>
          </p:cNvPr>
          <p:cNvSpPr>
            <a:spLocks noGrp="1"/>
          </p:cNvSpPr>
          <p:nvPr>
            <p:ph type="body" idx="16"/>
          </p:nvPr>
        </p:nvSpPr>
        <p:spPr>
          <a:xfrm>
            <a:off x="4395527" y="1708830"/>
            <a:ext cx="3485283" cy="4204608"/>
          </a:xfrm>
        </p:spPr>
        <p:txBody>
          <a:bodyPr numCol="1" spcCol="180000">
            <a:normAutofit/>
          </a:bodyPr>
          <a:lstStyle>
            <a:lvl1pPr marL="342900" indent="-342900">
              <a:buClr>
                <a:schemeClr val="bg2"/>
              </a:buClr>
              <a:buFont typeface="Arial" panose="020B0604020202020204" pitchFamily="34" charset="0"/>
              <a:buChar char="•"/>
              <a:defRPr sz="1600">
                <a:solidFill>
                  <a:schemeClr val="tx2">
                    <a:lumMod val="50000"/>
                  </a:schemeClr>
                </a:solidFill>
              </a:defRPr>
            </a:lvl1pPr>
            <a:lvl2pPr>
              <a:defRPr sz="1400">
                <a:solidFill>
                  <a:schemeClr val="tx2">
                    <a:lumMod val="50000"/>
                  </a:schemeClr>
                </a:solidFill>
              </a:defRPr>
            </a:lvl2pPr>
            <a:lvl3pPr>
              <a:defRPr sz="1400">
                <a:solidFill>
                  <a:schemeClr val="tx2">
                    <a:lumMod val="50000"/>
                  </a:schemeClr>
                </a:solidFill>
              </a:defRPr>
            </a:lvl3pPr>
            <a:lvl4pPr>
              <a:defRPr sz="1200">
                <a:solidFill>
                  <a:schemeClr val="tx2">
                    <a:lumMod val="50000"/>
                  </a:schemeClr>
                </a:solidFill>
              </a:defRPr>
            </a:lvl4pPr>
            <a:lvl5pPr>
              <a:defRPr sz="1200">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2" name="Text Placeholder 6">
            <a:extLst>
              <a:ext uri="{FF2B5EF4-FFF2-40B4-BE49-F238E27FC236}">
                <a16:creationId xmlns:a16="http://schemas.microsoft.com/office/drawing/2014/main" id="{4394A274-82C6-2D1C-8004-8E7FF7B76E26}"/>
              </a:ext>
            </a:extLst>
          </p:cNvPr>
          <p:cNvSpPr>
            <a:spLocks noGrp="1"/>
          </p:cNvSpPr>
          <p:nvPr>
            <p:ph type="body" sz="quarter" idx="17"/>
          </p:nvPr>
        </p:nvSpPr>
        <p:spPr>
          <a:xfrm>
            <a:off x="8169806" y="1319651"/>
            <a:ext cx="3495194" cy="343847"/>
          </a:xfrm>
        </p:spPr>
        <p:txBody>
          <a:bodyPr>
            <a:normAutofit/>
          </a:bodyPr>
          <a:lstStyle>
            <a:lvl1pPr>
              <a:defRPr sz="1800" b="1">
                <a:solidFill>
                  <a:schemeClr val="bg2"/>
                </a:solidFill>
              </a:defRPr>
            </a:lvl1pPr>
          </a:lstStyle>
          <a:p>
            <a:pPr lvl="0"/>
            <a:r>
              <a:rPr lang="en-GB"/>
              <a:t>Click to edit Master text styles</a:t>
            </a:r>
          </a:p>
        </p:txBody>
      </p:sp>
      <p:sp>
        <p:nvSpPr>
          <p:cNvPr id="23" name="Text Placeholder 8">
            <a:extLst>
              <a:ext uri="{FF2B5EF4-FFF2-40B4-BE49-F238E27FC236}">
                <a16:creationId xmlns:a16="http://schemas.microsoft.com/office/drawing/2014/main" id="{B32BCAEC-CD76-D152-C494-48F60F7BFD47}"/>
              </a:ext>
            </a:extLst>
          </p:cNvPr>
          <p:cNvSpPr>
            <a:spLocks noGrp="1"/>
          </p:cNvSpPr>
          <p:nvPr>
            <p:ph type="body" idx="18"/>
          </p:nvPr>
        </p:nvSpPr>
        <p:spPr>
          <a:xfrm>
            <a:off x="8184999" y="1708830"/>
            <a:ext cx="3485283" cy="4204608"/>
          </a:xfrm>
        </p:spPr>
        <p:txBody>
          <a:bodyPr numCol="1" spcCol="180000">
            <a:normAutofit/>
          </a:bodyPr>
          <a:lstStyle>
            <a:lvl1pPr marL="342900" indent="-342900">
              <a:buClr>
                <a:schemeClr val="bg2"/>
              </a:buClr>
              <a:buFont typeface="Arial" panose="020B0604020202020204" pitchFamily="34" charset="0"/>
              <a:buChar char="•"/>
              <a:defRPr sz="1600">
                <a:solidFill>
                  <a:schemeClr val="tx2">
                    <a:lumMod val="50000"/>
                  </a:schemeClr>
                </a:solidFill>
              </a:defRPr>
            </a:lvl1pPr>
            <a:lvl2pPr>
              <a:defRPr sz="1400">
                <a:solidFill>
                  <a:schemeClr val="tx2">
                    <a:lumMod val="50000"/>
                  </a:schemeClr>
                </a:solidFill>
              </a:defRPr>
            </a:lvl2pPr>
            <a:lvl3pPr>
              <a:defRPr sz="1400">
                <a:solidFill>
                  <a:schemeClr val="tx2">
                    <a:lumMod val="50000"/>
                  </a:schemeClr>
                </a:solidFill>
              </a:defRPr>
            </a:lvl3pPr>
            <a:lvl4pPr>
              <a:defRPr sz="1200">
                <a:solidFill>
                  <a:schemeClr val="tx2">
                    <a:lumMod val="50000"/>
                  </a:schemeClr>
                </a:solidFill>
              </a:defRPr>
            </a:lvl4pPr>
            <a:lvl5pPr>
              <a:defRPr sz="1200">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522055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Text Only)">
    <p:bg>
      <p:bgPr>
        <a:solidFill>
          <a:schemeClr val="tx2">
            <a:lumMod val="75000"/>
          </a:schemeClr>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52467373-D57C-F842-8976-B87DEFBE83B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61533" y="441777"/>
            <a:ext cx="1304260" cy="487680"/>
          </a:xfrm>
          <a:prstGeom prst="rect">
            <a:avLst/>
          </a:prstGeom>
        </p:spPr>
      </p:pic>
      <p:sp>
        <p:nvSpPr>
          <p:cNvPr id="3" name="Text Placeholder 2">
            <a:extLst>
              <a:ext uri="{FF2B5EF4-FFF2-40B4-BE49-F238E27FC236}">
                <a16:creationId xmlns:a16="http://schemas.microsoft.com/office/drawing/2014/main" id="{9D4F144B-74C7-A148-8E87-6034061E0CB6}"/>
              </a:ext>
            </a:extLst>
          </p:cNvPr>
          <p:cNvSpPr>
            <a:spLocks noGrp="1"/>
          </p:cNvSpPr>
          <p:nvPr>
            <p:ph type="body" sz="quarter" idx="10" hasCustomPrompt="1"/>
          </p:nvPr>
        </p:nvSpPr>
        <p:spPr>
          <a:xfrm>
            <a:off x="515938" y="3185432"/>
            <a:ext cx="6966786" cy="234609"/>
          </a:xfrm>
        </p:spPr>
        <p:txBody>
          <a:bodyPr>
            <a:normAutofit/>
          </a:bodyPr>
          <a:lstStyle>
            <a:lvl1pPr>
              <a:defRPr sz="1600" spc="300">
                <a:solidFill>
                  <a:schemeClr val="bg2">
                    <a:lumMod val="20000"/>
                    <a:lumOff val="80000"/>
                  </a:schemeClr>
                </a:solidFill>
              </a:defRPr>
            </a:lvl1pPr>
          </a:lstStyle>
          <a:p>
            <a:pPr lvl="0"/>
            <a:r>
              <a:rPr lang="en-GB"/>
              <a:t>SUBTITLE GOES HERE: TYPE IN CAPITALS</a:t>
            </a:r>
          </a:p>
        </p:txBody>
      </p:sp>
      <p:sp>
        <p:nvSpPr>
          <p:cNvPr id="9" name="Title 8">
            <a:extLst>
              <a:ext uri="{FF2B5EF4-FFF2-40B4-BE49-F238E27FC236}">
                <a16:creationId xmlns:a16="http://schemas.microsoft.com/office/drawing/2014/main" id="{89FFAF13-E12B-E54E-B2B2-5142A884DB82}"/>
              </a:ext>
            </a:extLst>
          </p:cNvPr>
          <p:cNvSpPr>
            <a:spLocks noGrp="1"/>
          </p:cNvSpPr>
          <p:nvPr>
            <p:ph type="title"/>
          </p:nvPr>
        </p:nvSpPr>
        <p:spPr>
          <a:xfrm>
            <a:off x="521719" y="3666552"/>
            <a:ext cx="11154344" cy="1929036"/>
          </a:xfrm>
        </p:spPr>
        <p:txBody>
          <a:bodyPr>
            <a:normAutofit/>
          </a:bodyPr>
          <a:lstStyle>
            <a:lvl1pPr>
              <a:lnSpc>
                <a:spcPct val="80000"/>
              </a:lnSpc>
              <a:defRPr sz="6600">
                <a:solidFill>
                  <a:schemeClr val="bg1"/>
                </a:solidFill>
              </a:defRPr>
            </a:lvl1pPr>
          </a:lstStyle>
          <a:p>
            <a:r>
              <a:rPr lang="en-US"/>
              <a:t>Click to edit Master title style</a:t>
            </a:r>
            <a:endParaRPr lang="en-GB"/>
          </a:p>
        </p:txBody>
      </p:sp>
      <p:pic>
        <p:nvPicPr>
          <p:cNvPr id="7" name="Picture 6" descr="Shape&#10;&#10;Description automatically generated">
            <a:extLst>
              <a:ext uri="{FF2B5EF4-FFF2-40B4-BE49-F238E27FC236}">
                <a16:creationId xmlns:a16="http://schemas.microsoft.com/office/drawing/2014/main" id="{D2830A3C-7ED1-2741-8ED4-600D60D8DBDA}"/>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flipH="1">
            <a:off x="0" y="0"/>
            <a:ext cx="5103637" cy="2938921"/>
          </a:xfrm>
          <a:prstGeom prst="rect">
            <a:avLst/>
          </a:prstGeom>
        </p:spPr>
      </p:pic>
      <p:sp>
        <p:nvSpPr>
          <p:cNvPr id="4" name="Text Placeholder 3">
            <a:extLst>
              <a:ext uri="{FF2B5EF4-FFF2-40B4-BE49-F238E27FC236}">
                <a16:creationId xmlns:a16="http://schemas.microsoft.com/office/drawing/2014/main" id="{D1962001-1C91-5E41-8B60-B760F9679B6C}"/>
              </a:ext>
            </a:extLst>
          </p:cNvPr>
          <p:cNvSpPr>
            <a:spLocks noGrp="1"/>
          </p:cNvSpPr>
          <p:nvPr>
            <p:ph type="body" sz="quarter" idx="12" hasCustomPrompt="1"/>
          </p:nvPr>
        </p:nvSpPr>
        <p:spPr>
          <a:xfrm>
            <a:off x="515938" y="441777"/>
            <a:ext cx="2115580" cy="1331912"/>
          </a:xfrm>
        </p:spPr>
        <p:txBody>
          <a:bodyPr>
            <a:normAutofit/>
          </a:bodyPr>
          <a:lstStyle>
            <a:lvl1pPr>
              <a:lnSpc>
                <a:spcPct val="80000"/>
              </a:lnSpc>
              <a:spcAft>
                <a:spcPts val="0"/>
              </a:spcAft>
              <a:defRPr sz="9600" b="1">
                <a:solidFill>
                  <a:schemeClr val="bg1"/>
                </a:solidFill>
              </a:defRPr>
            </a:lvl1pPr>
          </a:lstStyle>
          <a:p>
            <a:pPr lvl="0"/>
            <a:r>
              <a:rPr lang="en-GB"/>
              <a:t>XX</a:t>
            </a:r>
          </a:p>
        </p:txBody>
      </p:sp>
    </p:spTree>
    <p:extLst>
      <p:ext uri="{BB962C8B-B14F-4D97-AF65-F5344CB8AC3E}">
        <p14:creationId xmlns:p14="http://schemas.microsoft.com/office/powerpoint/2010/main" val="9081974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ox Text x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sp>
        <p:nvSpPr>
          <p:cNvPr id="29" name="Rounded Rectangle 28">
            <a:extLst>
              <a:ext uri="{FF2B5EF4-FFF2-40B4-BE49-F238E27FC236}">
                <a16:creationId xmlns:a16="http://schemas.microsoft.com/office/drawing/2014/main" id="{034B91B1-8758-0946-BB4D-13DA0D9CFAE1}"/>
              </a:ext>
            </a:extLst>
          </p:cNvPr>
          <p:cNvSpPr/>
          <p:nvPr userDrawn="1"/>
        </p:nvSpPr>
        <p:spPr>
          <a:xfrm>
            <a:off x="6241145" y="1191566"/>
            <a:ext cx="5434921" cy="4721869"/>
          </a:xfrm>
          <a:prstGeom prst="roundRect">
            <a:avLst>
              <a:gd name="adj" fmla="val 4851"/>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ed Rectangle 29">
            <a:extLst>
              <a:ext uri="{FF2B5EF4-FFF2-40B4-BE49-F238E27FC236}">
                <a16:creationId xmlns:a16="http://schemas.microsoft.com/office/drawing/2014/main" id="{6FD39105-B790-2C4F-B73F-33A5D9995EDE}"/>
              </a:ext>
            </a:extLst>
          </p:cNvPr>
          <p:cNvSpPr/>
          <p:nvPr userDrawn="1"/>
        </p:nvSpPr>
        <p:spPr>
          <a:xfrm>
            <a:off x="515936" y="1191566"/>
            <a:ext cx="5434921" cy="4721869"/>
          </a:xfrm>
          <a:prstGeom prst="roundRect">
            <a:avLst>
              <a:gd name="adj" fmla="val 4851"/>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 Placeholder 6">
            <a:extLst>
              <a:ext uri="{FF2B5EF4-FFF2-40B4-BE49-F238E27FC236}">
                <a16:creationId xmlns:a16="http://schemas.microsoft.com/office/drawing/2014/main" id="{39DFE4E8-481D-4E4A-B357-9B609A673B06}"/>
              </a:ext>
            </a:extLst>
          </p:cNvPr>
          <p:cNvSpPr>
            <a:spLocks noGrp="1"/>
          </p:cNvSpPr>
          <p:nvPr>
            <p:ph type="body" sz="quarter" idx="14" hasCustomPrompt="1"/>
          </p:nvPr>
        </p:nvSpPr>
        <p:spPr>
          <a:xfrm>
            <a:off x="715167" y="1378325"/>
            <a:ext cx="5036457" cy="172338"/>
          </a:xfrm>
        </p:spPr>
        <p:txBody>
          <a:bodyPr>
            <a:normAutofit/>
          </a:bodyPr>
          <a:lstStyle>
            <a:lvl1pPr>
              <a:defRPr sz="1200" spc="300">
                <a:solidFill>
                  <a:schemeClr val="bg1">
                    <a:lumMod val="50000"/>
                  </a:schemeClr>
                </a:solidFill>
              </a:defRPr>
            </a:lvl1pPr>
          </a:lstStyle>
          <a:p>
            <a:pPr lvl="0"/>
            <a:r>
              <a:rPr lang="en-GB"/>
              <a:t>CLICK TO EDIT MASTER TEXT STYLES</a:t>
            </a:r>
          </a:p>
        </p:txBody>
      </p:sp>
      <p:sp>
        <p:nvSpPr>
          <p:cNvPr id="32" name="Text Placeholder 6">
            <a:extLst>
              <a:ext uri="{FF2B5EF4-FFF2-40B4-BE49-F238E27FC236}">
                <a16:creationId xmlns:a16="http://schemas.microsoft.com/office/drawing/2014/main" id="{79EED86D-C792-B740-BC35-66A672B07629}"/>
              </a:ext>
            </a:extLst>
          </p:cNvPr>
          <p:cNvSpPr>
            <a:spLocks noGrp="1"/>
          </p:cNvSpPr>
          <p:nvPr>
            <p:ph type="body" sz="quarter" idx="15"/>
          </p:nvPr>
        </p:nvSpPr>
        <p:spPr>
          <a:xfrm>
            <a:off x="715167" y="2154362"/>
            <a:ext cx="5036457" cy="3607809"/>
          </a:xfrm>
        </p:spPr>
        <p:txBody>
          <a:bodyPr>
            <a:normAutofit/>
          </a:bodyPr>
          <a:lstStyle>
            <a:lvl1pPr>
              <a:lnSpc>
                <a:spcPct val="110000"/>
              </a:lnSpc>
              <a:spcBef>
                <a:spcPts val="0"/>
              </a:spcBef>
              <a:defRPr sz="1600">
                <a:solidFill>
                  <a:schemeClr val="tx2">
                    <a:lumMod val="50000"/>
                  </a:schemeClr>
                </a:solidFill>
              </a:defRPr>
            </a:lvl1pPr>
          </a:lstStyle>
          <a:p>
            <a:pPr lvl="0"/>
            <a:r>
              <a:rPr lang="en-GB"/>
              <a:t>Click to edit Master text styles</a:t>
            </a:r>
          </a:p>
        </p:txBody>
      </p:sp>
      <p:sp>
        <p:nvSpPr>
          <p:cNvPr id="33" name="Text Placeholder 6">
            <a:extLst>
              <a:ext uri="{FF2B5EF4-FFF2-40B4-BE49-F238E27FC236}">
                <a16:creationId xmlns:a16="http://schemas.microsoft.com/office/drawing/2014/main" id="{CE98006B-2C07-2C4F-A8AC-A5AC433ED89C}"/>
              </a:ext>
            </a:extLst>
          </p:cNvPr>
          <p:cNvSpPr>
            <a:spLocks noGrp="1"/>
          </p:cNvSpPr>
          <p:nvPr>
            <p:ph type="body" sz="quarter" idx="16"/>
          </p:nvPr>
        </p:nvSpPr>
        <p:spPr>
          <a:xfrm>
            <a:off x="715167" y="1597378"/>
            <a:ext cx="5036457" cy="382134"/>
          </a:xfrm>
        </p:spPr>
        <p:txBody>
          <a:bodyPr/>
          <a:lstStyle>
            <a:lvl1pPr>
              <a:defRPr b="1">
                <a:solidFill>
                  <a:schemeClr val="bg2"/>
                </a:solidFill>
              </a:defRPr>
            </a:lvl1pPr>
          </a:lstStyle>
          <a:p>
            <a:pPr lvl="0"/>
            <a:r>
              <a:rPr lang="en-GB"/>
              <a:t>Click to edit Master text styles</a:t>
            </a:r>
          </a:p>
        </p:txBody>
      </p:sp>
      <p:sp>
        <p:nvSpPr>
          <p:cNvPr id="34" name="Text Placeholder 6">
            <a:extLst>
              <a:ext uri="{FF2B5EF4-FFF2-40B4-BE49-F238E27FC236}">
                <a16:creationId xmlns:a16="http://schemas.microsoft.com/office/drawing/2014/main" id="{40C03D58-F9E4-0944-BD0B-946EEFB24768}"/>
              </a:ext>
            </a:extLst>
          </p:cNvPr>
          <p:cNvSpPr>
            <a:spLocks noGrp="1"/>
          </p:cNvSpPr>
          <p:nvPr>
            <p:ph type="body" sz="quarter" idx="17" hasCustomPrompt="1"/>
          </p:nvPr>
        </p:nvSpPr>
        <p:spPr>
          <a:xfrm>
            <a:off x="6440376" y="1378325"/>
            <a:ext cx="5036457" cy="172338"/>
          </a:xfrm>
        </p:spPr>
        <p:txBody>
          <a:bodyPr>
            <a:normAutofit/>
          </a:bodyPr>
          <a:lstStyle>
            <a:lvl1pPr>
              <a:defRPr sz="1200" spc="300">
                <a:solidFill>
                  <a:schemeClr val="bg1">
                    <a:lumMod val="50000"/>
                  </a:schemeClr>
                </a:solidFill>
              </a:defRPr>
            </a:lvl1pPr>
          </a:lstStyle>
          <a:p>
            <a:pPr lvl="0"/>
            <a:r>
              <a:rPr lang="en-GB"/>
              <a:t>CLICK TO EDIT MASTER TEXT STYLES</a:t>
            </a:r>
          </a:p>
        </p:txBody>
      </p:sp>
      <p:sp>
        <p:nvSpPr>
          <p:cNvPr id="35" name="Text Placeholder 6">
            <a:extLst>
              <a:ext uri="{FF2B5EF4-FFF2-40B4-BE49-F238E27FC236}">
                <a16:creationId xmlns:a16="http://schemas.microsoft.com/office/drawing/2014/main" id="{80BF694F-37D7-D44B-8712-1767A33CD12F}"/>
              </a:ext>
            </a:extLst>
          </p:cNvPr>
          <p:cNvSpPr>
            <a:spLocks noGrp="1"/>
          </p:cNvSpPr>
          <p:nvPr>
            <p:ph type="body" sz="quarter" idx="18"/>
          </p:nvPr>
        </p:nvSpPr>
        <p:spPr>
          <a:xfrm>
            <a:off x="6440376" y="2154362"/>
            <a:ext cx="5036457" cy="3607809"/>
          </a:xfrm>
        </p:spPr>
        <p:txBody>
          <a:bodyPr>
            <a:normAutofit/>
          </a:bodyPr>
          <a:lstStyle>
            <a:lvl1pPr>
              <a:lnSpc>
                <a:spcPct val="110000"/>
              </a:lnSpc>
              <a:spcBef>
                <a:spcPts val="0"/>
              </a:spcBef>
              <a:defRPr sz="1600">
                <a:solidFill>
                  <a:schemeClr val="tx2">
                    <a:lumMod val="50000"/>
                  </a:schemeClr>
                </a:solidFill>
              </a:defRPr>
            </a:lvl1pPr>
          </a:lstStyle>
          <a:p>
            <a:pPr lvl="0"/>
            <a:r>
              <a:rPr lang="en-GB"/>
              <a:t>Click to edit Master text styles</a:t>
            </a:r>
          </a:p>
        </p:txBody>
      </p:sp>
      <p:sp>
        <p:nvSpPr>
          <p:cNvPr id="36" name="Text Placeholder 6">
            <a:extLst>
              <a:ext uri="{FF2B5EF4-FFF2-40B4-BE49-F238E27FC236}">
                <a16:creationId xmlns:a16="http://schemas.microsoft.com/office/drawing/2014/main" id="{1C6985EF-42F3-0D40-99CA-20F5F21446FE}"/>
              </a:ext>
            </a:extLst>
          </p:cNvPr>
          <p:cNvSpPr>
            <a:spLocks noGrp="1"/>
          </p:cNvSpPr>
          <p:nvPr>
            <p:ph type="body" sz="quarter" idx="19"/>
          </p:nvPr>
        </p:nvSpPr>
        <p:spPr>
          <a:xfrm>
            <a:off x="6440376" y="1597378"/>
            <a:ext cx="5036457" cy="382134"/>
          </a:xfrm>
        </p:spPr>
        <p:txBody>
          <a:bodyPr/>
          <a:lstStyle>
            <a:lvl1pPr>
              <a:defRPr b="1">
                <a:solidFill>
                  <a:schemeClr val="bg2"/>
                </a:solidFill>
              </a:defRPr>
            </a:lvl1pPr>
          </a:lstStyle>
          <a:p>
            <a:pPr lvl="0"/>
            <a:r>
              <a:rPr lang="en-GB"/>
              <a:t>Click to edit Master text styles</a:t>
            </a:r>
          </a:p>
        </p:txBody>
      </p:sp>
    </p:spTree>
    <p:extLst>
      <p:ext uri="{BB962C8B-B14F-4D97-AF65-F5344CB8AC3E}">
        <p14:creationId xmlns:p14="http://schemas.microsoft.com/office/powerpoint/2010/main" val="8521521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ox Text x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sp>
        <p:nvSpPr>
          <p:cNvPr id="30" name="Rounded Rectangle 29">
            <a:extLst>
              <a:ext uri="{FF2B5EF4-FFF2-40B4-BE49-F238E27FC236}">
                <a16:creationId xmlns:a16="http://schemas.microsoft.com/office/drawing/2014/main" id="{6FD39105-B790-2C4F-B73F-33A5D9995EDE}"/>
              </a:ext>
            </a:extLst>
          </p:cNvPr>
          <p:cNvSpPr/>
          <p:nvPr userDrawn="1"/>
        </p:nvSpPr>
        <p:spPr>
          <a:xfrm>
            <a:off x="515935" y="1191566"/>
            <a:ext cx="3604651" cy="4721869"/>
          </a:xfrm>
          <a:prstGeom prst="roundRect">
            <a:avLst>
              <a:gd name="adj" fmla="val 4851"/>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 Placeholder 6">
            <a:extLst>
              <a:ext uri="{FF2B5EF4-FFF2-40B4-BE49-F238E27FC236}">
                <a16:creationId xmlns:a16="http://schemas.microsoft.com/office/drawing/2014/main" id="{39DFE4E8-481D-4E4A-B357-9B609A673B06}"/>
              </a:ext>
            </a:extLst>
          </p:cNvPr>
          <p:cNvSpPr>
            <a:spLocks noGrp="1"/>
          </p:cNvSpPr>
          <p:nvPr>
            <p:ph type="body" sz="quarter" idx="14" hasCustomPrompt="1"/>
          </p:nvPr>
        </p:nvSpPr>
        <p:spPr>
          <a:xfrm>
            <a:off x="715167" y="1378325"/>
            <a:ext cx="3214437" cy="172338"/>
          </a:xfrm>
        </p:spPr>
        <p:txBody>
          <a:bodyPr>
            <a:normAutofit/>
          </a:bodyPr>
          <a:lstStyle>
            <a:lvl1pPr>
              <a:defRPr sz="1200" spc="300">
                <a:solidFill>
                  <a:schemeClr val="bg1">
                    <a:lumMod val="50000"/>
                  </a:schemeClr>
                </a:solidFill>
              </a:defRPr>
            </a:lvl1pPr>
          </a:lstStyle>
          <a:p>
            <a:pPr lvl="0"/>
            <a:r>
              <a:rPr lang="en-GB"/>
              <a:t>CLICK TO EDIT MASTER TEXT STYLES</a:t>
            </a:r>
          </a:p>
        </p:txBody>
      </p:sp>
      <p:sp>
        <p:nvSpPr>
          <p:cNvPr id="32" name="Text Placeholder 6">
            <a:extLst>
              <a:ext uri="{FF2B5EF4-FFF2-40B4-BE49-F238E27FC236}">
                <a16:creationId xmlns:a16="http://schemas.microsoft.com/office/drawing/2014/main" id="{79EED86D-C792-B740-BC35-66A672B07629}"/>
              </a:ext>
            </a:extLst>
          </p:cNvPr>
          <p:cNvSpPr>
            <a:spLocks noGrp="1"/>
          </p:cNvSpPr>
          <p:nvPr>
            <p:ph type="body" sz="quarter" idx="15"/>
          </p:nvPr>
        </p:nvSpPr>
        <p:spPr>
          <a:xfrm>
            <a:off x="715167" y="2154362"/>
            <a:ext cx="3214437" cy="3607809"/>
          </a:xfrm>
        </p:spPr>
        <p:txBody>
          <a:bodyPr>
            <a:normAutofit/>
          </a:bodyPr>
          <a:lstStyle>
            <a:lvl1pPr>
              <a:lnSpc>
                <a:spcPct val="110000"/>
              </a:lnSpc>
              <a:spcBef>
                <a:spcPts val="0"/>
              </a:spcBef>
              <a:defRPr sz="1600">
                <a:solidFill>
                  <a:schemeClr val="tx2">
                    <a:lumMod val="50000"/>
                  </a:schemeClr>
                </a:solidFill>
              </a:defRPr>
            </a:lvl1pPr>
          </a:lstStyle>
          <a:p>
            <a:pPr lvl="0"/>
            <a:r>
              <a:rPr lang="en-GB"/>
              <a:t>Click to edit Master text styles</a:t>
            </a:r>
          </a:p>
        </p:txBody>
      </p:sp>
      <p:sp>
        <p:nvSpPr>
          <p:cNvPr id="33" name="Text Placeholder 6">
            <a:extLst>
              <a:ext uri="{FF2B5EF4-FFF2-40B4-BE49-F238E27FC236}">
                <a16:creationId xmlns:a16="http://schemas.microsoft.com/office/drawing/2014/main" id="{CE98006B-2C07-2C4F-A8AC-A5AC433ED89C}"/>
              </a:ext>
            </a:extLst>
          </p:cNvPr>
          <p:cNvSpPr>
            <a:spLocks noGrp="1"/>
          </p:cNvSpPr>
          <p:nvPr>
            <p:ph type="body" sz="quarter" idx="16"/>
          </p:nvPr>
        </p:nvSpPr>
        <p:spPr>
          <a:xfrm>
            <a:off x="715167" y="1597378"/>
            <a:ext cx="3214437" cy="382134"/>
          </a:xfrm>
        </p:spPr>
        <p:txBody>
          <a:bodyPr/>
          <a:lstStyle>
            <a:lvl1pPr>
              <a:defRPr b="1">
                <a:solidFill>
                  <a:schemeClr val="bg2"/>
                </a:solidFill>
              </a:defRPr>
            </a:lvl1pPr>
          </a:lstStyle>
          <a:p>
            <a:pPr lvl="0"/>
            <a:r>
              <a:rPr lang="en-GB"/>
              <a:t>Click to edit Master text styles</a:t>
            </a:r>
          </a:p>
        </p:txBody>
      </p:sp>
      <p:sp>
        <p:nvSpPr>
          <p:cNvPr id="26" name="Rounded Rectangle 25">
            <a:extLst>
              <a:ext uri="{FF2B5EF4-FFF2-40B4-BE49-F238E27FC236}">
                <a16:creationId xmlns:a16="http://schemas.microsoft.com/office/drawing/2014/main" id="{A64DF4DD-379B-FE5B-85E1-F80F85D07E89}"/>
              </a:ext>
            </a:extLst>
          </p:cNvPr>
          <p:cNvSpPr/>
          <p:nvPr userDrawn="1"/>
        </p:nvSpPr>
        <p:spPr>
          <a:xfrm>
            <a:off x="4290784" y="1191566"/>
            <a:ext cx="3604650" cy="4721869"/>
          </a:xfrm>
          <a:prstGeom prst="roundRect">
            <a:avLst>
              <a:gd name="adj" fmla="val 4851"/>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 Placeholder 6">
            <a:extLst>
              <a:ext uri="{FF2B5EF4-FFF2-40B4-BE49-F238E27FC236}">
                <a16:creationId xmlns:a16="http://schemas.microsoft.com/office/drawing/2014/main" id="{602ADDF3-C22C-9F63-2736-9FAAEA9A1E97}"/>
              </a:ext>
            </a:extLst>
          </p:cNvPr>
          <p:cNvSpPr>
            <a:spLocks noGrp="1"/>
          </p:cNvSpPr>
          <p:nvPr>
            <p:ph type="body" sz="quarter" idx="17" hasCustomPrompt="1"/>
          </p:nvPr>
        </p:nvSpPr>
        <p:spPr>
          <a:xfrm>
            <a:off x="4490015" y="1378325"/>
            <a:ext cx="3201361" cy="172338"/>
          </a:xfrm>
        </p:spPr>
        <p:txBody>
          <a:bodyPr>
            <a:normAutofit/>
          </a:bodyPr>
          <a:lstStyle>
            <a:lvl1pPr>
              <a:defRPr sz="1200" spc="300">
                <a:solidFill>
                  <a:schemeClr val="bg1">
                    <a:lumMod val="50000"/>
                  </a:schemeClr>
                </a:solidFill>
              </a:defRPr>
            </a:lvl1pPr>
          </a:lstStyle>
          <a:p>
            <a:pPr lvl="0"/>
            <a:r>
              <a:rPr lang="en-GB"/>
              <a:t>CLICK TO EDIT MASTER TEXT STYLES</a:t>
            </a:r>
          </a:p>
        </p:txBody>
      </p:sp>
      <p:sp>
        <p:nvSpPr>
          <p:cNvPr id="28" name="Text Placeholder 6">
            <a:extLst>
              <a:ext uri="{FF2B5EF4-FFF2-40B4-BE49-F238E27FC236}">
                <a16:creationId xmlns:a16="http://schemas.microsoft.com/office/drawing/2014/main" id="{EC84208B-5390-D845-9BFC-BBE060B525EC}"/>
              </a:ext>
            </a:extLst>
          </p:cNvPr>
          <p:cNvSpPr>
            <a:spLocks noGrp="1"/>
          </p:cNvSpPr>
          <p:nvPr>
            <p:ph type="body" sz="quarter" idx="18"/>
          </p:nvPr>
        </p:nvSpPr>
        <p:spPr>
          <a:xfrm>
            <a:off x="4490015" y="2154362"/>
            <a:ext cx="3201361" cy="3607809"/>
          </a:xfrm>
        </p:spPr>
        <p:txBody>
          <a:bodyPr>
            <a:normAutofit/>
          </a:bodyPr>
          <a:lstStyle>
            <a:lvl1pPr>
              <a:lnSpc>
                <a:spcPct val="110000"/>
              </a:lnSpc>
              <a:spcBef>
                <a:spcPts val="0"/>
              </a:spcBef>
              <a:defRPr sz="1600">
                <a:solidFill>
                  <a:schemeClr val="tx2">
                    <a:lumMod val="50000"/>
                  </a:schemeClr>
                </a:solidFill>
              </a:defRPr>
            </a:lvl1pPr>
          </a:lstStyle>
          <a:p>
            <a:pPr lvl="0"/>
            <a:r>
              <a:rPr lang="en-GB"/>
              <a:t>Click to edit Master text styles</a:t>
            </a:r>
          </a:p>
        </p:txBody>
      </p:sp>
      <p:sp>
        <p:nvSpPr>
          <p:cNvPr id="37" name="Text Placeholder 6">
            <a:extLst>
              <a:ext uri="{FF2B5EF4-FFF2-40B4-BE49-F238E27FC236}">
                <a16:creationId xmlns:a16="http://schemas.microsoft.com/office/drawing/2014/main" id="{62DC5739-6579-EFF5-5EE5-B79F9F4E344F}"/>
              </a:ext>
            </a:extLst>
          </p:cNvPr>
          <p:cNvSpPr>
            <a:spLocks noGrp="1"/>
          </p:cNvSpPr>
          <p:nvPr>
            <p:ph type="body" sz="quarter" idx="19"/>
          </p:nvPr>
        </p:nvSpPr>
        <p:spPr>
          <a:xfrm>
            <a:off x="4490015" y="1597378"/>
            <a:ext cx="3201361" cy="382134"/>
          </a:xfrm>
        </p:spPr>
        <p:txBody>
          <a:bodyPr/>
          <a:lstStyle>
            <a:lvl1pPr>
              <a:defRPr b="1">
                <a:solidFill>
                  <a:schemeClr val="bg2"/>
                </a:solidFill>
              </a:defRPr>
            </a:lvl1pPr>
          </a:lstStyle>
          <a:p>
            <a:pPr lvl="0"/>
            <a:r>
              <a:rPr lang="en-GB"/>
              <a:t>Click to edit Master text styles</a:t>
            </a:r>
          </a:p>
        </p:txBody>
      </p:sp>
      <p:sp>
        <p:nvSpPr>
          <p:cNvPr id="38" name="Rounded Rectangle 37">
            <a:extLst>
              <a:ext uri="{FF2B5EF4-FFF2-40B4-BE49-F238E27FC236}">
                <a16:creationId xmlns:a16="http://schemas.microsoft.com/office/drawing/2014/main" id="{A0FC7906-8744-F3F8-AA4F-08ADB6E6D43E}"/>
              </a:ext>
            </a:extLst>
          </p:cNvPr>
          <p:cNvSpPr/>
          <p:nvPr userDrawn="1"/>
        </p:nvSpPr>
        <p:spPr>
          <a:xfrm>
            <a:off x="8065632" y="1191566"/>
            <a:ext cx="3604650" cy="4721869"/>
          </a:xfrm>
          <a:prstGeom prst="roundRect">
            <a:avLst>
              <a:gd name="adj" fmla="val 4851"/>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 Placeholder 6">
            <a:extLst>
              <a:ext uri="{FF2B5EF4-FFF2-40B4-BE49-F238E27FC236}">
                <a16:creationId xmlns:a16="http://schemas.microsoft.com/office/drawing/2014/main" id="{F3AC3934-9579-D587-96AD-27B72F22B277}"/>
              </a:ext>
            </a:extLst>
          </p:cNvPr>
          <p:cNvSpPr>
            <a:spLocks noGrp="1"/>
          </p:cNvSpPr>
          <p:nvPr>
            <p:ph type="body" sz="quarter" idx="20" hasCustomPrompt="1"/>
          </p:nvPr>
        </p:nvSpPr>
        <p:spPr>
          <a:xfrm>
            <a:off x="8264863" y="1378325"/>
            <a:ext cx="3211970" cy="172338"/>
          </a:xfrm>
        </p:spPr>
        <p:txBody>
          <a:bodyPr>
            <a:normAutofit/>
          </a:bodyPr>
          <a:lstStyle>
            <a:lvl1pPr>
              <a:defRPr sz="1200" spc="300">
                <a:solidFill>
                  <a:schemeClr val="bg1">
                    <a:lumMod val="50000"/>
                  </a:schemeClr>
                </a:solidFill>
              </a:defRPr>
            </a:lvl1pPr>
          </a:lstStyle>
          <a:p>
            <a:pPr lvl="0"/>
            <a:r>
              <a:rPr lang="en-GB"/>
              <a:t>CLICK TO EDIT MASTER TEXT STYLES</a:t>
            </a:r>
          </a:p>
        </p:txBody>
      </p:sp>
      <p:sp>
        <p:nvSpPr>
          <p:cNvPr id="40" name="Text Placeholder 6">
            <a:extLst>
              <a:ext uri="{FF2B5EF4-FFF2-40B4-BE49-F238E27FC236}">
                <a16:creationId xmlns:a16="http://schemas.microsoft.com/office/drawing/2014/main" id="{37A42317-1A24-1AA6-D076-0E969CCF8BE8}"/>
              </a:ext>
            </a:extLst>
          </p:cNvPr>
          <p:cNvSpPr>
            <a:spLocks noGrp="1"/>
          </p:cNvSpPr>
          <p:nvPr>
            <p:ph type="body" sz="quarter" idx="21"/>
          </p:nvPr>
        </p:nvSpPr>
        <p:spPr>
          <a:xfrm>
            <a:off x="8264863" y="2154362"/>
            <a:ext cx="3211970" cy="3607809"/>
          </a:xfrm>
        </p:spPr>
        <p:txBody>
          <a:bodyPr>
            <a:normAutofit/>
          </a:bodyPr>
          <a:lstStyle>
            <a:lvl1pPr>
              <a:lnSpc>
                <a:spcPct val="110000"/>
              </a:lnSpc>
              <a:spcBef>
                <a:spcPts val="0"/>
              </a:spcBef>
              <a:defRPr sz="1600">
                <a:solidFill>
                  <a:schemeClr val="tx2">
                    <a:lumMod val="50000"/>
                  </a:schemeClr>
                </a:solidFill>
              </a:defRPr>
            </a:lvl1pPr>
          </a:lstStyle>
          <a:p>
            <a:pPr lvl="0"/>
            <a:r>
              <a:rPr lang="en-GB"/>
              <a:t>Click to edit Master text styles</a:t>
            </a:r>
          </a:p>
        </p:txBody>
      </p:sp>
      <p:sp>
        <p:nvSpPr>
          <p:cNvPr id="41" name="Text Placeholder 6">
            <a:extLst>
              <a:ext uri="{FF2B5EF4-FFF2-40B4-BE49-F238E27FC236}">
                <a16:creationId xmlns:a16="http://schemas.microsoft.com/office/drawing/2014/main" id="{ADCC5B80-D27A-2762-3E95-436EEE5A0DE7}"/>
              </a:ext>
            </a:extLst>
          </p:cNvPr>
          <p:cNvSpPr>
            <a:spLocks noGrp="1"/>
          </p:cNvSpPr>
          <p:nvPr>
            <p:ph type="body" sz="quarter" idx="22"/>
          </p:nvPr>
        </p:nvSpPr>
        <p:spPr>
          <a:xfrm>
            <a:off x="8264863" y="1597378"/>
            <a:ext cx="3211970" cy="382134"/>
          </a:xfrm>
        </p:spPr>
        <p:txBody>
          <a:bodyPr/>
          <a:lstStyle>
            <a:lvl1pPr>
              <a:defRPr b="1">
                <a:solidFill>
                  <a:schemeClr val="bg2"/>
                </a:solidFill>
              </a:defRPr>
            </a:lvl1pPr>
          </a:lstStyle>
          <a:p>
            <a:pPr lvl="0"/>
            <a:r>
              <a:rPr lang="en-GB"/>
              <a:t>Click to edit Master text styles</a:t>
            </a:r>
          </a:p>
        </p:txBody>
      </p:sp>
    </p:spTree>
    <p:extLst>
      <p:ext uri="{BB962C8B-B14F-4D97-AF65-F5344CB8AC3E}">
        <p14:creationId xmlns:p14="http://schemas.microsoft.com/office/powerpoint/2010/main" val="8542310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cons x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sp>
        <p:nvSpPr>
          <p:cNvPr id="18" name="Text Placeholder 6">
            <a:extLst>
              <a:ext uri="{FF2B5EF4-FFF2-40B4-BE49-F238E27FC236}">
                <a16:creationId xmlns:a16="http://schemas.microsoft.com/office/drawing/2014/main" id="{68748900-934F-4C43-A8B9-2FDF876E6D0F}"/>
              </a:ext>
            </a:extLst>
          </p:cNvPr>
          <p:cNvSpPr>
            <a:spLocks noGrp="1"/>
          </p:cNvSpPr>
          <p:nvPr>
            <p:ph type="body" sz="quarter" idx="15"/>
          </p:nvPr>
        </p:nvSpPr>
        <p:spPr>
          <a:xfrm>
            <a:off x="515939" y="3319670"/>
            <a:ext cx="3287436" cy="2593767"/>
          </a:xfrm>
        </p:spPr>
        <p:txBody>
          <a:bodyPr>
            <a:normAutofit/>
          </a:bodyPr>
          <a:lstStyle>
            <a:lvl1pPr marL="177800" indent="-177800">
              <a:buFont typeface="Arial" panose="020B0604020202020204" pitchFamily="34" charset="0"/>
              <a:buChar char="•"/>
              <a:tabLst/>
              <a:defRPr sz="1400">
                <a:solidFill>
                  <a:schemeClr val="tx2">
                    <a:lumMod val="50000"/>
                  </a:schemeClr>
                </a:solidFill>
              </a:defRPr>
            </a:lvl1pPr>
          </a:lstStyle>
          <a:p>
            <a:pPr lvl="0"/>
            <a:r>
              <a:rPr lang="en-GB"/>
              <a:t>Click to edit Master text styles</a:t>
            </a:r>
          </a:p>
        </p:txBody>
      </p:sp>
      <p:sp>
        <p:nvSpPr>
          <p:cNvPr id="19" name="Text Placeholder 6">
            <a:extLst>
              <a:ext uri="{FF2B5EF4-FFF2-40B4-BE49-F238E27FC236}">
                <a16:creationId xmlns:a16="http://schemas.microsoft.com/office/drawing/2014/main" id="{B8195AC2-DF35-BD4A-8180-20C21BDD0E65}"/>
              </a:ext>
            </a:extLst>
          </p:cNvPr>
          <p:cNvSpPr>
            <a:spLocks noGrp="1"/>
          </p:cNvSpPr>
          <p:nvPr>
            <p:ph type="body" sz="quarter" idx="16"/>
          </p:nvPr>
        </p:nvSpPr>
        <p:spPr>
          <a:xfrm>
            <a:off x="515939" y="2874301"/>
            <a:ext cx="3287436" cy="281103"/>
          </a:xfrm>
        </p:spPr>
        <p:txBody>
          <a:bodyPr>
            <a:spAutoFit/>
          </a:bodyPr>
          <a:lstStyle>
            <a:lvl1pPr>
              <a:defRPr sz="1800" b="1">
                <a:solidFill>
                  <a:schemeClr val="bg2"/>
                </a:solidFill>
              </a:defRPr>
            </a:lvl1pPr>
          </a:lstStyle>
          <a:p>
            <a:pPr lvl="0"/>
            <a:r>
              <a:rPr lang="en-GB"/>
              <a:t>Click to edit Master text styles</a:t>
            </a:r>
          </a:p>
        </p:txBody>
      </p:sp>
      <p:sp>
        <p:nvSpPr>
          <p:cNvPr id="30" name="Text Placeholder 6">
            <a:extLst>
              <a:ext uri="{FF2B5EF4-FFF2-40B4-BE49-F238E27FC236}">
                <a16:creationId xmlns:a16="http://schemas.microsoft.com/office/drawing/2014/main" id="{A5AC520F-8595-0F44-99A9-F0873ACA435F}"/>
              </a:ext>
            </a:extLst>
          </p:cNvPr>
          <p:cNvSpPr>
            <a:spLocks noGrp="1"/>
          </p:cNvSpPr>
          <p:nvPr>
            <p:ph type="body" sz="quarter" idx="18"/>
          </p:nvPr>
        </p:nvSpPr>
        <p:spPr>
          <a:xfrm>
            <a:off x="4452282" y="3319670"/>
            <a:ext cx="3287436" cy="2593767"/>
          </a:xfrm>
        </p:spPr>
        <p:txBody>
          <a:bodyPr>
            <a:normAutofit/>
          </a:bodyPr>
          <a:lstStyle>
            <a:lvl1pPr marL="177800" indent="-177800">
              <a:buFont typeface="Arial" panose="020B0604020202020204" pitchFamily="34" charset="0"/>
              <a:buChar char="•"/>
              <a:tabLst/>
              <a:defRPr sz="1400">
                <a:solidFill>
                  <a:schemeClr val="tx2">
                    <a:lumMod val="50000"/>
                  </a:schemeClr>
                </a:solidFill>
              </a:defRPr>
            </a:lvl1pPr>
          </a:lstStyle>
          <a:p>
            <a:pPr lvl="0"/>
            <a:r>
              <a:rPr lang="en-GB"/>
              <a:t>Click to edit Master text styles</a:t>
            </a:r>
          </a:p>
        </p:txBody>
      </p:sp>
      <p:sp>
        <p:nvSpPr>
          <p:cNvPr id="31" name="Text Placeholder 6">
            <a:extLst>
              <a:ext uri="{FF2B5EF4-FFF2-40B4-BE49-F238E27FC236}">
                <a16:creationId xmlns:a16="http://schemas.microsoft.com/office/drawing/2014/main" id="{A0590A44-9090-C049-9F9D-0AEBD2992A8D}"/>
              </a:ext>
            </a:extLst>
          </p:cNvPr>
          <p:cNvSpPr>
            <a:spLocks noGrp="1"/>
          </p:cNvSpPr>
          <p:nvPr>
            <p:ph type="body" sz="quarter" idx="19"/>
          </p:nvPr>
        </p:nvSpPr>
        <p:spPr>
          <a:xfrm>
            <a:off x="4452282" y="2874301"/>
            <a:ext cx="3287436" cy="281103"/>
          </a:xfrm>
        </p:spPr>
        <p:txBody>
          <a:bodyPr>
            <a:spAutoFit/>
          </a:bodyPr>
          <a:lstStyle>
            <a:lvl1pPr>
              <a:defRPr sz="1800" b="1">
                <a:solidFill>
                  <a:schemeClr val="bg2"/>
                </a:solidFill>
              </a:defRPr>
            </a:lvl1pPr>
          </a:lstStyle>
          <a:p>
            <a:pPr lvl="0"/>
            <a:r>
              <a:rPr lang="en-GB"/>
              <a:t>Click to edit Master text styles</a:t>
            </a:r>
          </a:p>
        </p:txBody>
      </p:sp>
      <p:sp>
        <p:nvSpPr>
          <p:cNvPr id="33" name="Text Placeholder 6">
            <a:extLst>
              <a:ext uri="{FF2B5EF4-FFF2-40B4-BE49-F238E27FC236}">
                <a16:creationId xmlns:a16="http://schemas.microsoft.com/office/drawing/2014/main" id="{AD30B9DC-1666-7446-9DFD-F674A273B468}"/>
              </a:ext>
            </a:extLst>
          </p:cNvPr>
          <p:cNvSpPr>
            <a:spLocks noGrp="1"/>
          </p:cNvSpPr>
          <p:nvPr>
            <p:ph type="body" sz="quarter" idx="21"/>
          </p:nvPr>
        </p:nvSpPr>
        <p:spPr>
          <a:xfrm>
            <a:off x="8382846" y="3326198"/>
            <a:ext cx="3287436" cy="2593767"/>
          </a:xfrm>
        </p:spPr>
        <p:txBody>
          <a:bodyPr>
            <a:normAutofit/>
          </a:bodyPr>
          <a:lstStyle>
            <a:lvl1pPr marL="177800" indent="-177800">
              <a:buFont typeface="Arial" panose="020B0604020202020204" pitchFamily="34" charset="0"/>
              <a:buChar char="•"/>
              <a:tabLst/>
              <a:defRPr sz="1400">
                <a:solidFill>
                  <a:schemeClr val="tx2">
                    <a:lumMod val="50000"/>
                  </a:schemeClr>
                </a:solidFill>
              </a:defRPr>
            </a:lvl1pPr>
          </a:lstStyle>
          <a:p>
            <a:pPr lvl="0"/>
            <a:r>
              <a:rPr lang="en-GB"/>
              <a:t>Click to edit Master text styles</a:t>
            </a:r>
          </a:p>
        </p:txBody>
      </p:sp>
      <p:sp>
        <p:nvSpPr>
          <p:cNvPr id="34" name="Text Placeholder 6">
            <a:extLst>
              <a:ext uri="{FF2B5EF4-FFF2-40B4-BE49-F238E27FC236}">
                <a16:creationId xmlns:a16="http://schemas.microsoft.com/office/drawing/2014/main" id="{C7816D18-C579-DE44-B3B4-5D38198139F6}"/>
              </a:ext>
            </a:extLst>
          </p:cNvPr>
          <p:cNvSpPr>
            <a:spLocks noGrp="1"/>
          </p:cNvSpPr>
          <p:nvPr>
            <p:ph type="body" sz="quarter" idx="22"/>
          </p:nvPr>
        </p:nvSpPr>
        <p:spPr>
          <a:xfrm>
            <a:off x="8382846" y="2880829"/>
            <a:ext cx="3287436" cy="281103"/>
          </a:xfrm>
        </p:spPr>
        <p:txBody>
          <a:bodyPr>
            <a:spAutoFit/>
          </a:bodyPr>
          <a:lstStyle>
            <a:lvl1pPr>
              <a:defRPr sz="1800" b="1">
                <a:solidFill>
                  <a:schemeClr val="bg2"/>
                </a:solidFill>
              </a:defRPr>
            </a:lvl1pPr>
          </a:lstStyle>
          <a:p>
            <a:pPr lvl="0"/>
            <a:r>
              <a:rPr lang="en-GB"/>
              <a:t>Click to edit Master text styles</a:t>
            </a:r>
          </a:p>
        </p:txBody>
      </p:sp>
      <p:sp>
        <p:nvSpPr>
          <p:cNvPr id="20" name="Picture Placeholder 3">
            <a:extLst>
              <a:ext uri="{FF2B5EF4-FFF2-40B4-BE49-F238E27FC236}">
                <a16:creationId xmlns:a16="http://schemas.microsoft.com/office/drawing/2014/main" id="{319B0B18-4860-DA36-3440-4533856C9139}"/>
              </a:ext>
            </a:extLst>
          </p:cNvPr>
          <p:cNvSpPr>
            <a:spLocks noGrp="1"/>
          </p:cNvSpPr>
          <p:nvPr>
            <p:ph type="pic" sz="quarter" idx="13"/>
          </p:nvPr>
        </p:nvSpPr>
        <p:spPr>
          <a:xfrm>
            <a:off x="515938" y="1624205"/>
            <a:ext cx="924454" cy="924454"/>
          </a:xfrm>
        </p:spPr>
        <p:txBody>
          <a:bodyPr anchor="ctr">
            <a:noAutofit/>
          </a:bodyPr>
          <a:lstStyle>
            <a:lvl1pPr algn="ctr">
              <a:defRPr sz="1050">
                <a:solidFill>
                  <a:schemeClr val="bg1">
                    <a:lumMod val="65000"/>
                  </a:schemeClr>
                </a:solidFill>
              </a:defRPr>
            </a:lvl1pPr>
          </a:lstStyle>
          <a:p>
            <a:r>
              <a:rPr lang="en-GB"/>
              <a:t>Click icon to add picture</a:t>
            </a:r>
          </a:p>
        </p:txBody>
      </p:sp>
      <p:sp>
        <p:nvSpPr>
          <p:cNvPr id="21" name="Picture Placeholder 3">
            <a:extLst>
              <a:ext uri="{FF2B5EF4-FFF2-40B4-BE49-F238E27FC236}">
                <a16:creationId xmlns:a16="http://schemas.microsoft.com/office/drawing/2014/main" id="{BF99AA58-9FC0-03DF-8208-27BED5F44ED6}"/>
              </a:ext>
            </a:extLst>
          </p:cNvPr>
          <p:cNvSpPr>
            <a:spLocks noGrp="1"/>
          </p:cNvSpPr>
          <p:nvPr>
            <p:ph type="pic" sz="quarter" idx="23"/>
          </p:nvPr>
        </p:nvSpPr>
        <p:spPr>
          <a:xfrm>
            <a:off x="4458071" y="1624205"/>
            <a:ext cx="924454" cy="924454"/>
          </a:xfrm>
        </p:spPr>
        <p:txBody>
          <a:bodyPr anchor="ctr">
            <a:noAutofit/>
          </a:bodyPr>
          <a:lstStyle>
            <a:lvl1pPr algn="ctr">
              <a:defRPr sz="1050">
                <a:solidFill>
                  <a:schemeClr val="bg1">
                    <a:lumMod val="65000"/>
                  </a:schemeClr>
                </a:solidFill>
              </a:defRPr>
            </a:lvl1pPr>
          </a:lstStyle>
          <a:p>
            <a:r>
              <a:rPr lang="en-GB"/>
              <a:t>Click icon to add picture</a:t>
            </a:r>
          </a:p>
        </p:txBody>
      </p:sp>
      <p:sp>
        <p:nvSpPr>
          <p:cNvPr id="22" name="Picture Placeholder 3">
            <a:extLst>
              <a:ext uri="{FF2B5EF4-FFF2-40B4-BE49-F238E27FC236}">
                <a16:creationId xmlns:a16="http://schemas.microsoft.com/office/drawing/2014/main" id="{AD148B2F-B493-BFBF-8393-261886DA3EE6}"/>
              </a:ext>
            </a:extLst>
          </p:cNvPr>
          <p:cNvSpPr>
            <a:spLocks noGrp="1"/>
          </p:cNvSpPr>
          <p:nvPr>
            <p:ph type="pic" sz="quarter" idx="24"/>
          </p:nvPr>
        </p:nvSpPr>
        <p:spPr>
          <a:xfrm>
            <a:off x="8382846" y="1624205"/>
            <a:ext cx="924454" cy="924454"/>
          </a:xfrm>
        </p:spPr>
        <p:txBody>
          <a:bodyPr anchor="ctr">
            <a:noAutofit/>
          </a:bodyPr>
          <a:lstStyle>
            <a:lvl1pPr algn="ctr">
              <a:defRPr sz="1050">
                <a:solidFill>
                  <a:schemeClr val="bg1">
                    <a:lumMod val="65000"/>
                  </a:schemeClr>
                </a:solidFill>
              </a:defRPr>
            </a:lvl1pPr>
          </a:lstStyle>
          <a:p>
            <a:r>
              <a:rPr lang="en-GB"/>
              <a:t>Click icon to add picture</a:t>
            </a:r>
          </a:p>
        </p:txBody>
      </p:sp>
    </p:spTree>
    <p:extLst>
      <p:ext uri="{BB962C8B-B14F-4D97-AF65-F5344CB8AC3E}">
        <p14:creationId xmlns:p14="http://schemas.microsoft.com/office/powerpoint/2010/main" val="27408634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cons x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sp>
        <p:nvSpPr>
          <p:cNvPr id="17" name="Picture Placeholder 3">
            <a:extLst>
              <a:ext uri="{FF2B5EF4-FFF2-40B4-BE49-F238E27FC236}">
                <a16:creationId xmlns:a16="http://schemas.microsoft.com/office/drawing/2014/main" id="{78B95D78-F57A-6D40-A841-7D1E3B08277B}"/>
              </a:ext>
            </a:extLst>
          </p:cNvPr>
          <p:cNvSpPr>
            <a:spLocks noGrp="1"/>
          </p:cNvSpPr>
          <p:nvPr>
            <p:ph type="pic" sz="quarter" idx="13"/>
          </p:nvPr>
        </p:nvSpPr>
        <p:spPr>
          <a:xfrm>
            <a:off x="515938" y="1518458"/>
            <a:ext cx="924454" cy="924454"/>
          </a:xfrm>
        </p:spPr>
        <p:txBody>
          <a:bodyPr anchor="ctr">
            <a:noAutofit/>
          </a:bodyPr>
          <a:lstStyle>
            <a:lvl1pPr algn="ctr">
              <a:defRPr sz="1050">
                <a:solidFill>
                  <a:schemeClr val="bg1">
                    <a:lumMod val="65000"/>
                  </a:schemeClr>
                </a:solidFill>
              </a:defRPr>
            </a:lvl1pPr>
          </a:lstStyle>
          <a:p>
            <a:r>
              <a:rPr lang="en-GB"/>
              <a:t>Click icon to add picture</a:t>
            </a:r>
          </a:p>
        </p:txBody>
      </p:sp>
      <p:sp>
        <p:nvSpPr>
          <p:cNvPr id="18" name="Text Placeholder 6">
            <a:extLst>
              <a:ext uri="{FF2B5EF4-FFF2-40B4-BE49-F238E27FC236}">
                <a16:creationId xmlns:a16="http://schemas.microsoft.com/office/drawing/2014/main" id="{68748900-934F-4C43-A8B9-2FDF876E6D0F}"/>
              </a:ext>
            </a:extLst>
          </p:cNvPr>
          <p:cNvSpPr>
            <a:spLocks noGrp="1"/>
          </p:cNvSpPr>
          <p:nvPr>
            <p:ph type="body" sz="quarter" idx="15"/>
          </p:nvPr>
        </p:nvSpPr>
        <p:spPr>
          <a:xfrm>
            <a:off x="515938" y="3170771"/>
            <a:ext cx="2545466" cy="2888574"/>
          </a:xfrm>
        </p:spPr>
        <p:txBody>
          <a:bodyPr>
            <a:normAutofit/>
          </a:bodyPr>
          <a:lstStyle>
            <a:lvl1pPr marL="177800" indent="-177800">
              <a:buFont typeface="Arial" panose="020B0604020202020204" pitchFamily="34" charset="0"/>
              <a:buChar char="•"/>
              <a:tabLst/>
              <a:defRPr sz="1200">
                <a:solidFill>
                  <a:schemeClr val="tx2">
                    <a:lumMod val="50000"/>
                  </a:schemeClr>
                </a:solidFill>
              </a:defRPr>
            </a:lvl1pPr>
          </a:lstStyle>
          <a:p>
            <a:pPr lvl="0"/>
            <a:r>
              <a:rPr lang="en-GB"/>
              <a:t>Click to edit Master text styles</a:t>
            </a:r>
          </a:p>
        </p:txBody>
      </p:sp>
      <p:sp>
        <p:nvSpPr>
          <p:cNvPr id="19" name="Text Placeholder 6">
            <a:extLst>
              <a:ext uri="{FF2B5EF4-FFF2-40B4-BE49-F238E27FC236}">
                <a16:creationId xmlns:a16="http://schemas.microsoft.com/office/drawing/2014/main" id="{B8195AC2-DF35-BD4A-8180-20C21BDD0E65}"/>
              </a:ext>
            </a:extLst>
          </p:cNvPr>
          <p:cNvSpPr>
            <a:spLocks noGrp="1"/>
          </p:cNvSpPr>
          <p:nvPr>
            <p:ph type="body" sz="quarter" idx="16"/>
          </p:nvPr>
        </p:nvSpPr>
        <p:spPr>
          <a:xfrm>
            <a:off x="515938" y="2559970"/>
            <a:ext cx="2545466" cy="443198"/>
          </a:xfrm>
        </p:spPr>
        <p:txBody>
          <a:bodyPr wrap="square">
            <a:spAutoFit/>
          </a:bodyPr>
          <a:lstStyle>
            <a:lvl1pPr>
              <a:lnSpc>
                <a:spcPct val="90000"/>
              </a:lnSpc>
              <a:defRPr sz="1600" b="1">
                <a:solidFill>
                  <a:schemeClr val="bg2"/>
                </a:solidFill>
              </a:defRPr>
            </a:lvl1pPr>
          </a:lstStyle>
          <a:p>
            <a:pPr lvl="0"/>
            <a:r>
              <a:rPr lang="en-GB"/>
              <a:t>Click to edit Master text styles</a:t>
            </a:r>
          </a:p>
        </p:txBody>
      </p:sp>
      <p:sp>
        <p:nvSpPr>
          <p:cNvPr id="47" name="Picture Placeholder 3">
            <a:extLst>
              <a:ext uri="{FF2B5EF4-FFF2-40B4-BE49-F238E27FC236}">
                <a16:creationId xmlns:a16="http://schemas.microsoft.com/office/drawing/2014/main" id="{F48D299A-6257-AC74-0FD7-6D22E29A5C4F}"/>
              </a:ext>
            </a:extLst>
          </p:cNvPr>
          <p:cNvSpPr>
            <a:spLocks noGrp="1"/>
          </p:cNvSpPr>
          <p:nvPr>
            <p:ph type="pic" sz="quarter" idx="17"/>
          </p:nvPr>
        </p:nvSpPr>
        <p:spPr>
          <a:xfrm>
            <a:off x="3387491" y="1518458"/>
            <a:ext cx="924454" cy="924454"/>
          </a:xfrm>
        </p:spPr>
        <p:txBody>
          <a:bodyPr anchor="ctr">
            <a:noAutofit/>
          </a:bodyPr>
          <a:lstStyle>
            <a:lvl1pPr algn="ctr">
              <a:defRPr sz="1050">
                <a:solidFill>
                  <a:schemeClr val="bg1">
                    <a:lumMod val="65000"/>
                  </a:schemeClr>
                </a:solidFill>
              </a:defRPr>
            </a:lvl1pPr>
          </a:lstStyle>
          <a:p>
            <a:r>
              <a:rPr lang="en-GB"/>
              <a:t>Click icon to add picture</a:t>
            </a:r>
          </a:p>
        </p:txBody>
      </p:sp>
      <p:sp>
        <p:nvSpPr>
          <p:cNvPr id="48" name="Text Placeholder 6">
            <a:extLst>
              <a:ext uri="{FF2B5EF4-FFF2-40B4-BE49-F238E27FC236}">
                <a16:creationId xmlns:a16="http://schemas.microsoft.com/office/drawing/2014/main" id="{9E3D1709-B9E8-6689-9456-9D1A08D7BAA7}"/>
              </a:ext>
            </a:extLst>
          </p:cNvPr>
          <p:cNvSpPr>
            <a:spLocks noGrp="1"/>
          </p:cNvSpPr>
          <p:nvPr>
            <p:ph type="body" sz="quarter" idx="18"/>
          </p:nvPr>
        </p:nvSpPr>
        <p:spPr>
          <a:xfrm>
            <a:off x="3387491" y="3170771"/>
            <a:ext cx="2545466" cy="2888574"/>
          </a:xfrm>
        </p:spPr>
        <p:txBody>
          <a:bodyPr>
            <a:normAutofit/>
          </a:bodyPr>
          <a:lstStyle>
            <a:lvl1pPr marL="177800" indent="-177800">
              <a:buFont typeface="Arial" panose="020B0604020202020204" pitchFamily="34" charset="0"/>
              <a:buChar char="•"/>
              <a:tabLst/>
              <a:defRPr sz="1200">
                <a:solidFill>
                  <a:schemeClr val="tx2">
                    <a:lumMod val="50000"/>
                  </a:schemeClr>
                </a:solidFill>
              </a:defRPr>
            </a:lvl1pPr>
          </a:lstStyle>
          <a:p>
            <a:pPr lvl="0"/>
            <a:r>
              <a:rPr lang="en-GB"/>
              <a:t>Click to edit Master text styles</a:t>
            </a:r>
          </a:p>
        </p:txBody>
      </p:sp>
      <p:sp>
        <p:nvSpPr>
          <p:cNvPr id="49" name="Text Placeholder 6">
            <a:extLst>
              <a:ext uri="{FF2B5EF4-FFF2-40B4-BE49-F238E27FC236}">
                <a16:creationId xmlns:a16="http://schemas.microsoft.com/office/drawing/2014/main" id="{C714C56E-261C-2C43-2BCC-4B86E64EE017}"/>
              </a:ext>
            </a:extLst>
          </p:cNvPr>
          <p:cNvSpPr>
            <a:spLocks noGrp="1"/>
          </p:cNvSpPr>
          <p:nvPr>
            <p:ph type="body" sz="quarter" idx="19"/>
          </p:nvPr>
        </p:nvSpPr>
        <p:spPr>
          <a:xfrm>
            <a:off x="3387491" y="2559970"/>
            <a:ext cx="2545466" cy="443198"/>
          </a:xfrm>
        </p:spPr>
        <p:txBody>
          <a:bodyPr wrap="square">
            <a:spAutoFit/>
          </a:bodyPr>
          <a:lstStyle>
            <a:lvl1pPr>
              <a:lnSpc>
                <a:spcPct val="90000"/>
              </a:lnSpc>
              <a:defRPr sz="1600" b="1">
                <a:solidFill>
                  <a:schemeClr val="bg2"/>
                </a:solidFill>
              </a:defRPr>
            </a:lvl1pPr>
          </a:lstStyle>
          <a:p>
            <a:pPr lvl="0"/>
            <a:r>
              <a:rPr lang="en-GB"/>
              <a:t>Click to edit Master text styles</a:t>
            </a:r>
          </a:p>
        </p:txBody>
      </p:sp>
      <p:sp>
        <p:nvSpPr>
          <p:cNvPr id="50" name="Picture Placeholder 3">
            <a:extLst>
              <a:ext uri="{FF2B5EF4-FFF2-40B4-BE49-F238E27FC236}">
                <a16:creationId xmlns:a16="http://schemas.microsoft.com/office/drawing/2014/main" id="{7BD682FD-9976-0C80-A887-A4D6D2E292BF}"/>
              </a:ext>
            </a:extLst>
          </p:cNvPr>
          <p:cNvSpPr>
            <a:spLocks noGrp="1"/>
          </p:cNvSpPr>
          <p:nvPr>
            <p:ph type="pic" sz="quarter" idx="20"/>
          </p:nvPr>
        </p:nvSpPr>
        <p:spPr>
          <a:xfrm>
            <a:off x="6259044" y="1518458"/>
            <a:ext cx="924454" cy="924454"/>
          </a:xfrm>
        </p:spPr>
        <p:txBody>
          <a:bodyPr anchor="ctr">
            <a:noAutofit/>
          </a:bodyPr>
          <a:lstStyle>
            <a:lvl1pPr algn="ctr">
              <a:defRPr sz="1050">
                <a:solidFill>
                  <a:schemeClr val="bg1">
                    <a:lumMod val="65000"/>
                  </a:schemeClr>
                </a:solidFill>
              </a:defRPr>
            </a:lvl1pPr>
          </a:lstStyle>
          <a:p>
            <a:r>
              <a:rPr lang="en-GB"/>
              <a:t>Click icon to add picture</a:t>
            </a:r>
          </a:p>
        </p:txBody>
      </p:sp>
      <p:sp>
        <p:nvSpPr>
          <p:cNvPr id="51" name="Text Placeholder 6">
            <a:extLst>
              <a:ext uri="{FF2B5EF4-FFF2-40B4-BE49-F238E27FC236}">
                <a16:creationId xmlns:a16="http://schemas.microsoft.com/office/drawing/2014/main" id="{A9A5BE6C-6EDB-FAB6-4644-C243D0C50113}"/>
              </a:ext>
            </a:extLst>
          </p:cNvPr>
          <p:cNvSpPr>
            <a:spLocks noGrp="1"/>
          </p:cNvSpPr>
          <p:nvPr>
            <p:ph type="body" sz="quarter" idx="21"/>
          </p:nvPr>
        </p:nvSpPr>
        <p:spPr>
          <a:xfrm>
            <a:off x="6259044" y="3170771"/>
            <a:ext cx="2545466" cy="2888574"/>
          </a:xfrm>
        </p:spPr>
        <p:txBody>
          <a:bodyPr>
            <a:normAutofit/>
          </a:bodyPr>
          <a:lstStyle>
            <a:lvl1pPr marL="177800" indent="-177800">
              <a:buFont typeface="Arial" panose="020B0604020202020204" pitchFamily="34" charset="0"/>
              <a:buChar char="•"/>
              <a:tabLst/>
              <a:defRPr sz="1200">
                <a:solidFill>
                  <a:schemeClr val="tx2">
                    <a:lumMod val="50000"/>
                  </a:schemeClr>
                </a:solidFill>
              </a:defRPr>
            </a:lvl1pPr>
          </a:lstStyle>
          <a:p>
            <a:pPr lvl="0"/>
            <a:r>
              <a:rPr lang="en-GB"/>
              <a:t>Click to edit Master text styles</a:t>
            </a:r>
          </a:p>
        </p:txBody>
      </p:sp>
      <p:sp>
        <p:nvSpPr>
          <p:cNvPr id="52" name="Text Placeholder 6">
            <a:extLst>
              <a:ext uri="{FF2B5EF4-FFF2-40B4-BE49-F238E27FC236}">
                <a16:creationId xmlns:a16="http://schemas.microsoft.com/office/drawing/2014/main" id="{CB0F2787-5A74-A6DE-F13C-3D79E01FA602}"/>
              </a:ext>
            </a:extLst>
          </p:cNvPr>
          <p:cNvSpPr>
            <a:spLocks noGrp="1"/>
          </p:cNvSpPr>
          <p:nvPr>
            <p:ph type="body" sz="quarter" idx="22"/>
          </p:nvPr>
        </p:nvSpPr>
        <p:spPr>
          <a:xfrm>
            <a:off x="6259044" y="2559970"/>
            <a:ext cx="2545466" cy="443198"/>
          </a:xfrm>
        </p:spPr>
        <p:txBody>
          <a:bodyPr wrap="square">
            <a:spAutoFit/>
          </a:bodyPr>
          <a:lstStyle>
            <a:lvl1pPr>
              <a:lnSpc>
                <a:spcPct val="90000"/>
              </a:lnSpc>
              <a:defRPr sz="1600" b="1">
                <a:solidFill>
                  <a:schemeClr val="bg2"/>
                </a:solidFill>
              </a:defRPr>
            </a:lvl1pPr>
          </a:lstStyle>
          <a:p>
            <a:pPr lvl="0"/>
            <a:r>
              <a:rPr lang="en-GB"/>
              <a:t>Click to edit Master text styles</a:t>
            </a:r>
          </a:p>
        </p:txBody>
      </p:sp>
      <p:sp>
        <p:nvSpPr>
          <p:cNvPr id="53" name="Picture Placeholder 3">
            <a:extLst>
              <a:ext uri="{FF2B5EF4-FFF2-40B4-BE49-F238E27FC236}">
                <a16:creationId xmlns:a16="http://schemas.microsoft.com/office/drawing/2014/main" id="{201E793D-C775-4026-041E-34664EC7CB24}"/>
              </a:ext>
            </a:extLst>
          </p:cNvPr>
          <p:cNvSpPr>
            <a:spLocks noGrp="1"/>
          </p:cNvSpPr>
          <p:nvPr>
            <p:ph type="pic" sz="quarter" idx="23"/>
          </p:nvPr>
        </p:nvSpPr>
        <p:spPr>
          <a:xfrm>
            <a:off x="9130597" y="1518458"/>
            <a:ext cx="924454" cy="924454"/>
          </a:xfrm>
        </p:spPr>
        <p:txBody>
          <a:bodyPr anchor="ctr">
            <a:noAutofit/>
          </a:bodyPr>
          <a:lstStyle>
            <a:lvl1pPr algn="ctr">
              <a:defRPr sz="1050">
                <a:solidFill>
                  <a:schemeClr val="bg1">
                    <a:lumMod val="65000"/>
                  </a:schemeClr>
                </a:solidFill>
              </a:defRPr>
            </a:lvl1pPr>
          </a:lstStyle>
          <a:p>
            <a:r>
              <a:rPr lang="en-GB"/>
              <a:t>Click icon to add picture</a:t>
            </a:r>
          </a:p>
        </p:txBody>
      </p:sp>
      <p:sp>
        <p:nvSpPr>
          <p:cNvPr id="54" name="Text Placeholder 6">
            <a:extLst>
              <a:ext uri="{FF2B5EF4-FFF2-40B4-BE49-F238E27FC236}">
                <a16:creationId xmlns:a16="http://schemas.microsoft.com/office/drawing/2014/main" id="{804BD5F4-CAC4-3B9A-26F3-C0C1833171E1}"/>
              </a:ext>
            </a:extLst>
          </p:cNvPr>
          <p:cNvSpPr>
            <a:spLocks noGrp="1"/>
          </p:cNvSpPr>
          <p:nvPr>
            <p:ph type="body" sz="quarter" idx="24"/>
          </p:nvPr>
        </p:nvSpPr>
        <p:spPr>
          <a:xfrm>
            <a:off x="9130598" y="3170771"/>
            <a:ext cx="2545466" cy="2888574"/>
          </a:xfrm>
        </p:spPr>
        <p:txBody>
          <a:bodyPr>
            <a:normAutofit/>
          </a:bodyPr>
          <a:lstStyle>
            <a:lvl1pPr marL="177800" indent="-177800">
              <a:buFont typeface="Arial" panose="020B0604020202020204" pitchFamily="34" charset="0"/>
              <a:buChar char="•"/>
              <a:tabLst/>
              <a:defRPr sz="1200">
                <a:solidFill>
                  <a:schemeClr val="tx2">
                    <a:lumMod val="50000"/>
                  </a:schemeClr>
                </a:solidFill>
              </a:defRPr>
            </a:lvl1pPr>
          </a:lstStyle>
          <a:p>
            <a:pPr lvl="0"/>
            <a:r>
              <a:rPr lang="en-GB"/>
              <a:t>Click to edit Master text styles</a:t>
            </a:r>
          </a:p>
        </p:txBody>
      </p:sp>
      <p:sp>
        <p:nvSpPr>
          <p:cNvPr id="55" name="Text Placeholder 6">
            <a:extLst>
              <a:ext uri="{FF2B5EF4-FFF2-40B4-BE49-F238E27FC236}">
                <a16:creationId xmlns:a16="http://schemas.microsoft.com/office/drawing/2014/main" id="{B233CA27-29C3-9FC3-D859-9E09C4A5F850}"/>
              </a:ext>
            </a:extLst>
          </p:cNvPr>
          <p:cNvSpPr>
            <a:spLocks noGrp="1"/>
          </p:cNvSpPr>
          <p:nvPr>
            <p:ph type="body" sz="quarter" idx="25"/>
          </p:nvPr>
        </p:nvSpPr>
        <p:spPr>
          <a:xfrm>
            <a:off x="9130598" y="2559970"/>
            <a:ext cx="2545466" cy="443198"/>
          </a:xfrm>
        </p:spPr>
        <p:txBody>
          <a:bodyPr wrap="square">
            <a:spAutoFit/>
          </a:bodyPr>
          <a:lstStyle>
            <a:lvl1pPr>
              <a:lnSpc>
                <a:spcPct val="90000"/>
              </a:lnSpc>
              <a:defRPr sz="1600" b="1">
                <a:solidFill>
                  <a:schemeClr val="bg2"/>
                </a:solidFill>
              </a:defRPr>
            </a:lvl1pPr>
          </a:lstStyle>
          <a:p>
            <a:pPr lvl="0"/>
            <a:r>
              <a:rPr lang="en-GB"/>
              <a:t>Click to edit Master text styles</a:t>
            </a:r>
          </a:p>
        </p:txBody>
      </p:sp>
    </p:spTree>
    <p:extLst>
      <p:ext uri="{BB962C8B-B14F-4D97-AF65-F5344CB8AC3E}">
        <p14:creationId xmlns:p14="http://schemas.microsoft.com/office/powerpoint/2010/main" val="26978285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cons x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sp>
        <p:nvSpPr>
          <p:cNvPr id="17" name="Picture Placeholder 3">
            <a:extLst>
              <a:ext uri="{FF2B5EF4-FFF2-40B4-BE49-F238E27FC236}">
                <a16:creationId xmlns:a16="http://schemas.microsoft.com/office/drawing/2014/main" id="{78B95D78-F57A-6D40-A841-7D1E3B08277B}"/>
              </a:ext>
            </a:extLst>
          </p:cNvPr>
          <p:cNvSpPr>
            <a:spLocks noGrp="1"/>
          </p:cNvSpPr>
          <p:nvPr>
            <p:ph type="pic" sz="quarter" idx="13"/>
          </p:nvPr>
        </p:nvSpPr>
        <p:spPr>
          <a:xfrm>
            <a:off x="515938" y="1518458"/>
            <a:ext cx="924454" cy="924454"/>
          </a:xfrm>
        </p:spPr>
        <p:txBody>
          <a:bodyPr anchor="ctr">
            <a:noAutofit/>
          </a:bodyPr>
          <a:lstStyle>
            <a:lvl1pPr algn="ctr">
              <a:defRPr sz="1050">
                <a:solidFill>
                  <a:schemeClr val="bg1">
                    <a:lumMod val="65000"/>
                  </a:schemeClr>
                </a:solidFill>
              </a:defRPr>
            </a:lvl1pPr>
          </a:lstStyle>
          <a:p>
            <a:r>
              <a:rPr lang="en-GB"/>
              <a:t>Click icon to add picture</a:t>
            </a:r>
          </a:p>
        </p:txBody>
      </p:sp>
      <p:sp>
        <p:nvSpPr>
          <p:cNvPr id="18" name="Text Placeholder 6">
            <a:extLst>
              <a:ext uri="{FF2B5EF4-FFF2-40B4-BE49-F238E27FC236}">
                <a16:creationId xmlns:a16="http://schemas.microsoft.com/office/drawing/2014/main" id="{68748900-934F-4C43-A8B9-2FDF876E6D0F}"/>
              </a:ext>
            </a:extLst>
          </p:cNvPr>
          <p:cNvSpPr>
            <a:spLocks noGrp="1"/>
          </p:cNvSpPr>
          <p:nvPr>
            <p:ph type="body" sz="quarter" idx="15"/>
          </p:nvPr>
        </p:nvSpPr>
        <p:spPr>
          <a:xfrm>
            <a:off x="515939" y="3170771"/>
            <a:ext cx="2007342" cy="2888574"/>
          </a:xfrm>
        </p:spPr>
        <p:txBody>
          <a:bodyPr>
            <a:normAutofit/>
          </a:bodyPr>
          <a:lstStyle>
            <a:lvl1pPr marL="177800" indent="-177800">
              <a:buFont typeface="Arial" panose="020B0604020202020204" pitchFamily="34" charset="0"/>
              <a:buChar char="•"/>
              <a:tabLst/>
              <a:defRPr sz="1200">
                <a:solidFill>
                  <a:schemeClr val="tx2">
                    <a:lumMod val="50000"/>
                  </a:schemeClr>
                </a:solidFill>
              </a:defRPr>
            </a:lvl1pPr>
          </a:lstStyle>
          <a:p>
            <a:pPr lvl="0"/>
            <a:r>
              <a:rPr lang="en-GB"/>
              <a:t>Click to edit Master text styles</a:t>
            </a:r>
          </a:p>
        </p:txBody>
      </p:sp>
      <p:sp>
        <p:nvSpPr>
          <p:cNvPr id="19" name="Text Placeholder 6">
            <a:extLst>
              <a:ext uri="{FF2B5EF4-FFF2-40B4-BE49-F238E27FC236}">
                <a16:creationId xmlns:a16="http://schemas.microsoft.com/office/drawing/2014/main" id="{B8195AC2-DF35-BD4A-8180-20C21BDD0E65}"/>
              </a:ext>
            </a:extLst>
          </p:cNvPr>
          <p:cNvSpPr>
            <a:spLocks noGrp="1"/>
          </p:cNvSpPr>
          <p:nvPr>
            <p:ph type="body" sz="quarter" idx="16"/>
          </p:nvPr>
        </p:nvSpPr>
        <p:spPr>
          <a:xfrm>
            <a:off x="515939" y="2559970"/>
            <a:ext cx="2007342" cy="443198"/>
          </a:xfrm>
        </p:spPr>
        <p:txBody>
          <a:bodyPr wrap="square">
            <a:spAutoFit/>
          </a:bodyPr>
          <a:lstStyle>
            <a:lvl1pPr>
              <a:lnSpc>
                <a:spcPct val="90000"/>
              </a:lnSpc>
              <a:defRPr sz="1600" b="1">
                <a:solidFill>
                  <a:schemeClr val="bg2"/>
                </a:solidFill>
              </a:defRPr>
            </a:lvl1pPr>
          </a:lstStyle>
          <a:p>
            <a:pPr lvl="0"/>
            <a:r>
              <a:rPr lang="en-GB"/>
              <a:t>Click to edit Master text styles</a:t>
            </a:r>
          </a:p>
        </p:txBody>
      </p:sp>
      <p:sp>
        <p:nvSpPr>
          <p:cNvPr id="47" name="Picture Placeholder 3">
            <a:extLst>
              <a:ext uri="{FF2B5EF4-FFF2-40B4-BE49-F238E27FC236}">
                <a16:creationId xmlns:a16="http://schemas.microsoft.com/office/drawing/2014/main" id="{F48D299A-6257-AC74-0FD7-6D22E29A5C4F}"/>
              </a:ext>
            </a:extLst>
          </p:cNvPr>
          <p:cNvSpPr>
            <a:spLocks noGrp="1"/>
          </p:cNvSpPr>
          <p:nvPr>
            <p:ph type="pic" sz="quarter" idx="17"/>
          </p:nvPr>
        </p:nvSpPr>
        <p:spPr>
          <a:xfrm>
            <a:off x="2802689" y="1518458"/>
            <a:ext cx="924454" cy="924454"/>
          </a:xfrm>
        </p:spPr>
        <p:txBody>
          <a:bodyPr anchor="ctr">
            <a:noAutofit/>
          </a:bodyPr>
          <a:lstStyle>
            <a:lvl1pPr algn="ctr">
              <a:defRPr sz="1050">
                <a:solidFill>
                  <a:schemeClr val="bg1">
                    <a:lumMod val="65000"/>
                  </a:schemeClr>
                </a:solidFill>
              </a:defRPr>
            </a:lvl1pPr>
          </a:lstStyle>
          <a:p>
            <a:r>
              <a:rPr lang="en-GB"/>
              <a:t>Click icon to add picture</a:t>
            </a:r>
          </a:p>
        </p:txBody>
      </p:sp>
      <p:sp>
        <p:nvSpPr>
          <p:cNvPr id="48" name="Text Placeholder 6">
            <a:extLst>
              <a:ext uri="{FF2B5EF4-FFF2-40B4-BE49-F238E27FC236}">
                <a16:creationId xmlns:a16="http://schemas.microsoft.com/office/drawing/2014/main" id="{9E3D1709-B9E8-6689-9456-9D1A08D7BAA7}"/>
              </a:ext>
            </a:extLst>
          </p:cNvPr>
          <p:cNvSpPr>
            <a:spLocks noGrp="1"/>
          </p:cNvSpPr>
          <p:nvPr>
            <p:ph type="body" sz="quarter" idx="18"/>
          </p:nvPr>
        </p:nvSpPr>
        <p:spPr>
          <a:xfrm>
            <a:off x="2802689" y="3170771"/>
            <a:ext cx="2007342" cy="2888574"/>
          </a:xfrm>
        </p:spPr>
        <p:txBody>
          <a:bodyPr>
            <a:normAutofit/>
          </a:bodyPr>
          <a:lstStyle>
            <a:lvl1pPr marL="177800" indent="-177800">
              <a:buFont typeface="Arial" panose="020B0604020202020204" pitchFamily="34" charset="0"/>
              <a:buChar char="•"/>
              <a:tabLst/>
              <a:defRPr sz="1200">
                <a:solidFill>
                  <a:schemeClr val="tx2">
                    <a:lumMod val="50000"/>
                  </a:schemeClr>
                </a:solidFill>
              </a:defRPr>
            </a:lvl1pPr>
          </a:lstStyle>
          <a:p>
            <a:pPr lvl="0"/>
            <a:r>
              <a:rPr lang="en-GB"/>
              <a:t>Click to edit Master text styles</a:t>
            </a:r>
          </a:p>
        </p:txBody>
      </p:sp>
      <p:sp>
        <p:nvSpPr>
          <p:cNvPr id="49" name="Text Placeholder 6">
            <a:extLst>
              <a:ext uri="{FF2B5EF4-FFF2-40B4-BE49-F238E27FC236}">
                <a16:creationId xmlns:a16="http://schemas.microsoft.com/office/drawing/2014/main" id="{C714C56E-261C-2C43-2BCC-4B86E64EE017}"/>
              </a:ext>
            </a:extLst>
          </p:cNvPr>
          <p:cNvSpPr>
            <a:spLocks noGrp="1"/>
          </p:cNvSpPr>
          <p:nvPr>
            <p:ph type="body" sz="quarter" idx="19"/>
          </p:nvPr>
        </p:nvSpPr>
        <p:spPr>
          <a:xfrm>
            <a:off x="2802689" y="2559970"/>
            <a:ext cx="2007342" cy="443198"/>
          </a:xfrm>
        </p:spPr>
        <p:txBody>
          <a:bodyPr wrap="square">
            <a:spAutoFit/>
          </a:bodyPr>
          <a:lstStyle>
            <a:lvl1pPr>
              <a:lnSpc>
                <a:spcPct val="90000"/>
              </a:lnSpc>
              <a:defRPr sz="1600" b="1">
                <a:solidFill>
                  <a:schemeClr val="bg2"/>
                </a:solidFill>
              </a:defRPr>
            </a:lvl1pPr>
          </a:lstStyle>
          <a:p>
            <a:pPr lvl="0"/>
            <a:r>
              <a:rPr lang="en-GB"/>
              <a:t>Click to edit Master text styles</a:t>
            </a:r>
          </a:p>
        </p:txBody>
      </p:sp>
      <p:sp>
        <p:nvSpPr>
          <p:cNvPr id="50" name="Picture Placeholder 3">
            <a:extLst>
              <a:ext uri="{FF2B5EF4-FFF2-40B4-BE49-F238E27FC236}">
                <a16:creationId xmlns:a16="http://schemas.microsoft.com/office/drawing/2014/main" id="{7BD682FD-9976-0C80-A887-A4D6D2E292BF}"/>
              </a:ext>
            </a:extLst>
          </p:cNvPr>
          <p:cNvSpPr>
            <a:spLocks noGrp="1"/>
          </p:cNvSpPr>
          <p:nvPr>
            <p:ph type="pic" sz="quarter" idx="20"/>
          </p:nvPr>
        </p:nvSpPr>
        <p:spPr>
          <a:xfrm>
            <a:off x="5089439" y="1518458"/>
            <a:ext cx="924454" cy="924454"/>
          </a:xfrm>
        </p:spPr>
        <p:txBody>
          <a:bodyPr anchor="ctr">
            <a:noAutofit/>
          </a:bodyPr>
          <a:lstStyle>
            <a:lvl1pPr algn="ctr">
              <a:defRPr sz="1050">
                <a:solidFill>
                  <a:schemeClr val="bg1">
                    <a:lumMod val="65000"/>
                  </a:schemeClr>
                </a:solidFill>
              </a:defRPr>
            </a:lvl1pPr>
          </a:lstStyle>
          <a:p>
            <a:r>
              <a:rPr lang="en-GB"/>
              <a:t>Click icon to add picture</a:t>
            </a:r>
          </a:p>
        </p:txBody>
      </p:sp>
      <p:sp>
        <p:nvSpPr>
          <p:cNvPr id="51" name="Text Placeholder 6">
            <a:extLst>
              <a:ext uri="{FF2B5EF4-FFF2-40B4-BE49-F238E27FC236}">
                <a16:creationId xmlns:a16="http://schemas.microsoft.com/office/drawing/2014/main" id="{A9A5BE6C-6EDB-FAB6-4644-C243D0C50113}"/>
              </a:ext>
            </a:extLst>
          </p:cNvPr>
          <p:cNvSpPr>
            <a:spLocks noGrp="1"/>
          </p:cNvSpPr>
          <p:nvPr>
            <p:ph type="body" sz="quarter" idx="21"/>
          </p:nvPr>
        </p:nvSpPr>
        <p:spPr>
          <a:xfrm>
            <a:off x="5089439" y="3170771"/>
            <a:ext cx="2007342" cy="2888574"/>
          </a:xfrm>
        </p:spPr>
        <p:txBody>
          <a:bodyPr>
            <a:normAutofit/>
          </a:bodyPr>
          <a:lstStyle>
            <a:lvl1pPr marL="177800" indent="-177800">
              <a:buFont typeface="Arial" panose="020B0604020202020204" pitchFamily="34" charset="0"/>
              <a:buChar char="•"/>
              <a:tabLst/>
              <a:defRPr sz="1200">
                <a:solidFill>
                  <a:schemeClr val="tx2">
                    <a:lumMod val="50000"/>
                  </a:schemeClr>
                </a:solidFill>
              </a:defRPr>
            </a:lvl1pPr>
          </a:lstStyle>
          <a:p>
            <a:pPr lvl="0"/>
            <a:r>
              <a:rPr lang="en-GB"/>
              <a:t>Click to edit Master text styles</a:t>
            </a:r>
          </a:p>
        </p:txBody>
      </p:sp>
      <p:sp>
        <p:nvSpPr>
          <p:cNvPr id="52" name="Text Placeholder 6">
            <a:extLst>
              <a:ext uri="{FF2B5EF4-FFF2-40B4-BE49-F238E27FC236}">
                <a16:creationId xmlns:a16="http://schemas.microsoft.com/office/drawing/2014/main" id="{CB0F2787-5A74-A6DE-F13C-3D79E01FA602}"/>
              </a:ext>
            </a:extLst>
          </p:cNvPr>
          <p:cNvSpPr>
            <a:spLocks noGrp="1"/>
          </p:cNvSpPr>
          <p:nvPr>
            <p:ph type="body" sz="quarter" idx="22"/>
          </p:nvPr>
        </p:nvSpPr>
        <p:spPr>
          <a:xfrm>
            <a:off x="5089439" y="2559970"/>
            <a:ext cx="2007342" cy="443198"/>
          </a:xfrm>
        </p:spPr>
        <p:txBody>
          <a:bodyPr wrap="square">
            <a:spAutoFit/>
          </a:bodyPr>
          <a:lstStyle>
            <a:lvl1pPr>
              <a:lnSpc>
                <a:spcPct val="90000"/>
              </a:lnSpc>
              <a:defRPr sz="1600" b="1">
                <a:solidFill>
                  <a:schemeClr val="bg2"/>
                </a:solidFill>
              </a:defRPr>
            </a:lvl1pPr>
          </a:lstStyle>
          <a:p>
            <a:pPr lvl="0"/>
            <a:r>
              <a:rPr lang="en-GB"/>
              <a:t>Click to edit Master text styles</a:t>
            </a:r>
          </a:p>
        </p:txBody>
      </p:sp>
      <p:sp>
        <p:nvSpPr>
          <p:cNvPr id="53" name="Picture Placeholder 3">
            <a:extLst>
              <a:ext uri="{FF2B5EF4-FFF2-40B4-BE49-F238E27FC236}">
                <a16:creationId xmlns:a16="http://schemas.microsoft.com/office/drawing/2014/main" id="{201E793D-C775-4026-041E-34664EC7CB24}"/>
              </a:ext>
            </a:extLst>
          </p:cNvPr>
          <p:cNvSpPr>
            <a:spLocks noGrp="1"/>
          </p:cNvSpPr>
          <p:nvPr>
            <p:ph type="pic" sz="quarter" idx="23"/>
          </p:nvPr>
        </p:nvSpPr>
        <p:spPr>
          <a:xfrm>
            <a:off x="7376189" y="1518458"/>
            <a:ext cx="924454" cy="924454"/>
          </a:xfrm>
        </p:spPr>
        <p:txBody>
          <a:bodyPr anchor="ctr">
            <a:noAutofit/>
          </a:bodyPr>
          <a:lstStyle>
            <a:lvl1pPr algn="ctr">
              <a:defRPr sz="1050">
                <a:solidFill>
                  <a:schemeClr val="bg1">
                    <a:lumMod val="65000"/>
                  </a:schemeClr>
                </a:solidFill>
              </a:defRPr>
            </a:lvl1pPr>
          </a:lstStyle>
          <a:p>
            <a:r>
              <a:rPr lang="en-GB"/>
              <a:t>Click icon to add picture</a:t>
            </a:r>
          </a:p>
        </p:txBody>
      </p:sp>
      <p:sp>
        <p:nvSpPr>
          <p:cNvPr id="54" name="Text Placeholder 6">
            <a:extLst>
              <a:ext uri="{FF2B5EF4-FFF2-40B4-BE49-F238E27FC236}">
                <a16:creationId xmlns:a16="http://schemas.microsoft.com/office/drawing/2014/main" id="{804BD5F4-CAC4-3B9A-26F3-C0C1833171E1}"/>
              </a:ext>
            </a:extLst>
          </p:cNvPr>
          <p:cNvSpPr>
            <a:spLocks noGrp="1"/>
          </p:cNvSpPr>
          <p:nvPr>
            <p:ph type="body" sz="quarter" idx="24"/>
          </p:nvPr>
        </p:nvSpPr>
        <p:spPr>
          <a:xfrm>
            <a:off x="7376189" y="3170771"/>
            <a:ext cx="2007342" cy="2888574"/>
          </a:xfrm>
        </p:spPr>
        <p:txBody>
          <a:bodyPr>
            <a:normAutofit/>
          </a:bodyPr>
          <a:lstStyle>
            <a:lvl1pPr marL="177800" indent="-177800">
              <a:buFont typeface="Arial" panose="020B0604020202020204" pitchFamily="34" charset="0"/>
              <a:buChar char="•"/>
              <a:tabLst/>
              <a:defRPr sz="1200">
                <a:solidFill>
                  <a:schemeClr val="tx2">
                    <a:lumMod val="50000"/>
                  </a:schemeClr>
                </a:solidFill>
              </a:defRPr>
            </a:lvl1pPr>
          </a:lstStyle>
          <a:p>
            <a:pPr lvl="0"/>
            <a:r>
              <a:rPr lang="en-GB"/>
              <a:t>Click to edit Master text styles</a:t>
            </a:r>
          </a:p>
        </p:txBody>
      </p:sp>
      <p:sp>
        <p:nvSpPr>
          <p:cNvPr id="55" name="Text Placeholder 6">
            <a:extLst>
              <a:ext uri="{FF2B5EF4-FFF2-40B4-BE49-F238E27FC236}">
                <a16:creationId xmlns:a16="http://schemas.microsoft.com/office/drawing/2014/main" id="{B233CA27-29C3-9FC3-D859-9E09C4A5F850}"/>
              </a:ext>
            </a:extLst>
          </p:cNvPr>
          <p:cNvSpPr>
            <a:spLocks noGrp="1"/>
          </p:cNvSpPr>
          <p:nvPr>
            <p:ph type="body" sz="quarter" idx="25"/>
          </p:nvPr>
        </p:nvSpPr>
        <p:spPr>
          <a:xfrm>
            <a:off x="7376189" y="2559970"/>
            <a:ext cx="2007342" cy="443198"/>
          </a:xfrm>
        </p:spPr>
        <p:txBody>
          <a:bodyPr wrap="square">
            <a:spAutoFit/>
          </a:bodyPr>
          <a:lstStyle>
            <a:lvl1pPr>
              <a:lnSpc>
                <a:spcPct val="90000"/>
              </a:lnSpc>
              <a:defRPr sz="1600" b="1">
                <a:solidFill>
                  <a:schemeClr val="bg2"/>
                </a:solidFill>
              </a:defRPr>
            </a:lvl1pPr>
          </a:lstStyle>
          <a:p>
            <a:pPr lvl="0"/>
            <a:r>
              <a:rPr lang="en-GB"/>
              <a:t>Click to edit Master text styles</a:t>
            </a:r>
          </a:p>
        </p:txBody>
      </p:sp>
      <p:sp>
        <p:nvSpPr>
          <p:cNvPr id="56" name="Picture Placeholder 3">
            <a:extLst>
              <a:ext uri="{FF2B5EF4-FFF2-40B4-BE49-F238E27FC236}">
                <a16:creationId xmlns:a16="http://schemas.microsoft.com/office/drawing/2014/main" id="{8B57295D-E6CF-D31C-B144-FCA5CB14DF6B}"/>
              </a:ext>
            </a:extLst>
          </p:cNvPr>
          <p:cNvSpPr>
            <a:spLocks noGrp="1"/>
          </p:cNvSpPr>
          <p:nvPr>
            <p:ph type="pic" sz="quarter" idx="26"/>
          </p:nvPr>
        </p:nvSpPr>
        <p:spPr>
          <a:xfrm>
            <a:off x="9662939" y="1518458"/>
            <a:ext cx="924454" cy="924454"/>
          </a:xfrm>
        </p:spPr>
        <p:txBody>
          <a:bodyPr anchor="ctr">
            <a:noAutofit/>
          </a:bodyPr>
          <a:lstStyle>
            <a:lvl1pPr algn="ctr">
              <a:defRPr sz="1050">
                <a:solidFill>
                  <a:schemeClr val="bg1">
                    <a:lumMod val="65000"/>
                  </a:schemeClr>
                </a:solidFill>
              </a:defRPr>
            </a:lvl1pPr>
          </a:lstStyle>
          <a:p>
            <a:r>
              <a:rPr lang="en-GB"/>
              <a:t>Click icon to add picture</a:t>
            </a:r>
          </a:p>
        </p:txBody>
      </p:sp>
      <p:sp>
        <p:nvSpPr>
          <p:cNvPr id="57" name="Text Placeholder 6">
            <a:extLst>
              <a:ext uri="{FF2B5EF4-FFF2-40B4-BE49-F238E27FC236}">
                <a16:creationId xmlns:a16="http://schemas.microsoft.com/office/drawing/2014/main" id="{AD0246CA-EA99-001F-02B9-8BA52DCE7337}"/>
              </a:ext>
            </a:extLst>
          </p:cNvPr>
          <p:cNvSpPr>
            <a:spLocks noGrp="1"/>
          </p:cNvSpPr>
          <p:nvPr>
            <p:ph type="body" sz="quarter" idx="27"/>
          </p:nvPr>
        </p:nvSpPr>
        <p:spPr>
          <a:xfrm>
            <a:off x="9662940" y="3170771"/>
            <a:ext cx="2007342" cy="2888574"/>
          </a:xfrm>
        </p:spPr>
        <p:txBody>
          <a:bodyPr>
            <a:normAutofit/>
          </a:bodyPr>
          <a:lstStyle>
            <a:lvl1pPr marL="177800" indent="-177800">
              <a:buFont typeface="Arial" panose="020B0604020202020204" pitchFamily="34" charset="0"/>
              <a:buChar char="•"/>
              <a:tabLst/>
              <a:defRPr sz="1200">
                <a:solidFill>
                  <a:schemeClr val="tx2">
                    <a:lumMod val="50000"/>
                  </a:schemeClr>
                </a:solidFill>
              </a:defRPr>
            </a:lvl1pPr>
          </a:lstStyle>
          <a:p>
            <a:pPr lvl="0"/>
            <a:r>
              <a:rPr lang="en-GB"/>
              <a:t>Click to edit Master text styles</a:t>
            </a:r>
          </a:p>
        </p:txBody>
      </p:sp>
      <p:sp>
        <p:nvSpPr>
          <p:cNvPr id="58" name="Text Placeholder 6">
            <a:extLst>
              <a:ext uri="{FF2B5EF4-FFF2-40B4-BE49-F238E27FC236}">
                <a16:creationId xmlns:a16="http://schemas.microsoft.com/office/drawing/2014/main" id="{3D355FF6-773D-9D18-B07A-AFAED992F8C9}"/>
              </a:ext>
            </a:extLst>
          </p:cNvPr>
          <p:cNvSpPr>
            <a:spLocks noGrp="1"/>
          </p:cNvSpPr>
          <p:nvPr>
            <p:ph type="body" sz="quarter" idx="28"/>
          </p:nvPr>
        </p:nvSpPr>
        <p:spPr>
          <a:xfrm>
            <a:off x="9662940" y="2559970"/>
            <a:ext cx="2007342" cy="443198"/>
          </a:xfrm>
        </p:spPr>
        <p:txBody>
          <a:bodyPr wrap="square">
            <a:spAutoFit/>
          </a:bodyPr>
          <a:lstStyle>
            <a:lvl1pPr>
              <a:lnSpc>
                <a:spcPct val="90000"/>
              </a:lnSpc>
              <a:defRPr sz="1600" b="1">
                <a:solidFill>
                  <a:schemeClr val="bg2"/>
                </a:solidFill>
              </a:defRPr>
            </a:lvl1pPr>
          </a:lstStyle>
          <a:p>
            <a:pPr lvl="0"/>
            <a:r>
              <a:rPr lang="en-GB"/>
              <a:t>Click to edit Master text styles</a:t>
            </a:r>
          </a:p>
        </p:txBody>
      </p:sp>
    </p:spTree>
    <p:extLst>
      <p:ext uri="{BB962C8B-B14F-4D97-AF65-F5344CB8AC3E}">
        <p14:creationId xmlns:p14="http://schemas.microsoft.com/office/powerpoint/2010/main" val="28017224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cons x4 Gri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sp>
        <p:nvSpPr>
          <p:cNvPr id="17" name="Picture Placeholder 3">
            <a:extLst>
              <a:ext uri="{FF2B5EF4-FFF2-40B4-BE49-F238E27FC236}">
                <a16:creationId xmlns:a16="http://schemas.microsoft.com/office/drawing/2014/main" id="{78B95D78-F57A-6D40-A841-7D1E3B08277B}"/>
              </a:ext>
            </a:extLst>
          </p:cNvPr>
          <p:cNvSpPr>
            <a:spLocks noGrp="1"/>
          </p:cNvSpPr>
          <p:nvPr>
            <p:ph type="pic" sz="quarter" idx="13"/>
          </p:nvPr>
        </p:nvSpPr>
        <p:spPr>
          <a:xfrm>
            <a:off x="515938" y="1304925"/>
            <a:ext cx="869950" cy="869950"/>
          </a:xfrm>
        </p:spPr>
        <p:txBody>
          <a:bodyPr anchor="ctr">
            <a:noAutofit/>
          </a:bodyPr>
          <a:lstStyle>
            <a:lvl1pPr algn="ctr">
              <a:defRPr sz="1200">
                <a:solidFill>
                  <a:schemeClr val="bg1">
                    <a:lumMod val="65000"/>
                  </a:schemeClr>
                </a:solidFill>
              </a:defRPr>
            </a:lvl1pPr>
          </a:lstStyle>
          <a:p>
            <a:r>
              <a:rPr lang="en-GB"/>
              <a:t>Click icon to add picture</a:t>
            </a:r>
          </a:p>
        </p:txBody>
      </p:sp>
      <p:sp>
        <p:nvSpPr>
          <p:cNvPr id="18" name="Text Placeholder 6">
            <a:extLst>
              <a:ext uri="{FF2B5EF4-FFF2-40B4-BE49-F238E27FC236}">
                <a16:creationId xmlns:a16="http://schemas.microsoft.com/office/drawing/2014/main" id="{68748900-934F-4C43-A8B9-2FDF876E6D0F}"/>
              </a:ext>
            </a:extLst>
          </p:cNvPr>
          <p:cNvSpPr>
            <a:spLocks noGrp="1"/>
          </p:cNvSpPr>
          <p:nvPr>
            <p:ph type="body" sz="quarter" idx="15"/>
          </p:nvPr>
        </p:nvSpPr>
        <p:spPr>
          <a:xfrm>
            <a:off x="1549400" y="1687057"/>
            <a:ext cx="4143829" cy="1741943"/>
          </a:xfrm>
        </p:spPr>
        <p:txBody>
          <a:bodyPr>
            <a:normAutofit/>
          </a:bodyPr>
          <a:lstStyle>
            <a:lvl1pPr>
              <a:defRPr sz="1400">
                <a:solidFill>
                  <a:schemeClr val="tx2">
                    <a:lumMod val="50000"/>
                  </a:schemeClr>
                </a:solidFill>
              </a:defRPr>
            </a:lvl1pPr>
          </a:lstStyle>
          <a:p>
            <a:pPr lvl="0"/>
            <a:r>
              <a:rPr lang="en-GB"/>
              <a:t>Click to edit Master text styles</a:t>
            </a:r>
          </a:p>
        </p:txBody>
      </p:sp>
      <p:sp>
        <p:nvSpPr>
          <p:cNvPr id="19" name="Text Placeholder 6">
            <a:extLst>
              <a:ext uri="{FF2B5EF4-FFF2-40B4-BE49-F238E27FC236}">
                <a16:creationId xmlns:a16="http://schemas.microsoft.com/office/drawing/2014/main" id="{B8195AC2-DF35-BD4A-8180-20C21BDD0E65}"/>
              </a:ext>
            </a:extLst>
          </p:cNvPr>
          <p:cNvSpPr>
            <a:spLocks noGrp="1"/>
          </p:cNvSpPr>
          <p:nvPr>
            <p:ph type="body" sz="quarter" idx="16"/>
          </p:nvPr>
        </p:nvSpPr>
        <p:spPr>
          <a:xfrm>
            <a:off x="1549400" y="1304925"/>
            <a:ext cx="4143829" cy="382135"/>
          </a:xfrm>
        </p:spPr>
        <p:txBody>
          <a:bodyPr>
            <a:normAutofit/>
          </a:bodyPr>
          <a:lstStyle>
            <a:lvl1pPr>
              <a:defRPr sz="1800" b="1">
                <a:solidFill>
                  <a:schemeClr val="bg2"/>
                </a:solidFill>
              </a:defRPr>
            </a:lvl1pPr>
          </a:lstStyle>
          <a:p>
            <a:pPr lvl="0"/>
            <a:r>
              <a:rPr lang="en-GB"/>
              <a:t>Click to edit Master text styles</a:t>
            </a:r>
          </a:p>
        </p:txBody>
      </p:sp>
      <p:sp>
        <p:nvSpPr>
          <p:cNvPr id="20" name="Picture Placeholder 3">
            <a:extLst>
              <a:ext uri="{FF2B5EF4-FFF2-40B4-BE49-F238E27FC236}">
                <a16:creationId xmlns:a16="http://schemas.microsoft.com/office/drawing/2014/main" id="{D3B567E7-3D24-6F43-A35A-BBC5B9C571B7}"/>
              </a:ext>
            </a:extLst>
          </p:cNvPr>
          <p:cNvSpPr>
            <a:spLocks noGrp="1"/>
          </p:cNvSpPr>
          <p:nvPr>
            <p:ph type="pic" sz="quarter" idx="17"/>
          </p:nvPr>
        </p:nvSpPr>
        <p:spPr>
          <a:xfrm>
            <a:off x="515938" y="3786232"/>
            <a:ext cx="869950" cy="869950"/>
          </a:xfrm>
        </p:spPr>
        <p:txBody>
          <a:bodyPr anchor="ctr">
            <a:noAutofit/>
          </a:bodyPr>
          <a:lstStyle>
            <a:lvl1pPr algn="ctr">
              <a:defRPr sz="1200">
                <a:solidFill>
                  <a:schemeClr val="bg1">
                    <a:lumMod val="65000"/>
                  </a:schemeClr>
                </a:solidFill>
              </a:defRPr>
            </a:lvl1pPr>
          </a:lstStyle>
          <a:p>
            <a:r>
              <a:rPr lang="en-GB"/>
              <a:t>Click icon to add picture</a:t>
            </a:r>
          </a:p>
        </p:txBody>
      </p:sp>
      <p:sp>
        <p:nvSpPr>
          <p:cNvPr id="21" name="Text Placeholder 6">
            <a:extLst>
              <a:ext uri="{FF2B5EF4-FFF2-40B4-BE49-F238E27FC236}">
                <a16:creationId xmlns:a16="http://schemas.microsoft.com/office/drawing/2014/main" id="{93E388B6-7D3E-7F4E-89BF-34EFDCA27B09}"/>
              </a:ext>
            </a:extLst>
          </p:cNvPr>
          <p:cNvSpPr>
            <a:spLocks noGrp="1"/>
          </p:cNvSpPr>
          <p:nvPr>
            <p:ph type="body" sz="quarter" idx="18"/>
          </p:nvPr>
        </p:nvSpPr>
        <p:spPr>
          <a:xfrm>
            <a:off x="1549400" y="4168364"/>
            <a:ext cx="4143829" cy="1741943"/>
          </a:xfrm>
        </p:spPr>
        <p:txBody>
          <a:bodyPr>
            <a:normAutofit/>
          </a:bodyPr>
          <a:lstStyle>
            <a:lvl1pPr>
              <a:defRPr sz="1400">
                <a:solidFill>
                  <a:schemeClr val="tx2">
                    <a:lumMod val="50000"/>
                  </a:schemeClr>
                </a:solidFill>
              </a:defRPr>
            </a:lvl1pPr>
          </a:lstStyle>
          <a:p>
            <a:pPr lvl="0"/>
            <a:r>
              <a:rPr lang="en-GB"/>
              <a:t>Click to edit Master text styles</a:t>
            </a:r>
          </a:p>
        </p:txBody>
      </p:sp>
      <p:sp>
        <p:nvSpPr>
          <p:cNvPr id="22" name="Text Placeholder 6">
            <a:extLst>
              <a:ext uri="{FF2B5EF4-FFF2-40B4-BE49-F238E27FC236}">
                <a16:creationId xmlns:a16="http://schemas.microsoft.com/office/drawing/2014/main" id="{881671EB-257B-ED4B-947C-F1B6F4FDC869}"/>
              </a:ext>
            </a:extLst>
          </p:cNvPr>
          <p:cNvSpPr>
            <a:spLocks noGrp="1"/>
          </p:cNvSpPr>
          <p:nvPr>
            <p:ph type="body" sz="quarter" idx="19"/>
          </p:nvPr>
        </p:nvSpPr>
        <p:spPr>
          <a:xfrm>
            <a:off x="1549400" y="3786232"/>
            <a:ext cx="4143829" cy="382135"/>
          </a:xfrm>
        </p:spPr>
        <p:txBody>
          <a:bodyPr>
            <a:normAutofit/>
          </a:bodyPr>
          <a:lstStyle>
            <a:lvl1pPr>
              <a:defRPr sz="1800" b="1">
                <a:solidFill>
                  <a:schemeClr val="bg2"/>
                </a:solidFill>
              </a:defRPr>
            </a:lvl1pPr>
          </a:lstStyle>
          <a:p>
            <a:pPr lvl="0"/>
            <a:r>
              <a:rPr lang="en-GB"/>
              <a:t>Click to edit Master text styles</a:t>
            </a:r>
          </a:p>
        </p:txBody>
      </p:sp>
      <p:sp>
        <p:nvSpPr>
          <p:cNvPr id="23" name="Picture Placeholder 3">
            <a:extLst>
              <a:ext uri="{FF2B5EF4-FFF2-40B4-BE49-F238E27FC236}">
                <a16:creationId xmlns:a16="http://schemas.microsoft.com/office/drawing/2014/main" id="{92691027-CA0E-E24A-BE52-C681CD1360B7}"/>
              </a:ext>
            </a:extLst>
          </p:cNvPr>
          <p:cNvSpPr>
            <a:spLocks noGrp="1"/>
          </p:cNvSpPr>
          <p:nvPr>
            <p:ph type="pic" sz="quarter" idx="20"/>
          </p:nvPr>
        </p:nvSpPr>
        <p:spPr>
          <a:xfrm>
            <a:off x="6498773" y="1304925"/>
            <a:ext cx="869950" cy="869950"/>
          </a:xfrm>
        </p:spPr>
        <p:txBody>
          <a:bodyPr anchor="ctr">
            <a:noAutofit/>
          </a:bodyPr>
          <a:lstStyle>
            <a:lvl1pPr algn="ctr">
              <a:defRPr sz="1200">
                <a:solidFill>
                  <a:schemeClr val="bg1">
                    <a:lumMod val="65000"/>
                  </a:schemeClr>
                </a:solidFill>
              </a:defRPr>
            </a:lvl1pPr>
          </a:lstStyle>
          <a:p>
            <a:r>
              <a:rPr lang="en-GB"/>
              <a:t>Click icon to add picture</a:t>
            </a:r>
          </a:p>
        </p:txBody>
      </p:sp>
      <p:sp>
        <p:nvSpPr>
          <p:cNvPr id="24" name="Text Placeholder 6">
            <a:extLst>
              <a:ext uri="{FF2B5EF4-FFF2-40B4-BE49-F238E27FC236}">
                <a16:creationId xmlns:a16="http://schemas.microsoft.com/office/drawing/2014/main" id="{6C29C828-D0AF-8740-B636-DCE11FB0484F}"/>
              </a:ext>
            </a:extLst>
          </p:cNvPr>
          <p:cNvSpPr>
            <a:spLocks noGrp="1"/>
          </p:cNvSpPr>
          <p:nvPr>
            <p:ph type="body" sz="quarter" idx="21"/>
          </p:nvPr>
        </p:nvSpPr>
        <p:spPr>
          <a:xfrm>
            <a:off x="7532235" y="1687057"/>
            <a:ext cx="4143829" cy="1741943"/>
          </a:xfrm>
        </p:spPr>
        <p:txBody>
          <a:bodyPr>
            <a:normAutofit/>
          </a:bodyPr>
          <a:lstStyle>
            <a:lvl1pPr>
              <a:defRPr sz="1400">
                <a:solidFill>
                  <a:schemeClr val="tx2">
                    <a:lumMod val="50000"/>
                  </a:schemeClr>
                </a:solidFill>
              </a:defRPr>
            </a:lvl1pPr>
          </a:lstStyle>
          <a:p>
            <a:pPr lvl="0"/>
            <a:r>
              <a:rPr lang="en-GB"/>
              <a:t>Click to edit Master text styles</a:t>
            </a:r>
          </a:p>
        </p:txBody>
      </p:sp>
      <p:sp>
        <p:nvSpPr>
          <p:cNvPr id="25" name="Text Placeholder 6">
            <a:extLst>
              <a:ext uri="{FF2B5EF4-FFF2-40B4-BE49-F238E27FC236}">
                <a16:creationId xmlns:a16="http://schemas.microsoft.com/office/drawing/2014/main" id="{58CECF4C-60E6-054F-A58B-39ED49ED6AD2}"/>
              </a:ext>
            </a:extLst>
          </p:cNvPr>
          <p:cNvSpPr>
            <a:spLocks noGrp="1"/>
          </p:cNvSpPr>
          <p:nvPr>
            <p:ph type="body" sz="quarter" idx="22"/>
          </p:nvPr>
        </p:nvSpPr>
        <p:spPr>
          <a:xfrm>
            <a:off x="7532235" y="1304925"/>
            <a:ext cx="4143829" cy="382135"/>
          </a:xfrm>
        </p:spPr>
        <p:txBody>
          <a:bodyPr>
            <a:normAutofit/>
          </a:bodyPr>
          <a:lstStyle>
            <a:lvl1pPr>
              <a:defRPr sz="1800" b="1">
                <a:solidFill>
                  <a:schemeClr val="bg2"/>
                </a:solidFill>
              </a:defRPr>
            </a:lvl1pPr>
          </a:lstStyle>
          <a:p>
            <a:pPr lvl="0"/>
            <a:r>
              <a:rPr lang="en-GB"/>
              <a:t>Click to edit Master text styles</a:t>
            </a:r>
          </a:p>
        </p:txBody>
      </p:sp>
      <p:sp>
        <p:nvSpPr>
          <p:cNvPr id="26" name="Picture Placeholder 3">
            <a:extLst>
              <a:ext uri="{FF2B5EF4-FFF2-40B4-BE49-F238E27FC236}">
                <a16:creationId xmlns:a16="http://schemas.microsoft.com/office/drawing/2014/main" id="{CD7BB1DF-4B0D-0046-AD00-F6E58908BDED}"/>
              </a:ext>
            </a:extLst>
          </p:cNvPr>
          <p:cNvSpPr>
            <a:spLocks noGrp="1"/>
          </p:cNvSpPr>
          <p:nvPr>
            <p:ph type="pic" sz="quarter" idx="23"/>
          </p:nvPr>
        </p:nvSpPr>
        <p:spPr>
          <a:xfrm>
            <a:off x="6498773" y="3786232"/>
            <a:ext cx="869950" cy="869950"/>
          </a:xfrm>
        </p:spPr>
        <p:txBody>
          <a:bodyPr anchor="ctr">
            <a:noAutofit/>
          </a:bodyPr>
          <a:lstStyle>
            <a:lvl1pPr algn="ctr">
              <a:defRPr sz="1200">
                <a:solidFill>
                  <a:schemeClr val="bg1">
                    <a:lumMod val="65000"/>
                  </a:schemeClr>
                </a:solidFill>
              </a:defRPr>
            </a:lvl1pPr>
          </a:lstStyle>
          <a:p>
            <a:r>
              <a:rPr lang="en-GB"/>
              <a:t>Click icon to add picture</a:t>
            </a:r>
          </a:p>
        </p:txBody>
      </p:sp>
      <p:sp>
        <p:nvSpPr>
          <p:cNvPr id="27" name="Text Placeholder 6">
            <a:extLst>
              <a:ext uri="{FF2B5EF4-FFF2-40B4-BE49-F238E27FC236}">
                <a16:creationId xmlns:a16="http://schemas.microsoft.com/office/drawing/2014/main" id="{FDABD8D9-C71A-A446-8E62-82A359216E99}"/>
              </a:ext>
            </a:extLst>
          </p:cNvPr>
          <p:cNvSpPr>
            <a:spLocks noGrp="1"/>
          </p:cNvSpPr>
          <p:nvPr>
            <p:ph type="body" sz="quarter" idx="24"/>
          </p:nvPr>
        </p:nvSpPr>
        <p:spPr>
          <a:xfrm>
            <a:off x="7532235" y="4168364"/>
            <a:ext cx="4143829" cy="1741943"/>
          </a:xfrm>
        </p:spPr>
        <p:txBody>
          <a:bodyPr>
            <a:normAutofit/>
          </a:bodyPr>
          <a:lstStyle>
            <a:lvl1pPr>
              <a:defRPr sz="1400">
                <a:solidFill>
                  <a:schemeClr val="tx2">
                    <a:lumMod val="50000"/>
                  </a:schemeClr>
                </a:solidFill>
              </a:defRPr>
            </a:lvl1pPr>
          </a:lstStyle>
          <a:p>
            <a:pPr lvl="0"/>
            <a:r>
              <a:rPr lang="en-GB"/>
              <a:t>Click to edit Master text styles</a:t>
            </a:r>
          </a:p>
        </p:txBody>
      </p:sp>
      <p:sp>
        <p:nvSpPr>
          <p:cNvPr id="28" name="Text Placeholder 6">
            <a:extLst>
              <a:ext uri="{FF2B5EF4-FFF2-40B4-BE49-F238E27FC236}">
                <a16:creationId xmlns:a16="http://schemas.microsoft.com/office/drawing/2014/main" id="{0340EBB2-1491-9444-9D25-3567B2AAB22F}"/>
              </a:ext>
            </a:extLst>
          </p:cNvPr>
          <p:cNvSpPr>
            <a:spLocks noGrp="1"/>
          </p:cNvSpPr>
          <p:nvPr>
            <p:ph type="body" sz="quarter" idx="25"/>
          </p:nvPr>
        </p:nvSpPr>
        <p:spPr>
          <a:xfrm>
            <a:off x="7532235" y="3786232"/>
            <a:ext cx="4143829" cy="382135"/>
          </a:xfrm>
        </p:spPr>
        <p:txBody>
          <a:bodyPr>
            <a:normAutofit/>
          </a:bodyPr>
          <a:lstStyle>
            <a:lvl1pPr>
              <a:defRPr sz="1800" b="1">
                <a:solidFill>
                  <a:schemeClr val="bg2"/>
                </a:solidFill>
              </a:defRPr>
            </a:lvl1pPr>
          </a:lstStyle>
          <a:p>
            <a:pPr lvl="0"/>
            <a:r>
              <a:rPr lang="en-GB"/>
              <a:t>Click to edit Master text styles</a:t>
            </a:r>
          </a:p>
        </p:txBody>
      </p:sp>
    </p:spTree>
    <p:extLst>
      <p:ext uri="{BB962C8B-B14F-4D97-AF65-F5344CB8AC3E}">
        <p14:creationId xmlns:p14="http://schemas.microsoft.com/office/powerpoint/2010/main" val="4330742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 3 Objectiv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1" name="Text Placeholder 8">
            <a:extLst>
              <a:ext uri="{FF2B5EF4-FFF2-40B4-BE49-F238E27FC236}">
                <a16:creationId xmlns:a16="http://schemas.microsoft.com/office/drawing/2014/main" id="{B0C5F5C0-30E8-EF40-92DE-494A99ADBAED}"/>
              </a:ext>
            </a:extLst>
          </p:cNvPr>
          <p:cNvSpPr>
            <a:spLocks noGrp="1"/>
          </p:cNvSpPr>
          <p:nvPr>
            <p:ph type="body" idx="13"/>
          </p:nvPr>
        </p:nvSpPr>
        <p:spPr>
          <a:xfrm>
            <a:off x="531133" y="1304924"/>
            <a:ext cx="5564867" cy="4608511"/>
          </a:xfrm>
        </p:spPr>
        <p:txBody>
          <a:bodyPr numCol="1" spcCol="180000"/>
          <a:lstStyle>
            <a:lvl1pPr marL="342900" indent="-342900">
              <a:buClr>
                <a:schemeClr val="bg2"/>
              </a:buClr>
              <a:buFont typeface="Arial" panose="020B0604020202020204" pitchFamily="34" charset="0"/>
              <a:buChar char="•"/>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sp>
        <p:nvSpPr>
          <p:cNvPr id="23" name="Round Same-side Corner of Rectangle 22">
            <a:extLst>
              <a:ext uri="{FF2B5EF4-FFF2-40B4-BE49-F238E27FC236}">
                <a16:creationId xmlns:a16="http://schemas.microsoft.com/office/drawing/2014/main" id="{16D0EA1C-2C30-674C-9E0D-D3B85EFE8B44}"/>
              </a:ext>
            </a:extLst>
          </p:cNvPr>
          <p:cNvSpPr/>
          <p:nvPr userDrawn="1"/>
        </p:nvSpPr>
        <p:spPr>
          <a:xfrm rot="5400000" flipH="1">
            <a:off x="8698709" y="2420146"/>
            <a:ext cx="1350948" cy="5635632"/>
          </a:xfrm>
          <a:prstGeom prst="round2SameRect">
            <a:avLst>
              <a:gd name="adj1" fmla="val 0"/>
              <a:gd name="adj2" fmla="val 5000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85000"/>
                </a:schemeClr>
              </a:solidFill>
            </a:endParaRPr>
          </a:p>
        </p:txBody>
      </p:sp>
      <p:sp>
        <p:nvSpPr>
          <p:cNvPr id="24" name="Text Placeholder 6">
            <a:extLst>
              <a:ext uri="{FF2B5EF4-FFF2-40B4-BE49-F238E27FC236}">
                <a16:creationId xmlns:a16="http://schemas.microsoft.com/office/drawing/2014/main" id="{0933F7F4-7E4A-AD4A-B080-3883C01BCEA1}"/>
              </a:ext>
            </a:extLst>
          </p:cNvPr>
          <p:cNvSpPr>
            <a:spLocks noGrp="1"/>
          </p:cNvSpPr>
          <p:nvPr>
            <p:ph type="body" sz="quarter" idx="27"/>
          </p:nvPr>
        </p:nvSpPr>
        <p:spPr>
          <a:xfrm>
            <a:off x="7955149" y="5013397"/>
            <a:ext cx="3715133" cy="792044"/>
          </a:xfrm>
        </p:spPr>
        <p:txBody>
          <a:bodyPr anchor="t">
            <a:normAutofit/>
          </a:bodyPr>
          <a:lstStyle>
            <a:lvl1pPr marL="179388" indent="-179388">
              <a:lnSpc>
                <a:spcPct val="110000"/>
              </a:lnSpc>
              <a:spcBef>
                <a:spcPts val="0"/>
              </a:spcBef>
              <a:spcAft>
                <a:spcPts val="600"/>
              </a:spcAft>
              <a:buFont typeface="Arial" panose="020B0604020202020204" pitchFamily="34" charset="0"/>
              <a:buChar char="•"/>
              <a:tabLst/>
              <a:defRPr sz="1400" b="1">
                <a:solidFill>
                  <a:schemeClr val="bg1"/>
                </a:solidFill>
              </a:defRPr>
            </a:lvl1pPr>
          </a:lstStyle>
          <a:p>
            <a:pPr lvl="0"/>
            <a:r>
              <a:rPr lang="en-GB"/>
              <a:t>Click to edit Master text styles</a:t>
            </a:r>
          </a:p>
        </p:txBody>
      </p:sp>
      <p:sp>
        <p:nvSpPr>
          <p:cNvPr id="25" name="Text Placeholder 6">
            <a:extLst>
              <a:ext uri="{FF2B5EF4-FFF2-40B4-BE49-F238E27FC236}">
                <a16:creationId xmlns:a16="http://schemas.microsoft.com/office/drawing/2014/main" id="{66DF01F6-3014-6E4B-AB71-62673ED7268C}"/>
              </a:ext>
            </a:extLst>
          </p:cNvPr>
          <p:cNvSpPr>
            <a:spLocks noGrp="1"/>
          </p:cNvSpPr>
          <p:nvPr>
            <p:ph type="body" sz="quarter" idx="28" hasCustomPrompt="1"/>
          </p:nvPr>
        </p:nvSpPr>
        <p:spPr>
          <a:xfrm>
            <a:off x="7955149" y="4663313"/>
            <a:ext cx="1917616" cy="249259"/>
          </a:xfrm>
        </p:spPr>
        <p:txBody>
          <a:bodyPr anchor="t">
            <a:normAutofit/>
          </a:bodyPr>
          <a:lstStyle>
            <a:lvl1pPr algn="l">
              <a:lnSpc>
                <a:spcPct val="110000"/>
              </a:lnSpc>
              <a:spcAft>
                <a:spcPts val="600"/>
              </a:spcAft>
              <a:defRPr sz="1600" b="1">
                <a:solidFill>
                  <a:schemeClr val="tx2">
                    <a:lumMod val="40000"/>
                    <a:lumOff val="60000"/>
                  </a:schemeClr>
                </a:solidFill>
              </a:defRPr>
            </a:lvl1pPr>
          </a:lstStyle>
          <a:p>
            <a:pPr lvl="0"/>
            <a:r>
              <a:rPr lang="en-GB"/>
              <a:t>Title</a:t>
            </a:r>
          </a:p>
        </p:txBody>
      </p:sp>
      <p:sp>
        <p:nvSpPr>
          <p:cNvPr id="26" name="Picture Placeholder 3">
            <a:extLst>
              <a:ext uri="{FF2B5EF4-FFF2-40B4-BE49-F238E27FC236}">
                <a16:creationId xmlns:a16="http://schemas.microsoft.com/office/drawing/2014/main" id="{E49618F2-620F-A042-9095-E7C4C137E2ED}"/>
              </a:ext>
            </a:extLst>
          </p:cNvPr>
          <p:cNvSpPr>
            <a:spLocks noGrp="1"/>
          </p:cNvSpPr>
          <p:nvPr>
            <p:ph type="pic" sz="quarter" idx="29"/>
          </p:nvPr>
        </p:nvSpPr>
        <p:spPr>
          <a:xfrm>
            <a:off x="6957092" y="4846809"/>
            <a:ext cx="767874" cy="767874"/>
          </a:xfrm>
        </p:spPr>
        <p:txBody>
          <a:bodyPr anchor="ctr">
            <a:noAutofit/>
          </a:bodyPr>
          <a:lstStyle>
            <a:lvl1pPr algn="ctr">
              <a:defRPr sz="1200">
                <a:solidFill>
                  <a:schemeClr val="bg1">
                    <a:lumMod val="65000"/>
                  </a:schemeClr>
                </a:solidFill>
              </a:defRPr>
            </a:lvl1pPr>
          </a:lstStyle>
          <a:p>
            <a:r>
              <a:rPr lang="en-GB"/>
              <a:t>Click icon to add picture</a:t>
            </a:r>
          </a:p>
        </p:txBody>
      </p:sp>
      <p:sp>
        <p:nvSpPr>
          <p:cNvPr id="27" name="Round Same-side Corner of Rectangle 26">
            <a:extLst>
              <a:ext uri="{FF2B5EF4-FFF2-40B4-BE49-F238E27FC236}">
                <a16:creationId xmlns:a16="http://schemas.microsoft.com/office/drawing/2014/main" id="{CFB215F2-B96A-D14F-B549-E8D9FA660A0B}"/>
              </a:ext>
            </a:extLst>
          </p:cNvPr>
          <p:cNvSpPr/>
          <p:nvPr userDrawn="1"/>
        </p:nvSpPr>
        <p:spPr>
          <a:xfrm rot="5400000" flipH="1">
            <a:off x="8698709" y="791363"/>
            <a:ext cx="1350948" cy="5635632"/>
          </a:xfrm>
          <a:prstGeom prst="round2SameRect">
            <a:avLst>
              <a:gd name="adj1" fmla="val 0"/>
              <a:gd name="adj2" fmla="val 5000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85000"/>
                </a:schemeClr>
              </a:solidFill>
            </a:endParaRPr>
          </a:p>
        </p:txBody>
      </p:sp>
      <p:sp>
        <p:nvSpPr>
          <p:cNvPr id="28" name="Text Placeholder 6">
            <a:extLst>
              <a:ext uri="{FF2B5EF4-FFF2-40B4-BE49-F238E27FC236}">
                <a16:creationId xmlns:a16="http://schemas.microsoft.com/office/drawing/2014/main" id="{F2701821-5C13-4746-B598-28CE9EEFDFD0}"/>
              </a:ext>
            </a:extLst>
          </p:cNvPr>
          <p:cNvSpPr>
            <a:spLocks noGrp="1"/>
          </p:cNvSpPr>
          <p:nvPr>
            <p:ph type="body" sz="quarter" idx="30"/>
          </p:nvPr>
        </p:nvSpPr>
        <p:spPr>
          <a:xfrm>
            <a:off x="7955149" y="3384614"/>
            <a:ext cx="3715133" cy="792044"/>
          </a:xfrm>
        </p:spPr>
        <p:txBody>
          <a:bodyPr anchor="t">
            <a:normAutofit/>
          </a:bodyPr>
          <a:lstStyle>
            <a:lvl1pPr marL="179388" indent="-179388">
              <a:lnSpc>
                <a:spcPct val="110000"/>
              </a:lnSpc>
              <a:spcBef>
                <a:spcPts val="0"/>
              </a:spcBef>
              <a:spcAft>
                <a:spcPts val="600"/>
              </a:spcAft>
              <a:buFont typeface="Arial" panose="020B0604020202020204" pitchFamily="34" charset="0"/>
              <a:buChar char="•"/>
              <a:tabLst/>
              <a:defRPr sz="1400" b="1">
                <a:solidFill>
                  <a:schemeClr val="bg1"/>
                </a:solidFill>
              </a:defRPr>
            </a:lvl1pPr>
          </a:lstStyle>
          <a:p>
            <a:pPr lvl="0"/>
            <a:r>
              <a:rPr lang="en-GB"/>
              <a:t>Click to edit Master text styles</a:t>
            </a:r>
          </a:p>
        </p:txBody>
      </p:sp>
      <p:sp>
        <p:nvSpPr>
          <p:cNvPr id="29" name="Text Placeholder 6">
            <a:extLst>
              <a:ext uri="{FF2B5EF4-FFF2-40B4-BE49-F238E27FC236}">
                <a16:creationId xmlns:a16="http://schemas.microsoft.com/office/drawing/2014/main" id="{8C928579-FF9D-8E4F-912D-F44BF03ECF0E}"/>
              </a:ext>
            </a:extLst>
          </p:cNvPr>
          <p:cNvSpPr>
            <a:spLocks noGrp="1"/>
          </p:cNvSpPr>
          <p:nvPr>
            <p:ph type="body" sz="quarter" idx="31" hasCustomPrompt="1"/>
          </p:nvPr>
        </p:nvSpPr>
        <p:spPr>
          <a:xfrm>
            <a:off x="7955149" y="3034530"/>
            <a:ext cx="1917616" cy="249259"/>
          </a:xfrm>
        </p:spPr>
        <p:txBody>
          <a:bodyPr anchor="t">
            <a:normAutofit/>
          </a:bodyPr>
          <a:lstStyle>
            <a:lvl1pPr algn="l">
              <a:lnSpc>
                <a:spcPct val="110000"/>
              </a:lnSpc>
              <a:spcAft>
                <a:spcPts val="600"/>
              </a:spcAft>
              <a:defRPr sz="1600" b="1">
                <a:solidFill>
                  <a:schemeClr val="tx2">
                    <a:lumMod val="40000"/>
                    <a:lumOff val="60000"/>
                  </a:schemeClr>
                </a:solidFill>
              </a:defRPr>
            </a:lvl1pPr>
          </a:lstStyle>
          <a:p>
            <a:pPr lvl="0"/>
            <a:r>
              <a:rPr lang="en-GB"/>
              <a:t>Title</a:t>
            </a:r>
          </a:p>
        </p:txBody>
      </p:sp>
      <p:sp>
        <p:nvSpPr>
          <p:cNvPr id="30" name="Picture Placeholder 3">
            <a:extLst>
              <a:ext uri="{FF2B5EF4-FFF2-40B4-BE49-F238E27FC236}">
                <a16:creationId xmlns:a16="http://schemas.microsoft.com/office/drawing/2014/main" id="{B617E54E-8C7A-E24B-A3E6-FFD196430237}"/>
              </a:ext>
            </a:extLst>
          </p:cNvPr>
          <p:cNvSpPr>
            <a:spLocks noGrp="1"/>
          </p:cNvSpPr>
          <p:nvPr>
            <p:ph type="pic" sz="quarter" idx="32"/>
          </p:nvPr>
        </p:nvSpPr>
        <p:spPr>
          <a:xfrm>
            <a:off x="6957092" y="3218026"/>
            <a:ext cx="767874" cy="767874"/>
          </a:xfrm>
        </p:spPr>
        <p:txBody>
          <a:bodyPr anchor="ctr">
            <a:noAutofit/>
          </a:bodyPr>
          <a:lstStyle>
            <a:lvl1pPr algn="ctr">
              <a:defRPr sz="1200">
                <a:solidFill>
                  <a:schemeClr val="bg1">
                    <a:lumMod val="65000"/>
                  </a:schemeClr>
                </a:solidFill>
              </a:defRPr>
            </a:lvl1pPr>
          </a:lstStyle>
          <a:p>
            <a:r>
              <a:rPr lang="en-GB"/>
              <a:t>Click icon to add picture</a:t>
            </a:r>
          </a:p>
        </p:txBody>
      </p:sp>
      <p:sp>
        <p:nvSpPr>
          <p:cNvPr id="31" name="Round Same-side Corner of Rectangle 30">
            <a:extLst>
              <a:ext uri="{FF2B5EF4-FFF2-40B4-BE49-F238E27FC236}">
                <a16:creationId xmlns:a16="http://schemas.microsoft.com/office/drawing/2014/main" id="{468DF2F5-0340-4C4E-8BAB-B68D68BDB1CC}"/>
              </a:ext>
            </a:extLst>
          </p:cNvPr>
          <p:cNvSpPr/>
          <p:nvPr userDrawn="1"/>
        </p:nvSpPr>
        <p:spPr>
          <a:xfrm rot="5400000" flipH="1">
            <a:off x="8698709" y="-837418"/>
            <a:ext cx="1350948" cy="5635632"/>
          </a:xfrm>
          <a:prstGeom prst="round2SameRect">
            <a:avLst>
              <a:gd name="adj1" fmla="val 0"/>
              <a:gd name="adj2" fmla="val 5000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85000"/>
                </a:schemeClr>
              </a:solidFill>
            </a:endParaRPr>
          </a:p>
        </p:txBody>
      </p:sp>
      <p:sp>
        <p:nvSpPr>
          <p:cNvPr id="32" name="Text Placeholder 6">
            <a:extLst>
              <a:ext uri="{FF2B5EF4-FFF2-40B4-BE49-F238E27FC236}">
                <a16:creationId xmlns:a16="http://schemas.microsoft.com/office/drawing/2014/main" id="{8297A7AF-4FD1-0044-A50C-5C0CE488521B}"/>
              </a:ext>
            </a:extLst>
          </p:cNvPr>
          <p:cNvSpPr>
            <a:spLocks noGrp="1"/>
          </p:cNvSpPr>
          <p:nvPr>
            <p:ph type="body" sz="quarter" idx="33"/>
          </p:nvPr>
        </p:nvSpPr>
        <p:spPr>
          <a:xfrm>
            <a:off x="7955149" y="1755833"/>
            <a:ext cx="3715133" cy="792044"/>
          </a:xfrm>
        </p:spPr>
        <p:txBody>
          <a:bodyPr anchor="t">
            <a:normAutofit/>
          </a:bodyPr>
          <a:lstStyle>
            <a:lvl1pPr marL="179388" indent="-179388">
              <a:lnSpc>
                <a:spcPct val="110000"/>
              </a:lnSpc>
              <a:spcBef>
                <a:spcPts val="0"/>
              </a:spcBef>
              <a:spcAft>
                <a:spcPts val="600"/>
              </a:spcAft>
              <a:buFont typeface="Arial" panose="020B0604020202020204" pitchFamily="34" charset="0"/>
              <a:buChar char="•"/>
              <a:tabLst/>
              <a:defRPr sz="1400" b="1">
                <a:solidFill>
                  <a:schemeClr val="bg1"/>
                </a:solidFill>
              </a:defRPr>
            </a:lvl1pPr>
          </a:lstStyle>
          <a:p>
            <a:pPr lvl="0"/>
            <a:r>
              <a:rPr lang="en-GB"/>
              <a:t>Click to edit Master text styles</a:t>
            </a:r>
          </a:p>
        </p:txBody>
      </p:sp>
      <p:sp>
        <p:nvSpPr>
          <p:cNvPr id="33" name="Text Placeholder 6">
            <a:extLst>
              <a:ext uri="{FF2B5EF4-FFF2-40B4-BE49-F238E27FC236}">
                <a16:creationId xmlns:a16="http://schemas.microsoft.com/office/drawing/2014/main" id="{6C19D012-767E-A845-8105-4B4C4887921E}"/>
              </a:ext>
            </a:extLst>
          </p:cNvPr>
          <p:cNvSpPr>
            <a:spLocks noGrp="1"/>
          </p:cNvSpPr>
          <p:nvPr>
            <p:ph type="body" sz="quarter" idx="34" hasCustomPrompt="1"/>
          </p:nvPr>
        </p:nvSpPr>
        <p:spPr>
          <a:xfrm>
            <a:off x="7955149" y="1405749"/>
            <a:ext cx="1917616" cy="249259"/>
          </a:xfrm>
        </p:spPr>
        <p:txBody>
          <a:bodyPr anchor="t">
            <a:normAutofit/>
          </a:bodyPr>
          <a:lstStyle>
            <a:lvl1pPr algn="l">
              <a:lnSpc>
                <a:spcPct val="110000"/>
              </a:lnSpc>
              <a:spcAft>
                <a:spcPts val="600"/>
              </a:spcAft>
              <a:defRPr sz="1600" b="1">
                <a:solidFill>
                  <a:schemeClr val="tx2">
                    <a:lumMod val="40000"/>
                    <a:lumOff val="60000"/>
                  </a:schemeClr>
                </a:solidFill>
              </a:defRPr>
            </a:lvl1pPr>
          </a:lstStyle>
          <a:p>
            <a:pPr lvl="0"/>
            <a:r>
              <a:rPr lang="en-GB"/>
              <a:t>Title</a:t>
            </a:r>
          </a:p>
        </p:txBody>
      </p:sp>
      <p:sp>
        <p:nvSpPr>
          <p:cNvPr id="34" name="Picture Placeholder 3">
            <a:extLst>
              <a:ext uri="{FF2B5EF4-FFF2-40B4-BE49-F238E27FC236}">
                <a16:creationId xmlns:a16="http://schemas.microsoft.com/office/drawing/2014/main" id="{DD5DD0FD-09C0-E049-944D-E6046E4FD565}"/>
              </a:ext>
            </a:extLst>
          </p:cNvPr>
          <p:cNvSpPr>
            <a:spLocks noGrp="1"/>
          </p:cNvSpPr>
          <p:nvPr>
            <p:ph type="pic" sz="quarter" idx="35"/>
          </p:nvPr>
        </p:nvSpPr>
        <p:spPr>
          <a:xfrm>
            <a:off x="6957092" y="1589245"/>
            <a:ext cx="767874" cy="767874"/>
          </a:xfrm>
        </p:spPr>
        <p:txBody>
          <a:bodyPr anchor="ctr">
            <a:noAutofit/>
          </a:bodyPr>
          <a:lstStyle>
            <a:lvl1pPr algn="ctr">
              <a:defRPr sz="1200">
                <a:solidFill>
                  <a:schemeClr val="bg1">
                    <a:lumMod val="65000"/>
                  </a:schemeClr>
                </a:solidFill>
              </a:defRPr>
            </a:lvl1pPr>
          </a:lstStyle>
          <a:p>
            <a:r>
              <a:rPr lang="en-GB"/>
              <a:t>Click icon to add picture</a:t>
            </a:r>
          </a:p>
        </p:txBody>
      </p:sp>
    </p:spTree>
    <p:extLst>
      <p:ext uri="{BB962C8B-B14F-4D97-AF65-F5344CB8AC3E}">
        <p14:creationId xmlns:p14="http://schemas.microsoft.com/office/powerpoint/2010/main" val="33410223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low Chart x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grpSp>
        <p:nvGrpSpPr>
          <p:cNvPr id="18" name="Group 17">
            <a:extLst>
              <a:ext uri="{FF2B5EF4-FFF2-40B4-BE49-F238E27FC236}">
                <a16:creationId xmlns:a16="http://schemas.microsoft.com/office/drawing/2014/main" id="{5498C8CE-3879-2F54-526A-4FB3BC35A614}"/>
              </a:ext>
            </a:extLst>
          </p:cNvPr>
          <p:cNvGrpSpPr/>
          <p:nvPr userDrawn="1"/>
        </p:nvGrpSpPr>
        <p:grpSpPr>
          <a:xfrm>
            <a:off x="506981" y="2354656"/>
            <a:ext cx="11169081" cy="3558782"/>
            <a:chOff x="506982" y="1923728"/>
            <a:chExt cx="8410120" cy="2679700"/>
          </a:xfrm>
        </p:grpSpPr>
        <p:pic>
          <p:nvPicPr>
            <p:cNvPr id="3" name="Graphic 2">
              <a:extLst>
                <a:ext uri="{FF2B5EF4-FFF2-40B4-BE49-F238E27FC236}">
                  <a16:creationId xmlns:a16="http://schemas.microsoft.com/office/drawing/2014/main" id="{FF8E22B8-C626-33CF-AF31-C216F153582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859702" y="1923728"/>
              <a:ext cx="2057400" cy="2679700"/>
            </a:xfrm>
            <a:prstGeom prst="rect">
              <a:avLst/>
            </a:prstGeom>
          </p:spPr>
        </p:pic>
        <p:pic>
          <p:nvPicPr>
            <p:cNvPr id="5" name="Graphic 4">
              <a:extLst>
                <a:ext uri="{FF2B5EF4-FFF2-40B4-BE49-F238E27FC236}">
                  <a16:creationId xmlns:a16="http://schemas.microsoft.com/office/drawing/2014/main" id="{51CC370D-D55C-CF1D-A84D-FC3FD269EF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733662" y="1923728"/>
              <a:ext cx="2209800" cy="2679700"/>
            </a:xfrm>
            <a:prstGeom prst="rect">
              <a:avLst/>
            </a:prstGeom>
          </p:spPr>
        </p:pic>
        <p:pic>
          <p:nvPicPr>
            <p:cNvPr id="8" name="Graphic 7">
              <a:extLst>
                <a:ext uri="{FF2B5EF4-FFF2-40B4-BE49-F238E27FC236}">
                  <a16:creationId xmlns:a16="http://schemas.microsoft.com/office/drawing/2014/main" id="{0CF38F8D-CE10-398F-DC92-0410984D5CA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607622" y="1923728"/>
              <a:ext cx="2209800" cy="2679700"/>
            </a:xfrm>
            <a:prstGeom prst="rect">
              <a:avLst/>
            </a:prstGeom>
          </p:spPr>
        </p:pic>
        <p:pic>
          <p:nvPicPr>
            <p:cNvPr id="11" name="Graphic 10">
              <a:extLst>
                <a:ext uri="{FF2B5EF4-FFF2-40B4-BE49-F238E27FC236}">
                  <a16:creationId xmlns:a16="http://schemas.microsoft.com/office/drawing/2014/main" id="{71C8FE21-D454-2669-5018-BDB88B7A469E}"/>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06982" y="1923728"/>
              <a:ext cx="2184400" cy="2679700"/>
            </a:xfrm>
            <a:prstGeom prst="rect">
              <a:avLst/>
            </a:prstGeom>
          </p:spPr>
        </p:pic>
      </p:grpSp>
      <p:sp>
        <p:nvSpPr>
          <p:cNvPr id="20" name="Text Placeholder 8">
            <a:extLst>
              <a:ext uri="{FF2B5EF4-FFF2-40B4-BE49-F238E27FC236}">
                <a16:creationId xmlns:a16="http://schemas.microsoft.com/office/drawing/2014/main" id="{469A369E-3216-3A94-D069-C4212D6C5B2A}"/>
              </a:ext>
            </a:extLst>
          </p:cNvPr>
          <p:cNvSpPr>
            <a:spLocks noGrp="1"/>
          </p:cNvSpPr>
          <p:nvPr>
            <p:ph type="body" idx="13"/>
          </p:nvPr>
        </p:nvSpPr>
        <p:spPr>
          <a:xfrm>
            <a:off x="531133" y="1304925"/>
            <a:ext cx="11144930" cy="853194"/>
          </a:xfrm>
        </p:spPr>
        <p:txBody>
          <a:bodyPr numCol="1" spcCol="180000"/>
          <a:lstStyle>
            <a:lvl1pPr marL="0" indent="0">
              <a:spcAft>
                <a:spcPts val="600"/>
              </a:spcAft>
              <a:buClr>
                <a:schemeClr val="bg2"/>
              </a:buClr>
              <a:buFont typeface="Arial" panose="020B0604020202020204" pitchFamily="34" charset="0"/>
              <a:buNone/>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p:txBody>
      </p:sp>
      <p:sp>
        <p:nvSpPr>
          <p:cNvPr id="21" name="Text Placeholder 6">
            <a:extLst>
              <a:ext uri="{FF2B5EF4-FFF2-40B4-BE49-F238E27FC236}">
                <a16:creationId xmlns:a16="http://schemas.microsoft.com/office/drawing/2014/main" id="{8A9C1315-921F-285F-D6BD-A177DE53DC2E}"/>
              </a:ext>
            </a:extLst>
          </p:cNvPr>
          <p:cNvSpPr>
            <a:spLocks noGrp="1"/>
          </p:cNvSpPr>
          <p:nvPr>
            <p:ph type="body" sz="quarter" idx="15"/>
          </p:nvPr>
        </p:nvSpPr>
        <p:spPr>
          <a:xfrm>
            <a:off x="675643" y="3054704"/>
            <a:ext cx="2290922" cy="2745803"/>
          </a:xfrm>
        </p:spPr>
        <p:txBody>
          <a:bodyPr>
            <a:normAutofit/>
          </a:bodyPr>
          <a:lstStyle>
            <a:lvl1pPr marL="177800" indent="-177800">
              <a:spcAft>
                <a:spcPts val="600"/>
              </a:spcAft>
              <a:buFont typeface="Arial" panose="020B0604020202020204" pitchFamily="34" charset="0"/>
              <a:buChar char="•"/>
              <a:tabLst/>
              <a:defRPr sz="1200">
                <a:solidFill>
                  <a:schemeClr val="tx2">
                    <a:lumMod val="50000"/>
                  </a:schemeClr>
                </a:solidFill>
              </a:defRPr>
            </a:lvl1pPr>
          </a:lstStyle>
          <a:p>
            <a:pPr lvl="0"/>
            <a:r>
              <a:rPr lang="en-GB"/>
              <a:t>Click to edit Master text styles</a:t>
            </a:r>
          </a:p>
        </p:txBody>
      </p:sp>
      <p:sp>
        <p:nvSpPr>
          <p:cNvPr id="22" name="Text Placeholder 6">
            <a:extLst>
              <a:ext uri="{FF2B5EF4-FFF2-40B4-BE49-F238E27FC236}">
                <a16:creationId xmlns:a16="http://schemas.microsoft.com/office/drawing/2014/main" id="{4F0999A6-8092-1A74-E3A2-26CC341F65C7}"/>
              </a:ext>
            </a:extLst>
          </p:cNvPr>
          <p:cNvSpPr>
            <a:spLocks noGrp="1"/>
          </p:cNvSpPr>
          <p:nvPr>
            <p:ph type="body" sz="quarter" idx="16"/>
          </p:nvPr>
        </p:nvSpPr>
        <p:spPr>
          <a:xfrm>
            <a:off x="675643" y="2501966"/>
            <a:ext cx="2290922" cy="443198"/>
          </a:xfrm>
        </p:spPr>
        <p:txBody>
          <a:bodyPr wrap="square" anchor="ctr">
            <a:noAutofit/>
          </a:bodyPr>
          <a:lstStyle>
            <a:lvl1pPr>
              <a:lnSpc>
                <a:spcPct val="90000"/>
              </a:lnSpc>
              <a:defRPr sz="2000" b="1">
                <a:solidFill>
                  <a:schemeClr val="bg2"/>
                </a:solidFill>
              </a:defRPr>
            </a:lvl1pPr>
          </a:lstStyle>
          <a:p>
            <a:pPr lvl="0"/>
            <a:r>
              <a:rPr lang="en-GB"/>
              <a:t>Click to edit Master text styles</a:t>
            </a:r>
          </a:p>
        </p:txBody>
      </p:sp>
      <p:sp>
        <p:nvSpPr>
          <p:cNvPr id="26" name="Text Placeholder 6">
            <a:extLst>
              <a:ext uri="{FF2B5EF4-FFF2-40B4-BE49-F238E27FC236}">
                <a16:creationId xmlns:a16="http://schemas.microsoft.com/office/drawing/2014/main" id="{F5E81801-D408-BD68-8EF8-821176E4315D}"/>
              </a:ext>
            </a:extLst>
          </p:cNvPr>
          <p:cNvSpPr>
            <a:spLocks noGrp="1"/>
          </p:cNvSpPr>
          <p:nvPr>
            <p:ph type="body" sz="quarter" idx="17"/>
          </p:nvPr>
        </p:nvSpPr>
        <p:spPr>
          <a:xfrm>
            <a:off x="3583362" y="3054704"/>
            <a:ext cx="2231105" cy="2745803"/>
          </a:xfrm>
        </p:spPr>
        <p:txBody>
          <a:bodyPr>
            <a:normAutofit/>
          </a:bodyPr>
          <a:lstStyle>
            <a:lvl1pPr marL="177800" indent="-177800">
              <a:spcAft>
                <a:spcPts val="600"/>
              </a:spcAft>
              <a:buFont typeface="Arial" panose="020B0604020202020204" pitchFamily="34" charset="0"/>
              <a:buChar char="•"/>
              <a:tabLst/>
              <a:defRPr sz="1200">
                <a:solidFill>
                  <a:schemeClr val="tx2">
                    <a:lumMod val="50000"/>
                  </a:schemeClr>
                </a:solidFill>
              </a:defRPr>
            </a:lvl1pPr>
          </a:lstStyle>
          <a:p>
            <a:pPr lvl="0"/>
            <a:r>
              <a:rPr lang="en-GB"/>
              <a:t>Click to edit Master text styles</a:t>
            </a:r>
          </a:p>
        </p:txBody>
      </p:sp>
      <p:sp>
        <p:nvSpPr>
          <p:cNvPr id="27" name="Text Placeholder 6">
            <a:extLst>
              <a:ext uri="{FF2B5EF4-FFF2-40B4-BE49-F238E27FC236}">
                <a16:creationId xmlns:a16="http://schemas.microsoft.com/office/drawing/2014/main" id="{FE29D8EA-6114-4150-3B97-EAD0BB047B28}"/>
              </a:ext>
            </a:extLst>
          </p:cNvPr>
          <p:cNvSpPr>
            <a:spLocks noGrp="1"/>
          </p:cNvSpPr>
          <p:nvPr>
            <p:ph type="body" sz="quarter" idx="18"/>
          </p:nvPr>
        </p:nvSpPr>
        <p:spPr>
          <a:xfrm>
            <a:off x="3583362" y="2501966"/>
            <a:ext cx="2231105" cy="443198"/>
          </a:xfrm>
        </p:spPr>
        <p:txBody>
          <a:bodyPr wrap="square" anchor="ctr">
            <a:noAutofit/>
          </a:bodyPr>
          <a:lstStyle>
            <a:lvl1pPr>
              <a:lnSpc>
                <a:spcPct val="90000"/>
              </a:lnSpc>
              <a:defRPr sz="2000" b="1">
                <a:solidFill>
                  <a:schemeClr val="accent1"/>
                </a:solidFill>
              </a:defRPr>
            </a:lvl1pPr>
          </a:lstStyle>
          <a:p>
            <a:pPr lvl="0"/>
            <a:r>
              <a:rPr lang="en-GB"/>
              <a:t>Click to edit Master text styles</a:t>
            </a:r>
          </a:p>
        </p:txBody>
      </p:sp>
      <p:sp>
        <p:nvSpPr>
          <p:cNvPr id="28" name="Text Placeholder 6">
            <a:extLst>
              <a:ext uri="{FF2B5EF4-FFF2-40B4-BE49-F238E27FC236}">
                <a16:creationId xmlns:a16="http://schemas.microsoft.com/office/drawing/2014/main" id="{832C3EE2-E731-14E8-F235-F0DC107603F1}"/>
              </a:ext>
            </a:extLst>
          </p:cNvPr>
          <p:cNvSpPr>
            <a:spLocks noGrp="1"/>
          </p:cNvSpPr>
          <p:nvPr>
            <p:ph type="body" sz="quarter" idx="19"/>
          </p:nvPr>
        </p:nvSpPr>
        <p:spPr>
          <a:xfrm>
            <a:off x="6396559" y="3054704"/>
            <a:ext cx="2251850" cy="2745803"/>
          </a:xfrm>
        </p:spPr>
        <p:txBody>
          <a:bodyPr>
            <a:normAutofit/>
          </a:bodyPr>
          <a:lstStyle>
            <a:lvl1pPr marL="177800" indent="-177800">
              <a:spcAft>
                <a:spcPts val="600"/>
              </a:spcAft>
              <a:buFont typeface="Arial" panose="020B0604020202020204" pitchFamily="34" charset="0"/>
              <a:buChar char="•"/>
              <a:tabLst/>
              <a:defRPr sz="1200">
                <a:solidFill>
                  <a:schemeClr val="tx2">
                    <a:lumMod val="50000"/>
                  </a:schemeClr>
                </a:solidFill>
              </a:defRPr>
            </a:lvl1pPr>
          </a:lstStyle>
          <a:p>
            <a:pPr lvl="0"/>
            <a:r>
              <a:rPr lang="en-GB"/>
              <a:t>Click to edit Master text styles</a:t>
            </a:r>
          </a:p>
        </p:txBody>
      </p:sp>
      <p:sp>
        <p:nvSpPr>
          <p:cNvPr id="29" name="Text Placeholder 6">
            <a:extLst>
              <a:ext uri="{FF2B5EF4-FFF2-40B4-BE49-F238E27FC236}">
                <a16:creationId xmlns:a16="http://schemas.microsoft.com/office/drawing/2014/main" id="{3514D2BC-4EB5-482F-640F-D4ECA3398E7B}"/>
              </a:ext>
            </a:extLst>
          </p:cNvPr>
          <p:cNvSpPr>
            <a:spLocks noGrp="1"/>
          </p:cNvSpPr>
          <p:nvPr>
            <p:ph type="body" sz="quarter" idx="20"/>
          </p:nvPr>
        </p:nvSpPr>
        <p:spPr>
          <a:xfrm>
            <a:off x="6396559" y="2501966"/>
            <a:ext cx="2251850" cy="443198"/>
          </a:xfrm>
        </p:spPr>
        <p:txBody>
          <a:bodyPr wrap="square" anchor="ctr">
            <a:noAutofit/>
          </a:bodyPr>
          <a:lstStyle>
            <a:lvl1pPr>
              <a:lnSpc>
                <a:spcPct val="90000"/>
              </a:lnSpc>
              <a:defRPr sz="2000" b="1">
                <a:solidFill>
                  <a:schemeClr val="accent4"/>
                </a:solidFill>
              </a:defRPr>
            </a:lvl1pPr>
          </a:lstStyle>
          <a:p>
            <a:pPr lvl="0"/>
            <a:r>
              <a:rPr lang="en-GB"/>
              <a:t>Click to edit Master text styles</a:t>
            </a:r>
          </a:p>
        </p:txBody>
      </p:sp>
      <p:sp>
        <p:nvSpPr>
          <p:cNvPr id="30" name="Text Placeholder 6">
            <a:extLst>
              <a:ext uri="{FF2B5EF4-FFF2-40B4-BE49-F238E27FC236}">
                <a16:creationId xmlns:a16="http://schemas.microsoft.com/office/drawing/2014/main" id="{176B8D71-6027-E9D4-DE0B-4336DE4C8765}"/>
              </a:ext>
            </a:extLst>
          </p:cNvPr>
          <p:cNvSpPr>
            <a:spLocks noGrp="1"/>
          </p:cNvSpPr>
          <p:nvPr>
            <p:ph type="body" sz="quarter" idx="21"/>
          </p:nvPr>
        </p:nvSpPr>
        <p:spPr>
          <a:xfrm>
            <a:off x="9244461" y="3054704"/>
            <a:ext cx="2290922" cy="2745803"/>
          </a:xfrm>
        </p:spPr>
        <p:txBody>
          <a:bodyPr>
            <a:normAutofit/>
          </a:bodyPr>
          <a:lstStyle>
            <a:lvl1pPr marL="177800" indent="-177800">
              <a:spcAft>
                <a:spcPts val="600"/>
              </a:spcAft>
              <a:buFont typeface="Arial" panose="020B0604020202020204" pitchFamily="34" charset="0"/>
              <a:buChar char="•"/>
              <a:tabLst/>
              <a:defRPr sz="1200">
                <a:solidFill>
                  <a:schemeClr val="tx2">
                    <a:lumMod val="50000"/>
                  </a:schemeClr>
                </a:solidFill>
              </a:defRPr>
            </a:lvl1pPr>
          </a:lstStyle>
          <a:p>
            <a:pPr lvl="0"/>
            <a:r>
              <a:rPr lang="en-GB"/>
              <a:t>Click to edit Master text styles</a:t>
            </a:r>
          </a:p>
        </p:txBody>
      </p:sp>
      <p:sp>
        <p:nvSpPr>
          <p:cNvPr id="31" name="Text Placeholder 6">
            <a:extLst>
              <a:ext uri="{FF2B5EF4-FFF2-40B4-BE49-F238E27FC236}">
                <a16:creationId xmlns:a16="http://schemas.microsoft.com/office/drawing/2014/main" id="{006DA17C-A871-793A-2C8F-F98A0EDA8ED0}"/>
              </a:ext>
            </a:extLst>
          </p:cNvPr>
          <p:cNvSpPr>
            <a:spLocks noGrp="1"/>
          </p:cNvSpPr>
          <p:nvPr>
            <p:ph type="body" sz="quarter" idx="22"/>
          </p:nvPr>
        </p:nvSpPr>
        <p:spPr>
          <a:xfrm>
            <a:off x="9244461" y="2501966"/>
            <a:ext cx="2290922" cy="443198"/>
          </a:xfrm>
        </p:spPr>
        <p:txBody>
          <a:bodyPr wrap="square" anchor="ctr">
            <a:noAutofit/>
          </a:bodyPr>
          <a:lstStyle>
            <a:lvl1pPr>
              <a:lnSpc>
                <a:spcPct val="90000"/>
              </a:lnSpc>
              <a:defRPr sz="2000" b="1">
                <a:solidFill>
                  <a:schemeClr val="accent5"/>
                </a:solidFill>
              </a:defRPr>
            </a:lvl1pPr>
          </a:lstStyle>
          <a:p>
            <a:pPr lvl="0"/>
            <a:r>
              <a:rPr lang="en-GB"/>
              <a:t>Click to edit Master text styles</a:t>
            </a:r>
          </a:p>
        </p:txBody>
      </p:sp>
    </p:spTree>
    <p:extLst>
      <p:ext uri="{BB962C8B-B14F-4D97-AF65-F5344CB8AC3E}">
        <p14:creationId xmlns:p14="http://schemas.microsoft.com/office/powerpoint/2010/main" val="29111684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 Quo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63869" cy="592778"/>
          </a:xfrm>
          <a:prstGeom prst="rect">
            <a:avLst/>
          </a:prstGeom>
        </p:spPr>
        <p:txBody>
          <a:bodyPr vert="horz" lIns="0" tIns="0" rIns="0" bIns="0" rtlCol="0" anchor="t">
            <a:normAutofit/>
          </a:bodyPr>
          <a:lstStyle/>
          <a:p>
            <a:r>
              <a:rPr lang="en-GB"/>
              <a:t>Click to edit Master title style</a:t>
            </a:r>
          </a:p>
        </p:txBody>
      </p:sp>
      <p:sp>
        <p:nvSpPr>
          <p:cNvPr id="11" name="Text Placeholder 8">
            <a:extLst>
              <a:ext uri="{FF2B5EF4-FFF2-40B4-BE49-F238E27FC236}">
                <a16:creationId xmlns:a16="http://schemas.microsoft.com/office/drawing/2014/main" id="{B0C5F5C0-30E8-EF40-92DE-494A99ADBAED}"/>
              </a:ext>
            </a:extLst>
          </p:cNvPr>
          <p:cNvSpPr>
            <a:spLocks noGrp="1"/>
          </p:cNvSpPr>
          <p:nvPr>
            <p:ph type="body" idx="13"/>
          </p:nvPr>
        </p:nvSpPr>
        <p:spPr>
          <a:xfrm>
            <a:off x="531133" y="1304924"/>
            <a:ext cx="5564867" cy="4608511"/>
          </a:xfrm>
        </p:spPr>
        <p:txBody>
          <a:bodyPr numCol="1" spcCol="180000"/>
          <a:lstStyle>
            <a:lvl1pPr marL="0" indent="0">
              <a:buClr>
                <a:schemeClr val="bg2"/>
              </a:buClr>
              <a:buFont typeface="Arial" panose="020B0604020202020204" pitchFamily="34" charset="0"/>
              <a:buNone/>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 name="Slide Number Placeholder 2">
            <a:extLst>
              <a:ext uri="{FF2B5EF4-FFF2-40B4-BE49-F238E27FC236}">
                <a16:creationId xmlns:a16="http://schemas.microsoft.com/office/drawing/2014/main" id="{8D67BD3D-5E5B-2957-7B72-B286DEA69454}"/>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9" name="Straight Connector 18">
            <a:extLst>
              <a:ext uri="{FF2B5EF4-FFF2-40B4-BE49-F238E27FC236}">
                <a16:creationId xmlns:a16="http://schemas.microsoft.com/office/drawing/2014/main" id="{11DD0B93-9CA3-DE96-64E9-7FECBAD37972}"/>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Footer Placeholder 1">
            <a:extLst>
              <a:ext uri="{FF2B5EF4-FFF2-40B4-BE49-F238E27FC236}">
                <a16:creationId xmlns:a16="http://schemas.microsoft.com/office/drawing/2014/main" id="{F3526303-0969-95FB-D8FA-0C9E3916524B}"/>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pic>
        <p:nvPicPr>
          <p:cNvPr id="21" name="Picture 11">
            <a:extLst>
              <a:ext uri="{FF2B5EF4-FFF2-40B4-BE49-F238E27FC236}">
                <a16:creationId xmlns:a16="http://schemas.microsoft.com/office/drawing/2014/main" id="{24A4E3D3-8EF4-A80C-4780-9639C12D4EB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sp>
        <p:nvSpPr>
          <p:cNvPr id="12" name="Text Placeholder 8">
            <a:extLst>
              <a:ext uri="{FF2B5EF4-FFF2-40B4-BE49-F238E27FC236}">
                <a16:creationId xmlns:a16="http://schemas.microsoft.com/office/drawing/2014/main" id="{6DFBA0EA-6763-E017-8DB4-792094E59657}"/>
              </a:ext>
            </a:extLst>
          </p:cNvPr>
          <p:cNvSpPr>
            <a:spLocks noGrp="1"/>
          </p:cNvSpPr>
          <p:nvPr>
            <p:ph type="body" idx="21"/>
          </p:nvPr>
        </p:nvSpPr>
        <p:spPr>
          <a:xfrm>
            <a:off x="6652260" y="1304924"/>
            <a:ext cx="5033328" cy="4608501"/>
          </a:xfrm>
        </p:spPr>
        <p:txBody>
          <a:bodyPr numCol="1" spcCol="180000">
            <a:noAutofit/>
          </a:bodyPr>
          <a:lstStyle>
            <a:lvl1pPr marL="0" indent="0">
              <a:spcAft>
                <a:spcPts val="1200"/>
              </a:spcAft>
              <a:buClr>
                <a:schemeClr val="bg2"/>
              </a:buClr>
              <a:buFont typeface="Arial" panose="020B0604020202020204" pitchFamily="34" charset="0"/>
              <a:buNone/>
              <a:defRPr sz="2400" b="1">
                <a:solidFill>
                  <a:schemeClr val="accent4"/>
                </a:solidFill>
              </a:defRPr>
            </a:lvl1pPr>
            <a:lvl2pPr marL="457200" indent="0">
              <a:buNone/>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p:txBody>
      </p:sp>
    </p:spTree>
    <p:extLst>
      <p:ext uri="{BB962C8B-B14F-4D97-AF65-F5344CB8AC3E}">
        <p14:creationId xmlns:p14="http://schemas.microsoft.com/office/powerpoint/2010/main" val="12339308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Quote +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63869" cy="592778"/>
          </a:xfrm>
          <a:prstGeom prst="rect">
            <a:avLst/>
          </a:prstGeom>
        </p:spPr>
        <p:txBody>
          <a:bodyPr vert="horz" lIns="0" tIns="0" rIns="0" bIns="0" rtlCol="0" anchor="t">
            <a:normAutofit/>
          </a:bodyPr>
          <a:lstStyle/>
          <a:p>
            <a:r>
              <a:rPr lang="en-GB"/>
              <a:t>Click to edit Master title style</a:t>
            </a:r>
          </a:p>
        </p:txBody>
      </p:sp>
      <p:sp>
        <p:nvSpPr>
          <p:cNvPr id="11" name="Text Placeholder 8">
            <a:extLst>
              <a:ext uri="{FF2B5EF4-FFF2-40B4-BE49-F238E27FC236}">
                <a16:creationId xmlns:a16="http://schemas.microsoft.com/office/drawing/2014/main" id="{B0C5F5C0-30E8-EF40-92DE-494A99ADBAED}"/>
              </a:ext>
            </a:extLst>
          </p:cNvPr>
          <p:cNvSpPr>
            <a:spLocks noGrp="1"/>
          </p:cNvSpPr>
          <p:nvPr>
            <p:ph type="body" idx="13"/>
          </p:nvPr>
        </p:nvSpPr>
        <p:spPr>
          <a:xfrm>
            <a:off x="531133" y="1304924"/>
            <a:ext cx="5564867" cy="4608511"/>
          </a:xfrm>
        </p:spPr>
        <p:txBody>
          <a:bodyPr numCol="1" spcCol="180000"/>
          <a:lstStyle>
            <a:lvl1pPr marL="0" indent="0">
              <a:buClr>
                <a:schemeClr val="bg2"/>
              </a:buClr>
              <a:buFont typeface="Arial" panose="020B0604020202020204" pitchFamily="34" charset="0"/>
              <a:buNone/>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Picture Placeholder 2">
            <a:extLst>
              <a:ext uri="{FF2B5EF4-FFF2-40B4-BE49-F238E27FC236}">
                <a16:creationId xmlns:a16="http://schemas.microsoft.com/office/drawing/2014/main" id="{D7BA9708-B496-A663-CB06-FD4F2E3602E5}"/>
              </a:ext>
            </a:extLst>
          </p:cNvPr>
          <p:cNvSpPr>
            <a:spLocks noGrp="1"/>
          </p:cNvSpPr>
          <p:nvPr>
            <p:ph type="pic" sz="quarter" idx="20"/>
          </p:nvPr>
        </p:nvSpPr>
        <p:spPr>
          <a:xfrm>
            <a:off x="6359525" y="3227929"/>
            <a:ext cx="5326063" cy="2685506"/>
          </a:xfrm>
          <a:prstGeom prst="roundRect">
            <a:avLst>
              <a:gd name="adj" fmla="val 3096"/>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anchor="ctr">
            <a:normAutofit/>
          </a:bodyPr>
          <a:lstStyle>
            <a:lvl1pPr algn="ctr">
              <a:defRPr sz="1400" b="0" i="0">
                <a:solidFill>
                  <a:schemeClr val="bg1">
                    <a:lumMod val="65000"/>
                  </a:schemeClr>
                </a:solidFill>
                <a:latin typeface="Arial" panose="020B0604020202020204" pitchFamily="34" charset="0"/>
                <a:cs typeface="Arial" panose="020B0604020202020204" pitchFamily="34" charset="0"/>
              </a:defRPr>
            </a:lvl1pPr>
          </a:lstStyle>
          <a:p>
            <a:r>
              <a:rPr lang="en-GB"/>
              <a:t>Click icon to add picture</a:t>
            </a:r>
          </a:p>
        </p:txBody>
      </p:sp>
      <p:sp>
        <p:nvSpPr>
          <p:cNvPr id="18" name="Slide Number Placeholder 2">
            <a:extLst>
              <a:ext uri="{FF2B5EF4-FFF2-40B4-BE49-F238E27FC236}">
                <a16:creationId xmlns:a16="http://schemas.microsoft.com/office/drawing/2014/main" id="{8D67BD3D-5E5B-2957-7B72-B286DEA69454}"/>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9" name="Straight Connector 18">
            <a:extLst>
              <a:ext uri="{FF2B5EF4-FFF2-40B4-BE49-F238E27FC236}">
                <a16:creationId xmlns:a16="http://schemas.microsoft.com/office/drawing/2014/main" id="{11DD0B93-9CA3-DE96-64E9-7FECBAD37972}"/>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Footer Placeholder 1">
            <a:extLst>
              <a:ext uri="{FF2B5EF4-FFF2-40B4-BE49-F238E27FC236}">
                <a16:creationId xmlns:a16="http://schemas.microsoft.com/office/drawing/2014/main" id="{F3526303-0969-95FB-D8FA-0C9E3916524B}"/>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pic>
        <p:nvPicPr>
          <p:cNvPr id="21" name="Picture 11">
            <a:extLst>
              <a:ext uri="{FF2B5EF4-FFF2-40B4-BE49-F238E27FC236}">
                <a16:creationId xmlns:a16="http://schemas.microsoft.com/office/drawing/2014/main" id="{24A4E3D3-8EF4-A80C-4780-9639C12D4EB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sp>
        <p:nvSpPr>
          <p:cNvPr id="12" name="Text Placeholder 8">
            <a:extLst>
              <a:ext uri="{FF2B5EF4-FFF2-40B4-BE49-F238E27FC236}">
                <a16:creationId xmlns:a16="http://schemas.microsoft.com/office/drawing/2014/main" id="{6DFBA0EA-6763-E017-8DB4-792094E59657}"/>
              </a:ext>
            </a:extLst>
          </p:cNvPr>
          <p:cNvSpPr>
            <a:spLocks noGrp="1"/>
          </p:cNvSpPr>
          <p:nvPr>
            <p:ph type="body" idx="21"/>
          </p:nvPr>
        </p:nvSpPr>
        <p:spPr>
          <a:xfrm>
            <a:off x="6345193" y="1304925"/>
            <a:ext cx="5340395" cy="312265"/>
          </a:xfrm>
        </p:spPr>
        <p:txBody>
          <a:bodyPr numCol="1" spcCol="180000">
            <a:spAutoFit/>
          </a:bodyPr>
          <a:lstStyle>
            <a:lvl1pPr marL="0" indent="0">
              <a:spcAft>
                <a:spcPts val="600"/>
              </a:spcAft>
              <a:buClr>
                <a:schemeClr val="bg2"/>
              </a:buClr>
              <a:buFont typeface="Arial" panose="020B0604020202020204" pitchFamily="34" charset="0"/>
              <a:buNone/>
              <a:defRPr b="1">
                <a:solidFill>
                  <a:schemeClr val="accent4"/>
                </a:solidFill>
              </a:defRPr>
            </a:lvl1pPr>
            <a:lvl2pPr marL="457200" indent="0">
              <a:buNone/>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p:txBody>
      </p:sp>
      <p:sp>
        <p:nvSpPr>
          <p:cNvPr id="13" name="Text Placeholder 8">
            <a:extLst>
              <a:ext uri="{FF2B5EF4-FFF2-40B4-BE49-F238E27FC236}">
                <a16:creationId xmlns:a16="http://schemas.microsoft.com/office/drawing/2014/main" id="{4BC205A0-AF05-E822-A6D1-8E80B8895804}"/>
              </a:ext>
            </a:extLst>
          </p:cNvPr>
          <p:cNvSpPr>
            <a:spLocks noGrp="1"/>
          </p:cNvSpPr>
          <p:nvPr>
            <p:ph type="body" idx="22" hasCustomPrompt="1"/>
          </p:nvPr>
        </p:nvSpPr>
        <p:spPr>
          <a:xfrm>
            <a:off x="6345193" y="5962960"/>
            <a:ext cx="5340395" cy="140488"/>
          </a:xfrm>
        </p:spPr>
        <p:txBody>
          <a:bodyPr numCol="1" spcCol="180000">
            <a:spAutoFit/>
          </a:bodyPr>
          <a:lstStyle>
            <a:lvl1pPr marL="0" indent="0">
              <a:spcAft>
                <a:spcPts val="600"/>
              </a:spcAft>
              <a:buClr>
                <a:schemeClr val="bg2"/>
              </a:buClr>
              <a:buFont typeface="Arial" panose="020B0604020202020204" pitchFamily="34" charset="0"/>
              <a:buNone/>
              <a:defRPr sz="900" b="0">
                <a:solidFill>
                  <a:schemeClr val="bg1">
                    <a:lumMod val="65000"/>
                  </a:schemeClr>
                </a:solidFill>
              </a:defRPr>
            </a:lvl1pPr>
            <a:lvl2pPr marL="457200" indent="0">
              <a:buNone/>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Optional image caption</a:t>
            </a:r>
          </a:p>
        </p:txBody>
      </p:sp>
    </p:spTree>
    <p:extLst>
      <p:ext uri="{BB962C8B-B14F-4D97-AF65-F5344CB8AC3E}">
        <p14:creationId xmlns:p14="http://schemas.microsoft.com/office/powerpoint/2010/main" val="3377427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 Number">
    <p:spTree>
      <p:nvGrpSpPr>
        <p:cNvPr id="1" name=""/>
        <p:cNvGrpSpPr/>
        <p:nvPr/>
      </p:nvGrpSpPr>
      <p:grpSpPr>
        <a:xfrm>
          <a:off x="0" y="0"/>
          <a:ext cx="0" cy="0"/>
          <a:chOff x="0" y="0"/>
          <a:chExt cx="0" cy="0"/>
        </a:xfrm>
      </p:grpSpPr>
      <p:pic>
        <p:nvPicPr>
          <p:cNvPr id="10" name="Picture Placeholder 5" descr="A picture containing ray, fish&#10;&#10;Description automatically generated">
            <a:extLst>
              <a:ext uri="{FF2B5EF4-FFF2-40B4-BE49-F238E27FC236}">
                <a16:creationId xmlns:a16="http://schemas.microsoft.com/office/drawing/2014/main" id="{E64479CB-DB0F-9D45-918A-B9BEDD2EC8B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31272" r="15376"/>
          <a:stretch/>
        </p:blipFill>
        <p:spPr>
          <a:xfrm>
            <a:off x="-3" y="0"/>
            <a:ext cx="6096001" cy="6858000"/>
          </a:xfrm>
          <a:prstGeom prst="round1Rect">
            <a:avLst>
              <a:gd name="adj" fmla="val 14304"/>
            </a:avLst>
          </a:prstGeom>
        </p:spPr>
      </p:pic>
      <p:sp>
        <p:nvSpPr>
          <p:cNvPr id="6" name="Text Placeholder 29">
            <a:extLst>
              <a:ext uri="{FF2B5EF4-FFF2-40B4-BE49-F238E27FC236}">
                <a16:creationId xmlns:a16="http://schemas.microsoft.com/office/drawing/2014/main" id="{DAB788B4-A63C-D849-B216-E7D266CBBABA}"/>
              </a:ext>
            </a:extLst>
          </p:cNvPr>
          <p:cNvSpPr>
            <a:spLocks noGrp="1"/>
          </p:cNvSpPr>
          <p:nvPr>
            <p:ph type="body" sz="quarter" idx="12" hasCustomPrompt="1"/>
          </p:nvPr>
        </p:nvSpPr>
        <p:spPr>
          <a:xfrm>
            <a:off x="6653214" y="2843359"/>
            <a:ext cx="5012580" cy="2476786"/>
          </a:xfrm>
        </p:spPr>
        <p:txBody>
          <a:bodyPr>
            <a:normAutofit/>
          </a:bodyPr>
          <a:lstStyle>
            <a:lvl1pPr>
              <a:lnSpc>
                <a:spcPct val="80000"/>
              </a:lnSpc>
              <a:spcAft>
                <a:spcPts val="0"/>
              </a:spcAft>
              <a:defRPr sz="6000" b="1">
                <a:solidFill>
                  <a:schemeClr val="tx2"/>
                </a:solidFill>
              </a:defRPr>
            </a:lvl1pPr>
          </a:lstStyle>
          <a:p>
            <a:pPr lvl="0"/>
            <a:r>
              <a:rPr lang="en-GB"/>
              <a:t>Section title goes here</a:t>
            </a:r>
          </a:p>
        </p:txBody>
      </p:sp>
      <p:sp>
        <p:nvSpPr>
          <p:cNvPr id="7" name="Text Placeholder 31">
            <a:extLst>
              <a:ext uri="{FF2B5EF4-FFF2-40B4-BE49-F238E27FC236}">
                <a16:creationId xmlns:a16="http://schemas.microsoft.com/office/drawing/2014/main" id="{F314B004-6AB6-8142-919B-E7ECC468456B}"/>
              </a:ext>
            </a:extLst>
          </p:cNvPr>
          <p:cNvSpPr>
            <a:spLocks noGrp="1"/>
          </p:cNvSpPr>
          <p:nvPr>
            <p:ph type="body" sz="quarter" idx="13" hasCustomPrompt="1"/>
          </p:nvPr>
        </p:nvSpPr>
        <p:spPr>
          <a:xfrm>
            <a:off x="6653214" y="2189162"/>
            <a:ext cx="5012580" cy="540077"/>
          </a:xfrm>
        </p:spPr>
        <p:txBody>
          <a:bodyPr>
            <a:normAutofit/>
          </a:bodyPr>
          <a:lstStyle>
            <a:lvl1pPr>
              <a:defRPr sz="1400" spc="300">
                <a:solidFill>
                  <a:schemeClr val="tx2">
                    <a:lumMod val="50000"/>
                  </a:schemeClr>
                </a:solidFill>
              </a:defRPr>
            </a:lvl1pPr>
          </a:lstStyle>
          <a:p>
            <a:pPr lvl="0"/>
            <a:r>
              <a:rPr lang="en-GB"/>
              <a:t>SUBTITLE GOES HERE: TYPE IN CAPITALS</a:t>
            </a:r>
          </a:p>
        </p:txBody>
      </p:sp>
      <p:pic>
        <p:nvPicPr>
          <p:cNvPr id="14" name="Graphic 13">
            <a:extLst>
              <a:ext uri="{FF2B5EF4-FFF2-40B4-BE49-F238E27FC236}">
                <a16:creationId xmlns:a16="http://schemas.microsoft.com/office/drawing/2014/main" id="{85DA45A5-9E96-A540-A7CB-C6C50E73A72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361533" y="445558"/>
            <a:ext cx="1304260" cy="480118"/>
          </a:xfrm>
          <a:prstGeom prst="rect">
            <a:avLst/>
          </a:prstGeom>
        </p:spPr>
      </p:pic>
      <p:sp>
        <p:nvSpPr>
          <p:cNvPr id="8" name="Text Placeholder 29">
            <a:extLst>
              <a:ext uri="{FF2B5EF4-FFF2-40B4-BE49-F238E27FC236}">
                <a16:creationId xmlns:a16="http://schemas.microsoft.com/office/drawing/2014/main" id="{BFF0CE34-D1A8-0246-ADEF-5C8D7757129F}"/>
              </a:ext>
            </a:extLst>
          </p:cNvPr>
          <p:cNvSpPr>
            <a:spLocks noGrp="1"/>
          </p:cNvSpPr>
          <p:nvPr>
            <p:ph type="body" sz="quarter" idx="14" hasCustomPrompt="1"/>
          </p:nvPr>
        </p:nvSpPr>
        <p:spPr>
          <a:xfrm>
            <a:off x="515938" y="1963923"/>
            <a:ext cx="5064591" cy="3104603"/>
          </a:xfrm>
        </p:spPr>
        <p:txBody>
          <a:bodyPr>
            <a:noAutofit/>
          </a:bodyPr>
          <a:lstStyle>
            <a:lvl1pPr algn="ctr">
              <a:lnSpc>
                <a:spcPct val="80000"/>
              </a:lnSpc>
              <a:spcAft>
                <a:spcPts val="0"/>
              </a:spcAft>
              <a:defRPr sz="32500" b="1">
                <a:solidFill>
                  <a:schemeClr val="bg1"/>
                </a:solidFill>
              </a:defRPr>
            </a:lvl1pPr>
          </a:lstStyle>
          <a:p>
            <a:pPr lvl="0"/>
            <a:r>
              <a:rPr lang="en-GB"/>
              <a:t>X</a:t>
            </a:r>
          </a:p>
        </p:txBody>
      </p:sp>
    </p:spTree>
    <p:extLst>
      <p:ext uri="{BB962C8B-B14F-4D97-AF65-F5344CB8AC3E}">
        <p14:creationId xmlns:p14="http://schemas.microsoft.com/office/powerpoint/2010/main" val="21643684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 2 Imag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5574281" cy="592778"/>
          </a:xfrm>
          <a:prstGeom prst="rect">
            <a:avLst/>
          </a:prstGeom>
        </p:spPr>
        <p:txBody>
          <a:bodyPr vert="horz" lIns="0" tIns="0" rIns="0" bIns="0" rtlCol="0" anchor="t">
            <a:normAutofit/>
          </a:bodyPr>
          <a:lstStyle/>
          <a:p>
            <a:r>
              <a:rPr lang="en-GB"/>
              <a:t>Click to edit Master title style</a:t>
            </a:r>
          </a:p>
        </p:txBody>
      </p:sp>
      <p:sp>
        <p:nvSpPr>
          <p:cNvPr id="11" name="Text Placeholder 8">
            <a:extLst>
              <a:ext uri="{FF2B5EF4-FFF2-40B4-BE49-F238E27FC236}">
                <a16:creationId xmlns:a16="http://schemas.microsoft.com/office/drawing/2014/main" id="{B0C5F5C0-30E8-EF40-92DE-494A99ADBAED}"/>
              </a:ext>
            </a:extLst>
          </p:cNvPr>
          <p:cNvSpPr>
            <a:spLocks noGrp="1"/>
          </p:cNvSpPr>
          <p:nvPr>
            <p:ph type="body" idx="13"/>
          </p:nvPr>
        </p:nvSpPr>
        <p:spPr>
          <a:xfrm>
            <a:off x="531133" y="1304924"/>
            <a:ext cx="5564867" cy="4608511"/>
          </a:xfrm>
        </p:spPr>
        <p:txBody>
          <a:bodyPr numCol="1" spcCol="180000"/>
          <a:lstStyle>
            <a:lvl1pPr marL="0" indent="0">
              <a:buClr>
                <a:schemeClr val="bg2"/>
              </a:buClr>
              <a:buFont typeface="Arial" panose="020B0604020202020204" pitchFamily="34" charset="0"/>
              <a:buNone/>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Picture Placeholder 2">
            <a:extLst>
              <a:ext uri="{FF2B5EF4-FFF2-40B4-BE49-F238E27FC236}">
                <a16:creationId xmlns:a16="http://schemas.microsoft.com/office/drawing/2014/main" id="{15315BB4-CEA5-4429-26F4-D4B56B8BE141}"/>
              </a:ext>
            </a:extLst>
          </p:cNvPr>
          <p:cNvSpPr>
            <a:spLocks noGrp="1"/>
          </p:cNvSpPr>
          <p:nvPr>
            <p:ph type="pic" sz="quarter" idx="19"/>
          </p:nvPr>
        </p:nvSpPr>
        <p:spPr>
          <a:xfrm>
            <a:off x="6359525" y="368300"/>
            <a:ext cx="5326063" cy="2685505"/>
          </a:xfrm>
          <a:prstGeom prst="roundRect">
            <a:avLst>
              <a:gd name="adj" fmla="val 3096"/>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anchor="ctr">
            <a:normAutofit/>
          </a:bodyPr>
          <a:lstStyle>
            <a:lvl1pPr algn="ctr">
              <a:defRPr sz="1400" b="0" i="0">
                <a:solidFill>
                  <a:schemeClr val="bg1">
                    <a:lumMod val="65000"/>
                  </a:schemeClr>
                </a:solidFill>
                <a:latin typeface="Arial" panose="020B0604020202020204" pitchFamily="34" charset="0"/>
                <a:cs typeface="Arial" panose="020B0604020202020204" pitchFamily="34" charset="0"/>
              </a:defRPr>
            </a:lvl1pPr>
          </a:lstStyle>
          <a:p>
            <a:r>
              <a:rPr lang="en-GB"/>
              <a:t>Click icon to add picture</a:t>
            </a:r>
          </a:p>
        </p:txBody>
      </p:sp>
      <p:sp>
        <p:nvSpPr>
          <p:cNvPr id="17" name="Picture Placeholder 2">
            <a:extLst>
              <a:ext uri="{FF2B5EF4-FFF2-40B4-BE49-F238E27FC236}">
                <a16:creationId xmlns:a16="http://schemas.microsoft.com/office/drawing/2014/main" id="{D7BA9708-B496-A663-CB06-FD4F2E3602E5}"/>
              </a:ext>
            </a:extLst>
          </p:cNvPr>
          <p:cNvSpPr>
            <a:spLocks noGrp="1"/>
          </p:cNvSpPr>
          <p:nvPr>
            <p:ph type="pic" sz="quarter" idx="20"/>
          </p:nvPr>
        </p:nvSpPr>
        <p:spPr>
          <a:xfrm>
            <a:off x="6359525" y="3227929"/>
            <a:ext cx="5326063" cy="2685506"/>
          </a:xfrm>
          <a:prstGeom prst="roundRect">
            <a:avLst>
              <a:gd name="adj" fmla="val 3096"/>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anchor="ctr">
            <a:normAutofit/>
          </a:bodyPr>
          <a:lstStyle>
            <a:lvl1pPr algn="ctr">
              <a:defRPr sz="1400" b="0" i="0">
                <a:solidFill>
                  <a:schemeClr val="bg1">
                    <a:lumMod val="65000"/>
                  </a:schemeClr>
                </a:solidFill>
                <a:latin typeface="Arial" panose="020B0604020202020204" pitchFamily="34" charset="0"/>
                <a:cs typeface="Arial" panose="020B0604020202020204" pitchFamily="34" charset="0"/>
              </a:defRPr>
            </a:lvl1pPr>
          </a:lstStyle>
          <a:p>
            <a:r>
              <a:rPr lang="en-GB"/>
              <a:t>Click icon to add picture</a:t>
            </a:r>
          </a:p>
        </p:txBody>
      </p:sp>
      <p:sp>
        <p:nvSpPr>
          <p:cNvPr id="18" name="Slide Number Placeholder 2">
            <a:extLst>
              <a:ext uri="{FF2B5EF4-FFF2-40B4-BE49-F238E27FC236}">
                <a16:creationId xmlns:a16="http://schemas.microsoft.com/office/drawing/2014/main" id="{8D67BD3D-5E5B-2957-7B72-B286DEA69454}"/>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9" name="Straight Connector 18">
            <a:extLst>
              <a:ext uri="{FF2B5EF4-FFF2-40B4-BE49-F238E27FC236}">
                <a16:creationId xmlns:a16="http://schemas.microsoft.com/office/drawing/2014/main" id="{11DD0B93-9CA3-DE96-64E9-7FECBAD37972}"/>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Footer Placeholder 1">
            <a:extLst>
              <a:ext uri="{FF2B5EF4-FFF2-40B4-BE49-F238E27FC236}">
                <a16:creationId xmlns:a16="http://schemas.microsoft.com/office/drawing/2014/main" id="{F3526303-0969-95FB-D8FA-0C9E3916524B}"/>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pic>
        <p:nvPicPr>
          <p:cNvPr id="21" name="Picture 11">
            <a:extLst>
              <a:ext uri="{FF2B5EF4-FFF2-40B4-BE49-F238E27FC236}">
                <a16:creationId xmlns:a16="http://schemas.microsoft.com/office/drawing/2014/main" id="{24A4E3D3-8EF4-A80C-4780-9639C12D4EB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sp>
        <p:nvSpPr>
          <p:cNvPr id="12" name="Text Placeholder 8">
            <a:extLst>
              <a:ext uri="{FF2B5EF4-FFF2-40B4-BE49-F238E27FC236}">
                <a16:creationId xmlns:a16="http://schemas.microsoft.com/office/drawing/2014/main" id="{02F1485A-E0B4-C14E-58C4-9144A8FEE29C}"/>
              </a:ext>
            </a:extLst>
          </p:cNvPr>
          <p:cNvSpPr>
            <a:spLocks noGrp="1"/>
          </p:cNvSpPr>
          <p:nvPr>
            <p:ph type="body" idx="22" hasCustomPrompt="1"/>
          </p:nvPr>
        </p:nvSpPr>
        <p:spPr>
          <a:xfrm>
            <a:off x="6345193" y="5962960"/>
            <a:ext cx="5340395" cy="140488"/>
          </a:xfrm>
        </p:spPr>
        <p:txBody>
          <a:bodyPr numCol="1" spcCol="180000">
            <a:spAutoFit/>
          </a:bodyPr>
          <a:lstStyle>
            <a:lvl1pPr marL="0" indent="0">
              <a:spcAft>
                <a:spcPts val="600"/>
              </a:spcAft>
              <a:buClr>
                <a:schemeClr val="bg2"/>
              </a:buClr>
              <a:buFont typeface="Arial" panose="020B0604020202020204" pitchFamily="34" charset="0"/>
              <a:buNone/>
              <a:defRPr sz="900" b="0">
                <a:solidFill>
                  <a:schemeClr val="bg1">
                    <a:lumMod val="65000"/>
                  </a:schemeClr>
                </a:solidFill>
              </a:defRPr>
            </a:lvl1pPr>
            <a:lvl2pPr marL="457200" indent="0">
              <a:buNone/>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Optional image caption</a:t>
            </a:r>
          </a:p>
        </p:txBody>
      </p:sp>
    </p:spTree>
    <p:extLst>
      <p:ext uri="{BB962C8B-B14F-4D97-AF65-F5344CB8AC3E}">
        <p14:creationId xmlns:p14="http://schemas.microsoft.com/office/powerpoint/2010/main" val="11324253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 Image 1">
    <p:spTree>
      <p:nvGrpSpPr>
        <p:cNvPr id="1" name=""/>
        <p:cNvGrpSpPr/>
        <p:nvPr/>
      </p:nvGrpSpPr>
      <p:grpSpPr>
        <a:xfrm>
          <a:off x="0" y="0"/>
          <a:ext cx="0" cy="0"/>
          <a:chOff x="0" y="0"/>
          <a:chExt cx="0" cy="0"/>
        </a:xfrm>
      </p:grpSpPr>
      <p:sp>
        <p:nvSpPr>
          <p:cNvPr id="12" name="Picture Placeholder 27">
            <a:extLst>
              <a:ext uri="{FF2B5EF4-FFF2-40B4-BE49-F238E27FC236}">
                <a16:creationId xmlns:a16="http://schemas.microsoft.com/office/drawing/2014/main" id="{1426049D-A517-EA42-AFCA-8DDB22C6BA37}"/>
              </a:ext>
            </a:extLst>
          </p:cNvPr>
          <p:cNvSpPr>
            <a:spLocks noGrp="1"/>
          </p:cNvSpPr>
          <p:nvPr>
            <p:ph type="pic" sz="quarter" idx="15" hasCustomPrompt="1"/>
          </p:nvPr>
        </p:nvSpPr>
        <p:spPr>
          <a:xfrm>
            <a:off x="6495588" y="-10508"/>
            <a:ext cx="5711376" cy="6879020"/>
          </a:xfrm>
          <a:custGeom>
            <a:avLst/>
            <a:gdLst>
              <a:gd name="connsiteX0" fmla="*/ 0 w 7962406"/>
              <a:gd name="connsiteY0" fmla="*/ 0 h 6857999"/>
              <a:gd name="connsiteX1" fmla="*/ 7962406 w 7962406"/>
              <a:gd name="connsiteY1" fmla="*/ 0 h 6857999"/>
              <a:gd name="connsiteX2" fmla="*/ 7962406 w 7962406"/>
              <a:gd name="connsiteY2" fmla="*/ 6857999 h 6857999"/>
              <a:gd name="connsiteX3" fmla="*/ 1019785 w 7962406"/>
              <a:gd name="connsiteY3" fmla="*/ 6857999 h 6857999"/>
              <a:gd name="connsiteX4" fmla="*/ 0 w 7962406"/>
              <a:gd name="connsiteY4" fmla="*/ 5838214 h 6857999"/>
              <a:gd name="connsiteX0" fmla="*/ 0 w 7962406"/>
              <a:gd name="connsiteY0" fmla="*/ 0 h 6857999"/>
              <a:gd name="connsiteX1" fmla="*/ 6039013 w 7962406"/>
              <a:gd name="connsiteY1" fmla="*/ 84083 h 6857999"/>
              <a:gd name="connsiteX2" fmla="*/ 7962406 w 7962406"/>
              <a:gd name="connsiteY2" fmla="*/ 6857999 h 6857999"/>
              <a:gd name="connsiteX3" fmla="*/ 1019785 w 7962406"/>
              <a:gd name="connsiteY3" fmla="*/ 6857999 h 6857999"/>
              <a:gd name="connsiteX4" fmla="*/ 0 w 7962406"/>
              <a:gd name="connsiteY4" fmla="*/ 5838214 h 6857999"/>
              <a:gd name="connsiteX5" fmla="*/ 0 w 7962406"/>
              <a:gd name="connsiteY5" fmla="*/ 0 h 6857999"/>
              <a:gd name="connsiteX0" fmla="*/ 0 w 7962406"/>
              <a:gd name="connsiteY0" fmla="*/ 10510 h 6868509"/>
              <a:gd name="connsiteX1" fmla="*/ 6144117 w 7962406"/>
              <a:gd name="connsiteY1" fmla="*/ 0 h 6868509"/>
              <a:gd name="connsiteX2" fmla="*/ 7962406 w 7962406"/>
              <a:gd name="connsiteY2" fmla="*/ 6868509 h 6868509"/>
              <a:gd name="connsiteX3" fmla="*/ 1019785 w 7962406"/>
              <a:gd name="connsiteY3" fmla="*/ 6868509 h 6868509"/>
              <a:gd name="connsiteX4" fmla="*/ 0 w 7962406"/>
              <a:gd name="connsiteY4" fmla="*/ 5848724 h 6868509"/>
              <a:gd name="connsiteX5" fmla="*/ 0 w 7962406"/>
              <a:gd name="connsiteY5" fmla="*/ 10510 h 6868509"/>
              <a:gd name="connsiteX0" fmla="*/ 0 w 6144117"/>
              <a:gd name="connsiteY0" fmla="*/ 10510 h 6868509"/>
              <a:gd name="connsiteX1" fmla="*/ 6144117 w 6144117"/>
              <a:gd name="connsiteY1" fmla="*/ 0 h 6868509"/>
              <a:gd name="connsiteX2" fmla="*/ 5660640 w 6144117"/>
              <a:gd name="connsiteY2" fmla="*/ 6563709 h 6868509"/>
              <a:gd name="connsiteX3" fmla="*/ 1019785 w 6144117"/>
              <a:gd name="connsiteY3" fmla="*/ 6868509 h 6868509"/>
              <a:gd name="connsiteX4" fmla="*/ 0 w 6144117"/>
              <a:gd name="connsiteY4" fmla="*/ 5848724 h 6868509"/>
              <a:gd name="connsiteX5" fmla="*/ 0 w 6144117"/>
              <a:gd name="connsiteY5" fmla="*/ 10510 h 6868509"/>
              <a:gd name="connsiteX0" fmla="*/ 0 w 6154626"/>
              <a:gd name="connsiteY0" fmla="*/ 10510 h 6879020"/>
              <a:gd name="connsiteX1" fmla="*/ 6144117 w 6154626"/>
              <a:gd name="connsiteY1" fmla="*/ 0 h 6879020"/>
              <a:gd name="connsiteX2" fmla="*/ 6154626 w 6154626"/>
              <a:gd name="connsiteY2" fmla="*/ 6879020 h 6879020"/>
              <a:gd name="connsiteX3" fmla="*/ 1019785 w 6154626"/>
              <a:gd name="connsiteY3" fmla="*/ 6868509 h 6879020"/>
              <a:gd name="connsiteX4" fmla="*/ 0 w 6154626"/>
              <a:gd name="connsiteY4" fmla="*/ 5848724 h 6879020"/>
              <a:gd name="connsiteX5" fmla="*/ 0 w 6154626"/>
              <a:gd name="connsiteY5" fmla="*/ 10510 h 687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4626" h="6879020">
                <a:moveTo>
                  <a:pt x="0" y="10510"/>
                </a:moveTo>
                <a:lnTo>
                  <a:pt x="6144117" y="0"/>
                </a:lnTo>
                <a:lnTo>
                  <a:pt x="6154626" y="6879020"/>
                </a:lnTo>
                <a:lnTo>
                  <a:pt x="1019785" y="6868509"/>
                </a:lnTo>
                <a:cubicBezTo>
                  <a:pt x="456573" y="6868509"/>
                  <a:pt x="0" y="6411936"/>
                  <a:pt x="0" y="5848724"/>
                </a:cubicBezTo>
                <a:lnTo>
                  <a:pt x="0" y="10510"/>
                </a:lnTo>
                <a:close/>
              </a:path>
            </a:pathLst>
          </a:custGeom>
          <a:solidFill>
            <a:schemeClr val="bg1">
              <a:lumMod val="85000"/>
            </a:schemeClr>
          </a:solidFill>
        </p:spPr>
        <p:txBody>
          <a:bodyPr wrap="square" anchor="ctr">
            <a:noAutofit/>
          </a:bodyPr>
          <a:lstStyle>
            <a:lvl1pPr marL="0" indent="0" algn="ctr">
              <a:buNone/>
              <a:defRPr>
                <a:solidFill>
                  <a:schemeClr val="bg1">
                    <a:lumMod val="50000"/>
                  </a:schemeClr>
                </a:solidFill>
              </a:defRPr>
            </a:lvl1pPr>
          </a:lstStyle>
          <a:p>
            <a:r>
              <a:rPr lang="en-GB"/>
              <a:t>Click icon to insert picture</a:t>
            </a:r>
          </a:p>
        </p:txBody>
      </p:sp>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5574281" cy="592778"/>
          </a:xfrm>
          <a:prstGeom prst="rect">
            <a:avLst/>
          </a:prstGeom>
        </p:spPr>
        <p:txBody>
          <a:bodyPr vert="horz" lIns="0" tIns="0" rIns="0" bIns="0" rtlCol="0" anchor="t">
            <a:normAutofit/>
          </a:bodyPr>
          <a:lstStyle/>
          <a:p>
            <a:r>
              <a:rPr lang="en-GB"/>
              <a:t>Click to edit Master title style</a:t>
            </a:r>
          </a:p>
        </p:txBody>
      </p:sp>
      <p:sp>
        <p:nvSpPr>
          <p:cNvPr id="11" name="Text Placeholder 8">
            <a:extLst>
              <a:ext uri="{FF2B5EF4-FFF2-40B4-BE49-F238E27FC236}">
                <a16:creationId xmlns:a16="http://schemas.microsoft.com/office/drawing/2014/main" id="{B0C5F5C0-30E8-EF40-92DE-494A99ADBAED}"/>
              </a:ext>
            </a:extLst>
          </p:cNvPr>
          <p:cNvSpPr>
            <a:spLocks noGrp="1"/>
          </p:cNvSpPr>
          <p:nvPr>
            <p:ph type="body" idx="13"/>
          </p:nvPr>
        </p:nvSpPr>
        <p:spPr>
          <a:xfrm>
            <a:off x="531133" y="1304924"/>
            <a:ext cx="5564867" cy="4608511"/>
          </a:xfrm>
        </p:spPr>
        <p:txBody>
          <a:bodyPr numCol="1" spcCol="180000"/>
          <a:lstStyle>
            <a:lvl1pPr marL="0" indent="0">
              <a:buClr>
                <a:schemeClr val="bg2"/>
              </a:buClr>
              <a:buFont typeface="Arial" panose="020B0604020202020204" pitchFamily="34" charset="0"/>
              <a:buNone/>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5580063"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sp>
        <p:nvSpPr>
          <p:cNvPr id="5" name="Text Placeholder 4">
            <a:extLst>
              <a:ext uri="{FF2B5EF4-FFF2-40B4-BE49-F238E27FC236}">
                <a16:creationId xmlns:a16="http://schemas.microsoft.com/office/drawing/2014/main" id="{0CE04A98-CDC1-2043-A233-CAA53ED2E1A4}"/>
              </a:ext>
            </a:extLst>
          </p:cNvPr>
          <p:cNvSpPr>
            <a:spLocks noGrp="1"/>
          </p:cNvSpPr>
          <p:nvPr>
            <p:ph type="body" sz="quarter" idx="16" hasCustomPrompt="1"/>
          </p:nvPr>
        </p:nvSpPr>
        <p:spPr>
          <a:xfrm>
            <a:off x="10643129" y="6108048"/>
            <a:ext cx="1042557" cy="381653"/>
          </a:xfrm>
          <a:blipFill>
            <a:blip r:embed="rId2">
              <a:extLst>
                <a:ext uri="{96DAC541-7B7A-43D3-8B79-37D633B846F1}">
                  <asvg:svgBlip xmlns:asvg="http://schemas.microsoft.com/office/drawing/2016/SVG/main" r:embed="rId3"/>
                </a:ext>
              </a:extLst>
            </a:blip>
            <a:stretch>
              <a:fillRect/>
            </a:stretch>
          </a:blipFill>
        </p:spPr>
        <p:txBody>
          <a:bodyPr/>
          <a:lstStyle/>
          <a:p>
            <a:pPr lvl="0"/>
            <a:r>
              <a:rPr lang="en-GB"/>
              <a:t> </a:t>
            </a:r>
          </a:p>
        </p:txBody>
      </p:sp>
    </p:spTree>
    <p:extLst>
      <p:ext uri="{BB962C8B-B14F-4D97-AF65-F5344CB8AC3E}">
        <p14:creationId xmlns:p14="http://schemas.microsoft.com/office/powerpoint/2010/main" val="38432038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 Imag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5574281" cy="592778"/>
          </a:xfrm>
          <a:prstGeom prst="rect">
            <a:avLst/>
          </a:prstGeom>
        </p:spPr>
        <p:txBody>
          <a:bodyPr vert="horz" lIns="0" tIns="0" rIns="0" bIns="0" rtlCol="0" anchor="t">
            <a:normAutofit/>
          </a:bodyPr>
          <a:lstStyle/>
          <a:p>
            <a:r>
              <a:rPr lang="en-GB"/>
              <a:t>Click to edit Master title style</a:t>
            </a:r>
          </a:p>
        </p:txBody>
      </p:sp>
      <p:sp>
        <p:nvSpPr>
          <p:cNvPr id="11" name="Text Placeholder 8">
            <a:extLst>
              <a:ext uri="{FF2B5EF4-FFF2-40B4-BE49-F238E27FC236}">
                <a16:creationId xmlns:a16="http://schemas.microsoft.com/office/drawing/2014/main" id="{B0C5F5C0-30E8-EF40-92DE-494A99ADBAED}"/>
              </a:ext>
            </a:extLst>
          </p:cNvPr>
          <p:cNvSpPr>
            <a:spLocks noGrp="1"/>
          </p:cNvSpPr>
          <p:nvPr>
            <p:ph type="body" idx="13"/>
          </p:nvPr>
        </p:nvSpPr>
        <p:spPr>
          <a:xfrm>
            <a:off x="531133" y="1304924"/>
            <a:ext cx="5564867" cy="4608511"/>
          </a:xfrm>
        </p:spPr>
        <p:txBody>
          <a:bodyPr numCol="1" spcCol="180000"/>
          <a:lstStyle>
            <a:lvl1pPr marL="0" indent="0">
              <a:buClr>
                <a:schemeClr val="bg2"/>
              </a:buClr>
              <a:buFont typeface="Arial" panose="020B0604020202020204" pitchFamily="34" charset="0"/>
              <a:buNone/>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5580063"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sp>
        <p:nvSpPr>
          <p:cNvPr id="5" name="Text Placeholder 4">
            <a:extLst>
              <a:ext uri="{FF2B5EF4-FFF2-40B4-BE49-F238E27FC236}">
                <a16:creationId xmlns:a16="http://schemas.microsoft.com/office/drawing/2014/main" id="{0CE04A98-CDC1-2043-A233-CAA53ED2E1A4}"/>
              </a:ext>
            </a:extLst>
          </p:cNvPr>
          <p:cNvSpPr>
            <a:spLocks noGrp="1"/>
          </p:cNvSpPr>
          <p:nvPr>
            <p:ph type="body" sz="quarter" idx="16" hasCustomPrompt="1"/>
          </p:nvPr>
        </p:nvSpPr>
        <p:spPr>
          <a:xfrm>
            <a:off x="10643129" y="6108048"/>
            <a:ext cx="1042557" cy="381653"/>
          </a:xfrm>
          <a:blipFill>
            <a:blip r:embed="rId2">
              <a:extLst>
                <a:ext uri="{96DAC541-7B7A-43D3-8B79-37D633B846F1}">
                  <asvg:svgBlip xmlns:asvg="http://schemas.microsoft.com/office/drawing/2016/SVG/main" r:embed="rId3"/>
                </a:ext>
              </a:extLst>
            </a:blip>
            <a:stretch>
              <a:fillRect/>
            </a:stretch>
          </a:blipFill>
        </p:spPr>
        <p:txBody>
          <a:bodyPr/>
          <a:lstStyle/>
          <a:p>
            <a:pPr lvl="0"/>
            <a:r>
              <a:rPr lang="en-GB"/>
              <a:t> </a:t>
            </a:r>
          </a:p>
        </p:txBody>
      </p:sp>
      <p:sp>
        <p:nvSpPr>
          <p:cNvPr id="27" name="Picture Placeholder 26">
            <a:extLst>
              <a:ext uri="{FF2B5EF4-FFF2-40B4-BE49-F238E27FC236}">
                <a16:creationId xmlns:a16="http://schemas.microsoft.com/office/drawing/2014/main" id="{D7270696-0AB9-0445-9B12-E1B6CE40D325}"/>
              </a:ext>
            </a:extLst>
          </p:cNvPr>
          <p:cNvSpPr>
            <a:spLocks noGrp="1"/>
          </p:cNvSpPr>
          <p:nvPr>
            <p:ph type="pic" sz="quarter" idx="17"/>
          </p:nvPr>
        </p:nvSpPr>
        <p:spPr>
          <a:xfrm>
            <a:off x="5685640" y="0"/>
            <a:ext cx="6506360" cy="6858000"/>
          </a:xfrm>
          <a:custGeom>
            <a:avLst/>
            <a:gdLst>
              <a:gd name="connsiteX0" fmla="*/ 0 w 6506360"/>
              <a:gd name="connsiteY0" fmla="*/ 0 h 6858000"/>
              <a:gd name="connsiteX1" fmla="*/ 6506360 w 6506360"/>
              <a:gd name="connsiteY1" fmla="*/ 0 h 6858000"/>
              <a:gd name="connsiteX2" fmla="*/ 6506360 w 6506360"/>
              <a:gd name="connsiteY2" fmla="*/ 6858000 h 6858000"/>
              <a:gd name="connsiteX3" fmla="*/ 816590 w 6506360"/>
              <a:gd name="connsiteY3" fmla="*/ 6858000 h 6858000"/>
              <a:gd name="connsiteX4" fmla="*/ 816590 w 6506360"/>
              <a:gd name="connsiteY4" fmla="*/ 939979 h 6858000"/>
              <a:gd name="connsiteX5" fmla="*/ 57657 w 6506360"/>
              <a:gd name="connsiteY5" fmla="*/ 8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6360" h="6858000">
                <a:moveTo>
                  <a:pt x="0" y="0"/>
                </a:moveTo>
                <a:lnTo>
                  <a:pt x="6506360" y="0"/>
                </a:lnTo>
                <a:lnTo>
                  <a:pt x="6506360" y="6858000"/>
                </a:lnTo>
                <a:lnTo>
                  <a:pt x="816590" y="6858000"/>
                </a:lnTo>
                <a:lnTo>
                  <a:pt x="816590" y="939979"/>
                </a:lnTo>
                <a:cubicBezTo>
                  <a:pt x="816590" y="480656"/>
                  <a:pt x="490779" y="97429"/>
                  <a:pt x="57657" y="8800"/>
                </a:cubicBezTo>
                <a:close/>
              </a:path>
            </a:pathLst>
          </a:custGeom>
          <a:solidFill>
            <a:schemeClr val="bg1">
              <a:lumMod val="85000"/>
            </a:schemeClr>
          </a:solidFill>
        </p:spPr>
        <p:txBody>
          <a:bodyPr wrap="square" anchor="ctr">
            <a:noAutofit/>
          </a:bodyPr>
          <a:lstStyle>
            <a:lvl1pPr algn="ctr">
              <a:defRPr>
                <a:solidFill>
                  <a:schemeClr val="bg1">
                    <a:lumMod val="50000"/>
                  </a:schemeClr>
                </a:solidFill>
              </a:defRPr>
            </a:lvl1pPr>
          </a:lstStyle>
          <a:p>
            <a:r>
              <a:rPr lang="en-GB"/>
              <a:t>Click icon to add picture</a:t>
            </a:r>
          </a:p>
        </p:txBody>
      </p:sp>
      <p:sp>
        <p:nvSpPr>
          <p:cNvPr id="28" name="Text Placeholder 4">
            <a:extLst>
              <a:ext uri="{FF2B5EF4-FFF2-40B4-BE49-F238E27FC236}">
                <a16:creationId xmlns:a16="http://schemas.microsoft.com/office/drawing/2014/main" id="{7DCA613B-D18E-594C-9579-2E40707B7127}"/>
              </a:ext>
            </a:extLst>
          </p:cNvPr>
          <p:cNvSpPr>
            <a:spLocks noGrp="1"/>
          </p:cNvSpPr>
          <p:nvPr>
            <p:ph type="body" sz="quarter" idx="18" hasCustomPrompt="1"/>
          </p:nvPr>
        </p:nvSpPr>
        <p:spPr>
          <a:xfrm>
            <a:off x="10643128" y="6108048"/>
            <a:ext cx="1042557" cy="381653"/>
          </a:xfrm>
          <a:blipFill>
            <a:blip r:embed="rId2">
              <a:extLst>
                <a:ext uri="{96DAC541-7B7A-43D3-8B79-37D633B846F1}">
                  <asvg:svgBlip xmlns:asvg="http://schemas.microsoft.com/office/drawing/2016/SVG/main" r:embed="rId3"/>
                </a:ext>
              </a:extLst>
            </a:blip>
            <a:stretch>
              <a:fillRect/>
            </a:stretch>
          </a:blipFill>
        </p:spPr>
        <p:txBody>
          <a:bodyPr/>
          <a:lstStyle/>
          <a:p>
            <a:pPr lvl="0"/>
            <a:r>
              <a:rPr lang="en-GB"/>
              <a:t> </a:t>
            </a:r>
          </a:p>
        </p:txBody>
      </p:sp>
    </p:spTree>
    <p:extLst>
      <p:ext uri="{BB962C8B-B14F-4D97-AF65-F5344CB8AC3E}">
        <p14:creationId xmlns:p14="http://schemas.microsoft.com/office/powerpoint/2010/main" val="8591394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5580063"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sp>
        <p:nvSpPr>
          <p:cNvPr id="5" name="Text Placeholder 4">
            <a:extLst>
              <a:ext uri="{FF2B5EF4-FFF2-40B4-BE49-F238E27FC236}">
                <a16:creationId xmlns:a16="http://schemas.microsoft.com/office/drawing/2014/main" id="{0CE04A98-CDC1-2043-A233-CAA53ED2E1A4}"/>
              </a:ext>
            </a:extLst>
          </p:cNvPr>
          <p:cNvSpPr>
            <a:spLocks noGrp="1"/>
          </p:cNvSpPr>
          <p:nvPr>
            <p:ph type="body" sz="quarter" idx="16" hasCustomPrompt="1"/>
          </p:nvPr>
        </p:nvSpPr>
        <p:spPr>
          <a:xfrm>
            <a:off x="10643129" y="6108048"/>
            <a:ext cx="1042557" cy="381653"/>
          </a:xfrm>
          <a:blipFill>
            <a:blip r:embed="rId2">
              <a:extLst>
                <a:ext uri="{96DAC541-7B7A-43D3-8B79-37D633B846F1}">
                  <asvg:svgBlip xmlns:asvg="http://schemas.microsoft.com/office/drawing/2016/SVG/main" r:embed="rId3"/>
                </a:ext>
              </a:extLst>
            </a:blip>
            <a:stretch>
              <a:fillRect/>
            </a:stretch>
          </a:blipFill>
        </p:spPr>
        <p:txBody>
          <a:bodyPr/>
          <a:lstStyle/>
          <a:p>
            <a:pPr lvl="0"/>
            <a:r>
              <a:rPr lang="en-GB"/>
              <a:t> </a:t>
            </a:r>
          </a:p>
        </p:txBody>
      </p:sp>
      <p:sp>
        <p:nvSpPr>
          <p:cNvPr id="27" name="Picture Placeholder 26">
            <a:extLst>
              <a:ext uri="{FF2B5EF4-FFF2-40B4-BE49-F238E27FC236}">
                <a16:creationId xmlns:a16="http://schemas.microsoft.com/office/drawing/2014/main" id="{D7270696-0AB9-0445-9B12-E1B6CE40D325}"/>
              </a:ext>
            </a:extLst>
          </p:cNvPr>
          <p:cNvSpPr>
            <a:spLocks noGrp="1"/>
          </p:cNvSpPr>
          <p:nvPr>
            <p:ph type="pic" sz="quarter" idx="17"/>
          </p:nvPr>
        </p:nvSpPr>
        <p:spPr>
          <a:xfrm>
            <a:off x="5685640" y="0"/>
            <a:ext cx="6506360" cy="6858000"/>
          </a:xfrm>
          <a:custGeom>
            <a:avLst/>
            <a:gdLst>
              <a:gd name="connsiteX0" fmla="*/ 0 w 6506360"/>
              <a:gd name="connsiteY0" fmla="*/ 0 h 6858000"/>
              <a:gd name="connsiteX1" fmla="*/ 6506360 w 6506360"/>
              <a:gd name="connsiteY1" fmla="*/ 0 h 6858000"/>
              <a:gd name="connsiteX2" fmla="*/ 6506360 w 6506360"/>
              <a:gd name="connsiteY2" fmla="*/ 6858000 h 6858000"/>
              <a:gd name="connsiteX3" fmla="*/ 816590 w 6506360"/>
              <a:gd name="connsiteY3" fmla="*/ 6858000 h 6858000"/>
              <a:gd name="connsiteX4" fmla="*/ 816590 w 6506360"/>
              <a:gd name="connsiteY4" fmla="*/ 939979 h 6858000"/>
              <a:gd name="connsiteX5" fmla="*/ 57657 w 6506360"/>
              <a:gd name="connsiteY5" fmla="*/ 8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6360" h="6858000">
                <a:moveTo>
                  <a:pt x="0" y="0"/>
                </a:moveTo>
                <a:lnTo>
                  <a:pt x="6506360" y="0"/>
                </a:lnTo>
                <a:lnTo>
                  <a:pt x="6506360" y="6858000"/>
                </a:lnTo>
                <a:lnTo>
                  <a:pt x="816590" y="6858000"/>
                </a:lnTo>
                <a:lnTo>
                  <a:pt x="816590" y="939979"/>
                </a:lnTo>
                <a:cubicBezTo>
                  <a:pt x="816590" y="480656"/>
                  <a:pt x="490779" y="97429"/>
                  <a:pt x="57657" y="8800"/>
                </a:cubicBezTo>
                <a:close/>
              </a:path>
            </a:pathLst>
          </a:custGeom>
          <a:solidFill>
            <a:schemeClr val="bg1">
              <a:lumMod val="85000"/>
            </a:schemeClr>
          </a:solidFill>
        </p:spPr>
        <p:txBody>
          <a:bodyPr wrap="square" anchor="ctr">
            <a:noAutofit/>
          </a:bodyPr>
          <a:lstStyle>
            <a:lvl1pPr algn="ctr">
              <a:defRPr>
                <a:solidFill>
                  <a:schemeClr val="bg1">
                    <a:lumMod val="50000"/>
                  </a:schemeClr>
                </a:solidFill>
              </a:defRPr>
            </a:lvl1pPr>
          </a:lstStyle>
          <a:p>
            <a:r>
              <a:rPr lang="en-GB"/>
              <a:t>Click icon to add picture</a:t>
            </a:r>
          </a:p>
        </p:txBody>
      </p:sp>
      <p:sp>
        <p:nvSpPr>
          <p:cNvPr id="28" name="Text Placeholder 4">
            <a:extLst>
              <a:ext uri="{FF2B5EF4-FFF2-40B4-BE49-F238E27FC236}">
                <a16:creationId xmlns:a16="http://schemas.microsoft.com/office/drawing/2014/main" id="{7DCA613B-D18E-594C-9579-2E40707B7127}"/>
              </a:ext>
            </a:extLst>
          </p:cNvPr>
          <p:cNvSpPr>
            <a:spLocks noGrp="1"/>
          </p:cNvSpPr>
          <p:nvPr>
            <p:ph type="body" sz="quarter" idx="18" hasCustomPrompt="1"/>
          </p:nvPr>
        </p:nvSpPr>
        <p:spPr>
          <a:xfrm>
            <a:off x="10643128" y="6108048"/>
            <a:ext cx="1042557" cy="381653"/>
          </a:xfrm>
          <a:blipFill>
            <a:blip r:embed="rId2">
              <a:extLst>
                <a:ext uri="{96DAC541-7B7A-43D3-8B79-37D633B846F1}">
                  <asvg:svgBlip xmlns:asvg="http://schemas.microsoft.com/office/drawing/2016/SVG/main" r:embed="rId3"/>
                </a:ext>
              </a:extLst>
            </a:blip>
            <a:stretch>
              <a:fillRect/>
            </a:stretch>
          </a:blipFill>
        </p:spPr>
        <p:txBody>
          <a:bodyPr/>
          <a:lstStyle/>
          <a:p>
            <a:pPr lvl="0"/>
            <a:r>
              <a:rPr lang="en-GB"/>
              <a:t> </a:t>
            </a:r>
          </a:p>
        </p:txBody>
      </p:sp>
      <p:sp>
        <p:nvSpPr>
          <p:cNvPr id="12" name="Text Placeholder 8">
            <a:extLst>
              <a:ext uri="{FF2B5EF4-FFF2-40B4-BE49-F238E27FC236}">
                <a16:creationId xmlns:a16="http://schemas.microsoft.com/office/drawing/2014/main" id="{E2F4BDEF-FEFC-0BDD-3EB4-7710855ED6AB}"/>
              </a:ext>
            </a:extLst>
          </p:cNvPr>
          <p:cNvSpPr>
            <a:spLocks noGrp="1"/>
          </p:cNvSpPr>
          <p:nvPr>
            <p:ph type="body" idx="21"/>
          </p:nvPr>
        </p:nvSpPr>
        <p:spPr>
          <a:xfrm>
            <a:off x="515937" y="1329378"/>
            <a:ext cx="5580062" cy="4637076"/>
          </a:xfrm>
        </p:spPr>
        <p:txBody>
          <a:bodyPr numCol="1" spcCol="180000" anchor="t">
            <a:noAutofit/>
          </a:bodyPr>
          <a:lstStyle>
            <a:lvl1pPr marL="0" indent="0">
              <a:lnSpc>
                <a:spcPct val="100000"/>
              </a:lnSpc>
              <a:spcAft>
                <a:spcPts val="1800"/>
              </a:spcAft>
              <a:buClr>
                <a:schemeClr val="bg2"/>
              </a:buClr>
              <a:buFont typeface="Arial" panose="020B0604020202020204" pitchFamily="34" charset="0"/>
              <a:buNone/>
              <a:defRPr sz="2800" b="1">
                <a:solidFill>
                  <a:schemeClr val="accent4"/>
                </a:solidFill>
              </a:defRPr>
            </a:lvl1pPr>
            <a:lvl2pPr marL="457200" indent="0">
              <a:buNone/>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p:txBody>
      </p:sp>
      <p:sp>
        <p:nvSpPr>
          <p:cNvPr id="16" name="Title Placeholder 1">
            <a:extLst>
              <a:ext uri="{FF2B5EF4-FFF2-40B4-BE49-F238E27FC236}">
                <a16:creationId xmlns:a16="http://schemas.microsoft.com/office/drawing/2014/main" id="{D7D9C6B7-7323-827F-E01F-2EFDCE721461}"/>
              </a:ext>
            </a:extLst>
          </p:cNvPr>
          <p:cNvSpPr>
            <a:spLocks noGrp="1"/>
          </p:cNvSpPr>
          <p:nvPr>
            <p:ph type="title"/>
          </p:nvPr>
        </p:nvSpPr>
        <p:spPr>
          <a:xfrm>
            <a:off x="521719" y="368300"/>
            <a:ext cx="5574281" cy="592778"/>
          </a:xfrm>
          <a:prstGeom prst="rect">
            <a:avLst/>
          </a:prstGeom>
        </p:spPr>
        <p:txBody>
          <a:bodyPr vert="horz" lIns="0" tIns="0" rIns="0" bIns="0" rtlCol="0" anchor="t">
            <a:normAutofit/>
          </a:bodyPr>
          <a:lstStyle/>
          <a:p>
            <a:r>
              <a:rPr lang="en-GB"/>
              <a:t>Click to edit Master title style</a:t>
            </a:r>
          </a:p>
        </p:txBody>
      </p:sp>
    </p:spTree>
    <p:extLst>
      <p:ext uri="{BB962C8B-B14F-4D97-AF65-F5344CB8AC3E}">
        <p14:creationId xmlns:p14="http://schemas.microsoft.com/office/powerpoint/2010/main" val="30231287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s + Images x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sp>
        <p:nvSpPr>
          <p:cNvPr id="18" name="Text Placeholder 6">
            <a:extLst>
              <a:ext uri="{FF2B5EF4-FFF2-40B4-BE49-F238E27FC236}">
                <a16:creationId xmlns:a16="http://schemas.microsoft.com/office/drawing/2014/main" id="{68748900-934F-4C43-A8B9-2FDF876E6D0F}"/>
              </a:ext>
            </a:extLst>
          </p:cNvPr>
          <p:cNvSpPr>
            <a:spLocks noGrp="1"/>
          </p:cNvSpPr>
          <p:nvPr>
            <p:ph type="body" sz="quarter" idx="15"/>
          </p:nvPr>
        </p:nvSpPr>
        <p:spPr>
          <a:xfrm>
            <a:off x="515938" y="4360961"/>
            <a:ext cx="5234437" cy="1538516"/>
          </a:xfrm>
        </p:spPr>
        <p:txBody>
          <a:bodyPr>
            <a:normAutofit/>
          </a:bodyPr>
          <a:lstStyle>
            <a:lvl1pPr marL="177800" indent="-177800">
              <a:buFont typeface="Arial" panose="020B0604020202020204" pitchFamily="34" charset="0"/>
              <a:buChar char="•"/>
              <a:tabLst/>
              <a:defRPr sz="1400">
                <a:solidFill>
                  <a:schemeClr val="tx2">
                    <a:lumMod val="50000"/>
                  </a:schemeClr>
                </a:solidFill>
              </a:defRPr>
            </a:lvl1pPr>
          </a:lstStyle>
          <a:p>
            <a:pPr lvl="0"/>
            <a:r>
              <a:rPr lang="en-GB"/>
              <a:t>Click to edit Master text styles</a:t>
            </a:r>
          </a:p>
        </p:txBody>
      </p:sp>
      <p:sp>
        <p:nvSpPr>
          <p:cNvPr id="19" name="Text Placeholder 6">
            <a:extLst>
              <a:ext uri="{FF2B5EF4-FFF2-40B4-BE49-F238E27FC236}">
                <a16:creationId xmlns:a16="http://schemas.microsoft.com/office/drawing/2014/main" id="{B8195AC2-DF35-BD4A-8180-20C21BDD0E65}"/>
              </a:ext>
            </a:extLst>
          </p:cNvPr>
          <p:cNvSpPr>
            <a:spLocks noGrp="1"/>
          </p:cNvSpPr>
          <p:nvPr>
            <p:ph type="body" sz="quarter" idx="16"/>
          </p:nvPr>
        </p:nvSpPr>
        <p:spPr>
          <a:xfrm>
            <a:off x="515938" y="3915591"/>
            <a:ext cx="5234437" cy="281103"/>
          </a:xfrm>
        </p:spPr>
        <p:txBody>
          <a:bodyPr wrap="square">
            <a:spAutoFit/>
          </a:bodyPr>
          <a:lstStyle>
            <a:lvl1pPr>
              <a:defRPr sz="1800" b="1">
                <a:solidFill>
                  <a:schemeClr val="bg2"/>
                </a:solidFill>
              </a:defRPr>
            </a:lvl1pPr>
          </a:lstStyle>
          <a:p>
            <a:pPr lvl="0"/>
            <a:r>
              <a:rPr lang="en-GB"/>
              <a:t>Click to edit Master text styles</a:t>
            </a:r>
          </a:p>
        </p:txBody>
      </p:sp>
      <p:sp>
        <p:nvSpPr>
          <p:cNvPr id="30" name="Text Placeholder 6">
            <a:extLst>
              <a:ext uri="{FF2B5EF4-FFF2-40B4-BE49-F238E27FC236}">
                <a16:creationId xmlns:a16="http://schemas.microsoft.com/office/drawing/2014/main" id="{A5AC520F-8595-0F44-99A9-F0873ACA435F}"/>
              </a:ext>
            </a:extLst>
          </p:cNvPr>
          <p:cNvSpPr>
            <a:spLocks noGrp="1"/>
          </p:cNvSpPr>
          <p:nvPr>
            <p:ph type="body" sz="quarter" idx="18"/>
          </p:nvPr>
        </p:nvSpPr>
        <p:spPr>
          <a:xfrm>
            <a:off x="6441625" y="4360961"/>
            <a:ext cx="5234437" cy="1538516"/>
          </a:xfrm>
        </p:spPr>
        <p:txBody>
          <a:bodyPr>
            <a:normAutofit/>
          </a:bodyPr>
          <a:lstStyle>
            <a:lvl1pPr marL="177800" indent="-177800">
              <a:buFont typeface="Arial" panose="020B0604020202020204" pitchFamily="34" charset="0"/>
              <a:buChar char="•"/>
              <a:tabLst/>
              <a:defRPr sz="1400">
                <a:solidFill>
                  <a:schemeClr val="tx2">
                    <a:lumMod val="50000"/>
                  </a:schemeClr>
                </a:solidFill>
              </a:defRPr>
            </a:lvl1pPr>
          </a:lstStyle>
          <a:p>
            <a:pPr lvl="0"/>
            <a:r>
              <a:rPr lang="en-GB"/>
              <a:t>Click to edit Master text styles</a:t>
            </a:r>
          </a:p>
        </p:txBody>
      </p:sp>
      <p:sp>
        <p:nvSpPr>
          <p:cNvPr id="31" name="Text Placeholder 6">
            <a:extLst>
              <a:ext uri="{FF2B5EF4-FFF2-40B4-BE49-F238E27FC236}">
                <a16:creationId xmlns:a16="http://schemas.microsoft.com/office/drawing/2014/main" id="{A0590A44-9090-C049-9F9D-0AEBD2992A8D}"/>
              </a:ext>
            </a:extLst>
          </p:cNvPr>
          <p:cNvSpPr>
            <a:spLocks noGrp="1"/>
          </p:cNvSpPr>
          <p:nvPr>
            <p:ph type="body" sz="quarter" idx="19"/>
          </p:nvPr>
        </p:nvSpPr>
        <p:spPr>
          <a:xfrm>
            <a:off x="6441625" y="3915591"/>
            <a:ext cx="5234437" cy="281103"/>
          </a:xfrm>
        </p:spPr>
        <p:txBody>
          <a:bodyPr wrap="square">
            <a:spAutoFit/>
          </a:bodyPr>
          <a:lstStyle>
            <a:lvl1pPr>
              <a:defRPr sz="1800" b="1">
                <a:solidFill>
                  <a:schemeClr val="bg2"/>
                </a:solidFill>
              </a:defRPr>
            </a:lvl1pPr>
          </a:lstStyle>
          <a:p>
            <a:pPr lvl="0"/>
            <a:r>
              <a:rPr lang="en-GB"/>
              <a:t>Click to edit Master text styles</a:t>
            </a:r>
          </a:p>
        </p:txBody>
      </p:sp>
      <p:sp>
        <p:nvSpPr>
          <p:cNvPr id="17" name="Picture Placeholder 2">
            <a:extLst>
              <a:ext uri="{FF2B5EF4-FFF2-40B4-BE49-F238E27FC236}">
                <a16:creationId xmlns:a16="http://schemas.microsoft.com/office/drawing/2014/main" id="{4EF54ED7-3E2F-C8F7-553C-1DB155F7DBDC}"/>
              </a:ext>
            </a:extLst>
          </p:cNvPr>
          <p:cNvSpPr>
            <a:spLocks noGrp="1"/>
          </p:cNvSpPr>
          <p:nvPr>
            <p:ph type="pic" sz="quarter" idx="23"/>
          </p:nvPr>
        </p:nvSpPr>
        <p:spPr>
          <a:xfrm>
            <a:off x="515938" y="1304924"/>
            <a:ext cx="5234438" cy="2400167"/>
          </a:xfrm>
          <a:prstGeom prst="roundRect">
            <a:avLst>
              <a:gd name="adj" fmla="val 3096"/>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anchor="ctr">
            <a:normAutofit/>
          </a:bodyPr>
          <a:lstStyle>
            <a:lvl1pPr algn="ctr">
              <a:defRPr sz="1400" b="0" i="0">
                <a:solidFill>
                  <a:schemeClr val="bg1">
                    <a:lumMod val="65000"/>
                  </a:schemeClr>
                </a:solidFill>
                <a:latin typeface="Arial" panose="020B0604020202020204" pitchFamily="34" charset="0"/>
                <a:cs typeface="Arial" panose="020B0604020202020204" pitchFamily="34" charset="0"/>
              </a:defRPr>
            </a:lvl1pPr>
          </a:lstStyle>
          <a:p>
            <a:r>
              <a:rPr lang="en-GB"/>
              <a:t>Click icon to add picture</a:t>
            </a:r>
          </a:p>
        </p:txBody>
      </p:sp>
      <p:sp>
        <p:nvSpPr>
          <p:cNvPr id="23" name="Picture Placeholder 2">
            <a:extLst>
              <a:ext uri="{FF2B5EF4-FFF2-40B4-BE49-F238E27FC236}">
                <a16:creationId xmlns:a16="http://schemas.microsoft.com/office/drawing/2014/main" id="{BCF59FD3-6B56-67EF-C1E8-78C92005D9AE}"/>
              </a:ext>
            </a:extLst>
          </p:cNvPr>
          <p:cNvSpPr>
            <a:spLocks noGrp="1"/>
          </p:cNvSpPr>
          <p:nvPr>
            <p:ph type="pic" sz="quarter" idx="24"/>
          </p:nvPr>
        </p:nvSpPr>
        <p:spPr>
          <a:xfrm>
            <a:off x="6441625" y="1304924"/>
            <a:ext cx="5234438" cy="2400167"/>
          </a:xfrm>
          <a:prstGeom prst="roundRect">
            <a:avLst>
              <a:gd name="adj" fmla="val 3096"/>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anchor="ctr">
            <a:normAutofit/>
          </a:bodyPr>
          <a:lstStyle>
            <a:lvl1pPr algn="ctr">
              <a:defRPr sz="1400" b="0" i="0">
                <a:solidFill>
                  <a:schemeClr val="bg1">
                    <a:lumMod val="65000"/>
                  </a:schemeClr>
                </a:solidFill>
                <a:latin typeface="Arial" panose="020B0604020202020204" pitchFamily="34" charset="0"/>
                <a:cs typeface="Arial" panose="020B0604020202020204" pitchFamily="34" charset="0"/>
              </a:defRPr>
            </a:lvl1pPr>
          </a:lstStyle>
          <a:p>
            <a:r>
              <a:rPr lang="en-GB"/>
              <a:t>Click icon to add picture</a:t>
            </a:r>
          </a:p>
        </p:txBody>
      </p:sp>
    </p:spTree>
    <p:extLst>
      <p:ext uri="{BB962C8B-B14F-4D97-AF65-F5344CB8AC3E}">
        <p14:creationId xmlns:p14="http://schemas.microsoft.com/office/powerpoint/2010/main" val="29900186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s + Images x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sp>
        <p:nvSpPr>
          <p:cNvPr id="18" name="Text Placeholder 6">
            <a:extLst>
              <a:ext uri="{FF2B5EF4-FFF2-40B4-BE49-F238E27FC236}">
                <a16:creationId xmlns:a16="http://schemas.microsoft.com/office/drawing/2014/main" id="{68748900-934F-4C43-A8B9-2FDF876E6D0F}"/>
              </a:ext>
            </a:extLst>
          </p:cNvPr>
          <p:cNvSpPr>
            <a:spLocks noGrp="1"/>
          </p:cNvSpPr>
          <p:nvPr>
            <p:ph type="body" sz="quarter" idx="15"/>
          </p:nvPr>
        </p:nvSpPr>
        <p:spPr>
          <a:xfrm>
            <a:off x="515939" y="3726649"/>
            <a:ext cx="3287436" cy="2121010"/>
          </a:xfrm>
        </p:spPr>
        <p:txBody>
          <a:bodyPr>
            <a:normAutofit/>
          </a:bodyPr>
          <a:lstStyle>
            <a:lvl1pPr marL="177800" indent="-177800">
              <a:buFont typeface="Arial" panose="020B0604020202020204" pitchFamily="34" charset="0"/>
              <a:buChar char="•"/>
              <a:tabLst/>
              <a:defRPr sz="1400">
                <a:solidFill>
                  <a:schemeClr val="tx2">
                    <a:lumMod val="50000"/>
                  </a:schemeClr>
                </a:solidFill>
              </a:defRPr>
            </a:lvl1pPr>
          </a:lstStyle>
          <a:p>
            <a:pPr lvl="0"/>
            <a:r>
              <a:rPr lang="en-GB"/>
              <a:t>Click to edit Master text styles</a:t>
            </a:r>
          </a:p>
        </p:txBody>
      </p:sp>
      <p:sp>
        <p:nvSpPr>
          <p:cNvPr id="19" name="Text Placeholder 6">
            <a:extLst>
              <a:ext uri="{FF2B5EF4-FFF2-40B4-BE49-F238E27FC236}">
                <a16:creationId xmlns:a16="http://schemas.microsoft.com/office/drawing/2014/main" id="{B8195AC2-DF35-BD4A-8180-20C21BDD0E65}"/>
              </a:ext>
            </a:extLst>
          </p:cNvPr>
          <p:cNvSpPr>
            <a:spLocks noGrp="1"/>
          </p:cNvSpPr>
          <p:nvPr>
            <p:ph type="body" sz="quarter" idx="16"/>
          </p:nvPr>
        </p:nvSpPr>
        <p:spPr>
          <a:xfrm>
            <a:off x="515939" y="3281279"/>
            <a:ext cx="3287436" cy="281103"/>
          </a:xfrm>
        </p:spPr>
        <p:txBody>
          <a:bodyPr>
            <a:spAutoFit/>
          </a:bodyPr>
          <a:lstStyle>
            <a:lvl1pPr>
              <a:defRPr sz="1800" b="1">
                <a:solidFill>
                  <a:schemeClr val="bg2"/>
                </a:solidFill>
              </a:defRPr>
            </a:lvl1pPr>
          </a:lstStyle>
          <a:p>
            <a:pPr lvl="0"/>
            <a:r>
              <a:rPr lang="en-GB"/>
              <a:t>Click to edit Master text styles</a:t>
            </a:r>
          </a:p>
        </p:txBody>
      </p:sp>
      <p:sp>
        <p:nvSpPr>
          <p:cNvPr id="30" name="Text Placeholder 6">
            <a:extLst>
              <a:ext uri="{FF2B5EF4-FFF2-40B4-BE49-F238E27FC236}">
                <a16:creationId xmlns:a16="http://schemas.microsoft.com/office/drawing/2014/main" id="{A5AC520F-8595-0F44-99A9-F0873ACA435F}"/>
              </a:ext>
            </a:extLst>
          </p:cNvPr>
          <p:cNvSpPr>
            <a:spLocks noGrp="1"/>
          </p:cNvSpPr>
          <p:nvPr>
            <p:ph type="body" sz="quarter" idx="18"/>
          </p:nvPr>
        </p:nvSpPr>
        <p:spPr>
          <a:xfrm>
            <a:off x="4452282" y="3726649"/>
            <a:ext cx="3287436" cy="2121010"/>
          </a:xfrm>
        </p:spPr>
        <p:txBody>
          <a:bodyPr>
            <a:normAutofit/>
          </a:bodyPr>
          <a:lstStyle>
            <a:lvl1pPr marL="177800" indent="-177800">
              <a:buFont typeface="Arial" panose="020B0604020202020204" pitchFamily="34" charset="0"/>
              <a:buChar char="•"/>
              <a:tabLst/>
              <a:defRPr sz="1400">
                <a:solidFill>
                  <a:schemeClr val="tx2">
                    <a:lumMod val="50000"/>
                  </a:schemeClr>
                </a:solidFill>
              </a:defRPr>
            </a:lvl1pPr>
          </a:lstStyle>
          <a:p>
            <a:pPr lvl="0"/>
            <a:r>
              <a:rPr lang="en-GB"/>
              <a:t>Click to edit Master text styles</a:t>
            </a:r>
          </a:p>
        </p:txBody>
      </p:sp>
      <p:sp>
        <p:nvSpPr>
          <p:cNvPr id="31" name="Text Placeholder 6">
            <a:extLst>
              <a:ext uri="{FF2B5EF4-FFF2-40B4-BE49-F238E27FC236}">
                <a16:creationId xmlns:a16="http://schemas.microsoft.com/office/drawing/2014/main" id="{A0590A44-9090-C049-9F9D-0AEBD2992A8D}"/>
              </a:ext>
            </a:extLst>
          </p:cNvPr>
          <p:cNvSpPr>
            <a:spLocks noGrp="1"/>
          </p:cNvSpPr>
          <p:nvPr>
            <p:ph type="body" sz="quarter" idx="19"/>
          </p:nvPr>
        </p:nvSpPr>
        <p:spPr>
          <a:xfrm>
            <a:off x="4452282" y="3281279"/>
            <a:ext cx="3287436" cy="281103"/>
          </a:xfrm>
        </p:spPr>
        <p:txBody>
          <a:bodyPr>
            <a:spAutoFit/>
          </a:bodyPr>
          <a:lstStyle>
            <a:lvl1pPr>
              <a:defRPr sz="1800" b="1">
                <a:solidFill>
                  <a:schemeClr val="bg2"/>
                </a:solidFill>
              </a:defRPr>
            </a:lvl1pPr>
          </a:lstStyle>
          <a:p>
            <a:pPr lvl="0"/>
            <a:r>
              <a:rPr lang="en-GB"/>
              <a:t>Click to edit Master text styles</a:t>
            </a:r>
          </a:p>
        </p:txBody>
      </p:sp>
      <p:sp>
        <p:nvSpPr>
          <p:cNvPr id="33" name="Text Placeholder 6">
            <a:extLst>
              <a:ext uri="{FF2B5EF4-FFF2-40B4-BE49-F238E27FC236}">
                <a16:creationId xmlns:a16="http://schemas.microsoft.com/office/drawing/2014/main" id="{AD30B9DC-1666-7446-9DFD-F674A273B468}"/>
              </a:ext>
            </a:extLst>
          </p:cNvPr>
          <p:cNvSpPr>
            <a:spLocks noGrp="1"/>
          </p:cNvSpPr>
          <p:nvPr>
            <p:ph type="body" sz="quarter" idx="21"/>
          </p:nvPr>
        </p:nvSpPr>
        <p:spPr>
          <a:xfrm>
            <a:off x="8382846" y="3733177"/>
            <a:ext cx="3287436" cy="2121010"/>
          </a:xfrm>
        </p:spPr>
        <p:txBody>
          <a:bodyPr>
            <a:normAutofit/>
          </a:bodyPr>
          <a:lstStyle>
            <a:lvl1pPr marL="177800" indent="-177800">
              <a:buFont typeface="Arial" panose="020B0604020202020204" pitchFamily="34" charset="0"/>
              <a:buChar char="•"/>
              <a:tabLst/>
              <a:defRPr sz="1400">
                <a:solidFill>
                  <a:schemeClr val="tx2">
                    <a:lumMod val="50000"/>
                  </a:schemeClr>
                </a:solidFill>
              </a:defRPr>
            </a:lvl1pPr>
          </a:lstStyle>
          <a:p>
            <a:pPr lvl="0"/>
            <a:r>
              <a:rPr lang="en-GB"/>
              <a:t>Click to edit Master text styles</a:t>
            </a:r>
          </a:p>
        </p:txBody>
      </p:sp>
      <p:sp>
        <p:nvSpPr>
          <p:cNvPr id="34" name="Text Placeholder 6">
            <a:extLst>
              <a:ext uri="{FF2B5EF4-FFF2-40B4-BE49-F238E27FC236}">
                <a16:creationId xmlns:a16="http://schemas.microsoft.com/office/drawing/2014/main" id="{C7816D18-C579-DE44-B3B4-5D38198139F6}"/>
              </a:ext>
            </a:extLst>
          </p:cNvPr>
          <p:cNvSpPr>
            <a:spLocks noGrp="1"/>
          </p:cNvSpPr>
          <p:nvPr>
            <p:ph type="body" sz="quarter" idx="22"/>
          </p:nvPr>
        </p:nvSpPr>
        <p:spPr>
          <a:xfrm>
            <a:off x="8382846" y="3287807"/>
            <a:ext cx="3287436" cy="281103"/>
          </a:xfrm>
        </p:spPr>
        <p:txBody>
          <a:bodyPr>
            <a:spAutoFit/>
          </a:bodyPr>
          <a:lstStyle>
            <a:lvl1pPr>
              <a:defRPr sz="1800" b="1">
                <a:solidFill>
                  <a:schemeClr val="bg2"/>
                </a:solidFill>
              </a:defRPr>
            </a:lvl1pPr>
          </a:lstStyle>
          <a:p>
            <a:pPr lvl="0"/>
            <a:r>
              <a:rPr lang="en-GB"/>
              <a:t>Click to edit Master text styles</a:t>
            </a:r>
          </a:p>
        </p:txBody>
      </p:sp>
      <p:sp>
        <p:nvSpPr>
          <p:cNvPr id="17" name="Picture Placeholder 2">
            <a:extLst>
              <a:ext uri="{FF2B5EF4-FFF2-40B4-BE49-F238E27FC236}">
                <a16:creationId xmlns:a16="http://schemas.microsoft.com/office/drawing/2014/main" id="{4EF54ED7-3E2F-C8F7-553C-1DB155F7DBDC}"/>
              </a:ext>
            </a:extLst>
          </p:cNvPr>
          <p:cNvSpPr>
            <a:spLocks noGrp="1"/>
          </p:cNvSpPr>
          <p:nvPr>
            <p:ph type="pic" sz="quarter" idx="23"/>
          </p:nvPr>
        </p:nvSpPr>
        <p:spPr>
          <a:xfrm>
            <a:off x="515938" y="1304925"/>
            <a:ext cx="3287437" cy="1826421"/>
          </a:xfrm>
          <a:prstGeom prst="roundRect">
            <a:avLst>
              <a:gd name="adj" fmla="val 3096"/>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anchor="ctr">
            <a:normAutofit/>
          </a:bodyPr>
          <a:lstStyle>
            <a:lvl1pPr algn="ctr">
              <a:defRPr sz="1400" b="0" i="0">
                <a:solidFill>
                  <a:schemeClr val="bg1">
                    <a:lumMod val="65000"/>
                  </a:schemeClr>
                </a:solidFill>
                <a:latin typeface="Arial" panose="020B0604020202020204" pitchFamily="34" charset="0"/>
                <a:cs typeface="Arial" panose="020B0604020202020204" pitchFamily="34" charset="0"/>
              </a:defRPr>
            </a:lvl1pPr>
          </a:lstStyle>
          <a:p>
            <a:r>
              <a:rPr lang="en-GB"/>
              <a:t>Click icon to add picture</a:t>
            </a:r>
          </a:p>
        </p:txBody>
      </p:sp>
      <p:sp>
        <p:nvSpPr>
          <p:cNvPr id="23" name="Picture Placeholder 2">
            <a:extLst>
              <a:ext uri="{FF2B5EF4-FFF2-40B4-BE49-F238E27FC236}">
                <a16:creationId xmlns:a16="http://schemas.microsoft.com/office/drawing/2014/main" id="{BCF59FD3-6B56-67EF-C1E8-78C92005D9AE}"/>
              </a:ext>
            </a:extLst>
          </p:cNvPr>
          <p:cNvSpPr>
            <a:spLocks noGrp="1"/>
          </p:cNvSpPr>
          <p:nvPr>
            <p:ph type="pic" sz="quarter" idx="24"/>
          </p:nvPr>
        </p:nvSpPr>
        <p:spPr>
          <a:xfrm>
            <a:off x="4452281" y="1304925"/>
            <a:ext cx="3287437" cy="1826421"/>
          </a:xfrm>
          <a:prstGeom prst="roundRect">
            <a:avLst>
              <a:gd name="adj" fmla="val 3096"/>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anchor="ctr">
            <a:normAutofit/>
          </a:bodyPr>
          <a:lstStyle>
            <a:lvl1pPr algn="ctr">
              <a:defRPr sz="1400" b="0" i="0">
                <a:solidFill>
                  <a:schemeClr val="bg1">
                    <a:lumMod val="65000"/>
                  </a:schemeClr>
                </a:solidFill>
                <a:latin typeface="Arial" panose="020B0604020202020204" pitchFamily="34" charset="0"/>
                <a:cs typeface="Arial" panose="020B0604020202020204" pitchFamily="34" charset="0"/>
              </a:defRPr>
            </a:lvl1pPr>
          </a:lstStyle>
          <a:p>
            <a:r>
              <a:rPr lang="en-GB"/>
              <a:t>Click icon to add picture</a:t>
            </a:r>
          </a:p>
        </p:txBody>
      </p:sp>
      <p:sp>
        <p:nvSpPr>
          <p:cNvPr id="24" name="Picture Placeholder 2">
            <a:extLst>
              <a:ext uri="{FF2B5EF4-FFF2-40B4-BE49-F238E27FC236}">
                <a16:creationId xmlns:a16="http://schemas.microsoft.com/office/drawing/2014/main" id="{AA59D731-0D13-EB6C-7B10-1B59D3D8C5AA}"/>
              </a:ext>
            </a:extLst>
          </p:cNvPr>
          <p:cNvSpPr>
            <a:spLocks noGrp="1"/>
          </p:cNvSpPr>
          <p:nvPr>
            <p:ph type="pic" sz="quarter" idx="25"/>
          </p:nvPr>
        </p:nvSpPr>
        <p:spPr>
          <a:xfrm>
            <a:off x="8388626" y="1304925"/>
            <a:ext cx="3287437" cy="1826421"/>
          </a:xfrm>
          <a:prstGeom prst="roundRect">
            <a:avLst>
              <a:gd name="adj" fmla="val 3096"/>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anchor="ctr">
            <a:normAutofit/>
          </a:bodyPr>
          <a:lstStyle>
            <a:lvl1pPr algn="ctr">
              <a:defRPr sz="1400" b="0" i="0">
                <a:solidFill>
                  <a:schemeClr val="bg1">
                    <a:lumMod val="65000"/>
                  </a:schemeClr>
                </a:solidFill>
                <a:latin typeface="Arial" panose="020B0604020202020204" pitchFamily="34" charset="0"/>
                <a:cs typeface="Arial" panose="020B0604020202020204" pitchFamily="34" charset="0"/>
              </a:defRPr>
            </a:lvl1pPr>
          </a:lstStyle>
          <a:p>
            <a:r>
              <a:rPr lang="en-GB"/>
              <a:t>Click icon to add picture</a:t>
            </a:r>
          </a:p>
        </p:txBody>
      </p:sp>
    </p:spTree>
    <p:extLst>
      <p:ext uri="{BB962C8B-B14F-4D97-AF65-F5344CB8AC3E}">
        <p14:creationId xmlns:p14="http://schemas.microsoft.com/office/powerpoint/2010/main" val="29460938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Key Stats x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sp>
        <p:nvSpPr>
          <p:cNvPr id="19" name="Text Placeholder 6">
            <a:extLst>
              <a:ext uri="{FF2B5EF4-FFF2-40B4-BE49-F238E27FC236}">
                <a16:creationId xmlns:a16="http://schemas.microsoft.com/office/drawing/2014/main" id="{B8195AC2-DF35-BD4A-8180-20C21BDD0E65}"/>
              </a:ext>
            </a:extLst>
          </p:cNvPr>
          <p:cNvSpPr>
            <a:spLocks noGrp="1"/>
          </p:cNvSpPr>
          <p:nvPr>
            <p:ph type="body" sz="quarter" idx="16"/>
          </p:nvPr>
        </p:nvSpPr>
        <p:spPr>
          <a:xfrm>
            <a:off x="515939" y="4050217"/>
            <a:ext cx="3287436" cy="1188251"/>
          </a:xfrm>
        </p:spPr>
        <p:txBody>
          <a:bodyPr>
            <a:noAutofit/>
          </a:bodyPr>
          <a:lstStyle>
            <a:lvl1pPr>
              <a:defRPr sz="1800" b="1">
                <a:solidFill>
                  <a:schemeClr val="bg2"/>
                </a:solidFill>
              </a:defRPr>
            </a:lvl1pPr>
          </a:lstStyle>
          <a:p>
            <a:pPr lvl="0"/>
            <a:r>
              <a:rPr lang="en-GB"/>
              <a:t>Click to edit Master text styles</a:t>
            </a:r>
          </a:p>
        </p:txBody>
      </p:sp>
      <p:sp>
        <p:nvSpPr>
          <p:cNvPr id="31" name="Text Placeholder 6">
            <a:extLst>
              <a:ext uri="{FF2B5EF4-FFF2-40B4-BE49-F238E27FC236}">
                <a16:creationId xmlns:a16="http://schemas.microsoft.com/office/drawing/2014/main" id="{A0590A44-9090-C049-9F9D-0AEBD2992A8D}"/>
              </a:ext>
            </a:extLst>
          </p:cNvPr>
          <p:cNvSpPr>
            <a:spLocks noGrp="1"/>
          </p:cNvSpPr>
          <p:nvPr>
            <p:ph type="body" sz="quarter" idx="19"/>
          </p:nvPr>
        </p:nvSpPr>
        <p:spPr>
          <a:xfrm>
            <a:off x="4452282" y="4050217"/>
            <a:ext cx="3287436" cy="1188251"/>
          </a:xfrm>
        </p:spPr>
        <p:txBody>
          <a:bodyPr>
            <a:noAutofit/>
          </a:bodyPr>
          <a:lstStyle>
            <a:lvl1pPr>
              <a:defRPr sz="1800" b="1">
                <a:solidFill>
                  <a:schemeClr val="bg2"/>
                </a:solidFill>
              </a:defRPr>
            </a:lvl1pPr>
          </a:lstStyle>
          <a:p>
            <a:pPr lvl="0"/>
            <a:r>
              <a:rPr lang="en-GB"/>
              <a:t>Click to edit Master text styles</a:t>
            </a:r>
          </a:p>
        </p:txBody>
      </p:sp>
      <p:sp>
        <p:nvSpPr>
          <p:cNvPr id="34" name="Text Placeholder 6">
            <a:extLst>
              <a:ext uri="{FF2B5EF4-FFF2-40B4-BE49-F238E27FC236}">
                <a16:creationId xmlns:a16="http://schemas.microsoft.com/office/drawing/2014/main" id="{C7816D18-C579-DE44-B3B4-5D38198139F6}"/>
              </a:ext>
            </a:extLst>
          </p:cNvPr>
          <p:cNvSpPr>
            <a:spLocks noGrp="1"/>
          </p:cNvSpPr>
          <p:nvPr>
            <p:ph type="body" sz="quarter" idx="22"/>
          </p:nvPr>
        </p:nvSpPr>
        <p:spPr>
          <a:xfrm>
            <a:off x="8382846" y="4056745"/>
            <a:ext cx="3287436" cy="1188251"/>
          </a:xfrm>
        </p:spPr>
        <p:txBody>
          <a:bodyPr>
            <a:noAutofit/>
          </a:bodyPr>
          <a:lstStyle>
            <a:lvl1pPr>
              <a:defRPr sz="1800" b="1">
                <a:solidFill>
                  <a:schemeClr val="bg2"/>
                </a:solidFill>
              </a:defRPr>
            </a:lvl1pPr>
          </a:lstStyle>
          <a:p>
            <a:pPr lvl="0"/>
            <a:r>
              <a:rPr lang="en-GB"/>
              <a:t>Click to edit Master text styles</a:t>
            </a:r>
          </a:p>
        </p:txBody>
      </p:sp>
      <p:sp>
        <p:nvSpPr>
          <p:cNvPr id="17" name="Text Placeholder 6">
            <a:extLst>
              <a:ext uri="{FF2B5EF4-FFF2-40B4-BE49-F238E27FC236}">
                <a16:creationId xmlns:a16="http://schemas.microsoft.com/office/drawing/2014/main" id="{B0250E06-295E-B6E6-95C4-089EF7886C76}"/>
              </a:ext>
            </a:extLst>
          </p:cNvPr>
          <p:cNvSpPr>
            <a:spLocks noGrp="1"/>
          </p:cNvSpPr>
          <p:nvPr>
            <p:ph type="body" sz="quarter" idx="25" hasCustomPrompt="1"/>
          </p:nvPr>
        </p:nvSpPr>
        <p:spPr>
          <a:xfrm>
            <a:off x="515939" y="2881801"/>
            <a:ext cx="3287436" cy="1115264"/>
          </a:xfrm>
        </p:spPr>
        <p:txBody>
          <a:bodyPr anchor="b">
            <a:normAutofit/>
          </a:bodyPr>
          <a:lstStyle>
            <a:lvl1pPr>
              <a:defRPr sz="6600" b="1">
                <a:solidFill>
                  <a:schemeClr val="bg2"/>
                </a:solidFill>
              </a:defRPr>
            </a:lvl1pPr>
          </a:lstStyle>
          <a:p>
            <a:pPr lvl="0"/>
            <a:r>
              <a:rPr lang="en-GB"/>
              <a:t>XXXX</a:t>
            </a:r>
          </a:p>
        </p:txBody>
      </p:sp>
      <p:sp>
        <p:nvSpPr>
          <p:cNvPr id="23" name="Text Placeholder 6">
            <a:extLst>
              <a:ext uri="{FF2B5EF4-FFF2-40B4-BE49-F238E27FC236}">
                <a16:creationId xmlns:a16="http://schemas.microsoft.com/office/drawing/2014/main" id="{41638B5E-8DB0-EAFF-0CF3-8812AF05A9BF}"/>
              </a:ext>
            </a:extLst>
          </p:cNvPr>
          <p:cNvSpPr>
            <a:spLocks noGrp="1"/>
          </p:cNvSpPr>
          <p:nvPr>
            <p:ph type="body" sz="quarter" idx="26" hasCustomPrompt="1"/>
          </p:nvPr>
        </p:nvSpPr>
        <p:spPr>
          <a:xfrm>
            <a:off x="4449392" y="2881801"/>
            <a:ext cx="3287436" cy="1115264"/>
          </a:xfrm>
        </p:spPr>
        <p:txBody>
          <a:bodyPr anchor="b">
            <a:normAutofit/>
          </a:bodyPr>
          <a:lstStyle>
            <a:lvl1pPr>
              <a:defRPr sz="6600" b="1">
                <a:solidFill>
                  <a:schemeClr val="bg2"/>
                </a:solidFill>
              </a:defRPr>
            </a:lvl1pPr>
          </a:lstStyle>
          <a:p>
            <a:pPr lvl="0"/>
            <a:r>
              <a:rPr lang="en-GB"/>
              <a:t>XXXX</a:t>
            </a:r>
          </a:p>
        </p:txBody>
      </p:sp>
      <p:sp>
        <p:nvSpPr>
          <p:cNvPr id="24" name="Text Placeholder 6">
            <a:extLst>
              <a:ext uri="{FF2B5EF4-FFF2-40B4-BE49-F238E27FC236}">
                <a16:creationId xmlns:a16="http://schemas.microsoft.com/office/drawing/2014/main" id="{248EBF9A-10A9-92FA-05B2-3A9523883401}"/>
              </a:ext>
            </a:extLst>
          </p:cNvPr>
          <p:cNvSpPr>
            <a:spLocks noGrp="1"/>
          </p:cNvSpPr>
          <p:nvPr>
            <p:ph type="body" sz="quarter" idx="27" hasCustomPrompt="1"/>
          </p:nvPr>
        </p:nvSpPr>
        <p:spPr>
          <a:xfrm>
            <a:off x="8382846" y="2881801"/>
            <a:ext cx="3287436" cy="1115264"/>
          </a:xfrm>
        </p:spPr>
        <p:txBody>
          <a:bodyPr anchor="b">
            <a:normAutofit/>
          </a:bodyPr>
          <a:lstStyle>
            <a:lvl1pPr>
              <a:defRPr sz="6600" b="1">
                <a:solidFill>
                  <a:schemeClr val="bg2"/>
                </a:solidFill>
              </a:defRPr>
            </a:lvl1pPr>
          </a:lstStyle>
          <a:p>
            <a:pPr lvl="0"/>
            <a:r>
              <a:rPr lang="en-GB"/>
              <a:t>XXXX</a:t>
            </a:r>
          </a:p>
        </p:txBody>
      </p:sp>
      <p:sp>
        <p:nvSpPr>
          <p:cNvPr id="20" name="Text Placeholder 8">
            <a:extLst>
              <a:ext uri="{FF2B5EF4-FFF2-40B4-BE49-F238E27FC236}">
                <a16:creationId xmlns:a16="http://schemas.microsoft.com/office/drawing/2014/main" id="{D2E71522-4C4D-EAC4-2A71-F45B1F18D569}"/>
              </a:ext>
            </a:extLst>
          </p:cNvPr>
          <p:cNvSpPr>
            <a:spLocks noGrp="1"/>
          </p:cNvSpPr>
          <p:nvPr>
            <p:ph type="body" idx="13"/>
          </p:nvPr>
        </p:nvSpPr>
        <p:spPr>
          <a:xfrm>
            <a:off x="531133" y="1304925"/>
            <a:ext cx="11144930" cy="1369692"/>
          </a:xfrm>
        </p:spPr>
        <p:txBody>
          <a:bodyPr numCol="1" spcCol="180000">
            <a:normAutofit/>
          </a:bodyPr>
          <a:lstStyle>
            <a:lvl1pPr marL="0" indent="0">
              <a:buClr>
                <a:schemeClr val="bg2"/>
              </a:buClr>
              <a:buFont typeface="Arial" panose="020B0604020202020204" pitchFamily="34" charset="0"/>
              <a:buNone/>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p:txBody>
      </p:sp>
    </p:spTree>
    <p:extLst>
      <p:ext uri="{BB962C8B-B14F-4D97-AF65-F5344CB8AC3E}">
        <p14:creationId xmlns:p14="http://schemas.microsoft.com/office/powerpoint/2010/main" val="36072079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ey Stats x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sp>
        <p:nvSpPr>
          <p:cNvPr id="62" name="Title Placeholder 1">
            <a:extLst>
              <a:ext uri="{FF2B5EF4-FFF2-40B4-BE49-F238E27FC236}">
                <a16:creationId xmlns:a16="http://schemas.microsoft.com/office/drawing/2014/main" id="{14F0825D-90B8-6120-7F14-9DC0960BC9E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63" name="Text Placeholder 6">
            <a:extLst>
              <a:ext uri="{FF2B5EF4-FFF2-40B4-BE49-F238E27FC236}">
                <a16:creationId xmlns:a16="http://schemas.microsoft.com/office/drawing/2014/main" id="{AF40E274-F0AF-0436-1F33-86E04DCC0DAA}"/>
              </a:ext>
            </a:extLst>
          </p:cNvPr>
          <p:cNvSpPr>
            <a:spLocks noGrp="1"/>
          </p:cNvSpPr>
          <p:nvPr>
            <p:ph type="body" sz="quarter" idx="25" hasCustomPrompt="1"/>
          </p:nvPr>
        </p:nvSpPr>
        <p:spPr>
          <a:xfrm>
            <a:off x="515939" y="2931453"/>
            <a:ext cx="2007342" cy="844151"/>
          </a:xfrm>
        </p:spPr>
        <p:txBody>
          <a:bodyPr anchor="b">
            <a:normAutofit/>
          </a:bodyPr>
          <a:lstStyle>
            <a:lvl1pPr>
              <a:defRPr sz="4600" b="1">
                <a:solidFill>
                  <a:schemeClr val="bg2"/>
                </a:solidFill>
              </a:defRPr>
            </a:lvl1pPr>
          </a:lstStyle>
          <a:p>
            <a:pPr lvl="0"/>
            <a:r>
              <a:rPr lang="en-GB"/>
              <a:t>XXXXX</a:t>
            </a:r>
          </a:p>
        </p:txBody>
      </p:sp>
      <p:sp>
        <p:nvSpPr>
          <p:cNvPr id="64" name="Text Placeholder 8">
            <a:extLst>
              <a:ext uri="{FF2B5EF4-FFF2-40B4-BE49-F238E27FC236}">
                <a16:creationId xmlns:a16="http://schemas.microsoft.com/office/drawing/2014/main" id="{DB2C3DC3-9DBF-095B-1AEB-4513EE50C647}"/>
              </a:ext>
            </a:extLst>
          </p:cNvPr>
          <p:cNvSpPr>
            <a:spLocks noGrp="1"/>
          </p:cNvSpPr>
          <p:nvPr>
            <p:ph type="body" idx="13"/>
          </p:nvPr>
        </p:nvSpPr>
        <p:spPr>
          <a:xfrm>
            <a:off x="531133" y="1304924"/>
            <a:ext cx="11144930" cy="1566849"/>
          </a:xfrm>
        </p:spPr>
        <p:txBody>
          <a:bodyPr numCol="1" spcCol="180000">
            <a:normAutofit/>
          </a:bodyPr>
          <a:lstStyle>
            <a:lvl1pPr marL="0" indent="0">
              <a:buClr>
                <a:schemeClr val="bg2"/>
              </a:buClr>
              <a:buFont typeface="Arial" panose="020B0604020202020204" pitchFamily="34" charset="0"/>
              <a:buNone/>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p:txBody>
      </p:sp>
      <p:sp>
        <p:nvSpPr>
          <p:cNvPr id="65" name="Text Placeholder 6">
            <a:extLst>
              <a:ext uri="{FF2B5EF4-FFF2-40B4-BE49-F238E27FC236}">
                <a16:creationId xmlns:a16="http://schemas.microsoft.com/office/drawing/2014/main" id="{EBBD32EE-C0FF-E8CB-43E3-315A609AEFE7}"/>
              </a:ext>
            </a:extLst>
          </p:cNvPr>
          <p:cNvSpPr>
            <a:spLocks noGrp="1"/>
          </p:cNvSpPr>
          <p:nvPr>
            <p:ph type="body" sz="quarter" idx="16"/>
          </p:nvPr>
        </p:nvSpPr>
        <p:spPr>
          <a:xfrm>
            <a:off x="515939" y="4066433"/>
            <a:ext cx="2007342" cy="387798"/>
          </a:xfrm>
        </p:spPr>
        <p:txBody>
          <a:bodyPr wrap="square">
            <a:spAutoFit/>
          </a:bodyPr>
          <a:lstStyle>
            <a:lvl1pPr>
              <a:lnSpc>
                <a:spcPct val="90000"/>
              </a:lnSpc>
              <a:defRPr sz="1400" b="1">
                <a:solidFill>
                  <a:schemeClr val="bg2"/>
                </a:solidFill>
              </a:defRPr>
            </a:lvl1pPr>
          </a:lstStyle>
          <a:p>
            <a:pPr lvl="0"/>
            <a:r>
              <a:rPr lang="en-GB"/>
              <a:t>Click to edit Master text styles</a:t>
            </a:r>
          </a:p>
        </p:txBody>
      </p:sp>
      <p:sp>
        <p:nvSpPr>
          <p:cNvPr id="66" name="Text Placeholder 6">
            <a:extLst>
              <a:ext uri="{FF2B5EF4-FFF2-40B4-BE49-F238E27FC236}">
                <a16:creationId xmlns:a16="http://schemas.microsoft.com/office/drawing/2014/main" id="{9E2EB64B-500A-8201-8F3F-287FDE60FB19}"/>
              </a:ext>
            </a:extLst>
          </p:cNvPr>
          <p:cNvSpPr>
            <a:spLocks noGrp="1"/>
          </p:cNvSpPr>
          <p:nvPr>
            <p:ph type="body" sz="quarter" idx="19"/>
          </p:nvPr>
        </p:nvSpPr>
        <p:spPr>
          <a:xfrm>
            <a:off x="2802689" y="4066433"/>
            <a:ext cx="2007342" cy="387798"/>
          </a:xfrm>
        </p:spPr>
        <p:txBody>
          <a:bodyPr wrap="square">
            <a:spAutoFit/>
          </a:bodyPr>
          <a:lstStyle>
            <a:lvl1pPr>
              <a:lnSpc>
                <a:spcPct val="90000"/>
              </a:lnSpc>
              <a:defRPr sz="1400" b="1">
                <a:solidFill>
                  <a:schemeClr val="bg2"/>
                </a:solidFill>
              </a:defRPr>
            </a:lvl1pPr>
          </a:lstStyle>
          <a:p>
            <a:pPr lvl="0"/>
            <a:r>
              <a:rPr lang="en-GB"/>
              <a:t>Click to edit Master text styles</a:t>
            </a:r>
          </a:p>
        </p:txBody>
      </p:sp>
      <p:sp>
        <p:nvSpPr>
          <p:cNvPr id="67" name="Text Placeholder 6">
            <a:extLst>
              <a:ext uri="{FF2B5EF4-FFF2-40B4-BE49-F238E27FC236}">
                <a16:creationId xmlns:a16="http://schemas.microsoft.com/office/drawing/2014/main" id="{709BC01A-3AFB-CE31-0E4A-EE885FE2D5A4}"/>
              </a:ext>
            </a:extLst>
          </p:cNvPr>
          <p:cNvSpPr>
            <a:spLocks noGrp="1"/>
          </p:cNvSpPr>
          <p:nvPr>
            <p:ph type="body" sz="quarter" idx="22"/>
          </p:nvPr>
        </p:nvSpPr>
        <p:spPr>
          <a:xfrm>
            <a:off x="5089439" y="4066433"/>
            <a:ext cx="2007342" cy="387798"/>
          </a:xfrm>
        </p:spPr>
        <p:txBody>
          <a:bodyPr wrap="square">
            <a:spAutoFit/>
          </a:bodyPr>
          <a:lstStyle>
            <a:lvl1pPr>
              <a:lnSpc>
                <a:spcPct val="90000"/>
              </a:lnSpc>
              <a:defRPr sz="1400" b="1">
                <a:solidFill>
                  <a:schemeClr val="bg2"/>
                </a:solidFill>
              </a:defRPr>
            </a:lvl1pPr>
          </a:lstStyle>
          <a:p>
            <a:pPr lvl="0"/>
            <a:r>
              <a:rPr lang="en-GB"/>
              <a:t>Click to edit Master text styles</a:t>
            </a:r>
          </a:p>
        </p:txBody>
      </p:sp>
      <p:sp>
        <p:nvSpPr>
          <p:cNvPr id="68" name="Text Placeholder 6">
            <a:extLst>
              <a:ext uri="{FF2B5EF4-FFF2-40B4-BE49-F238E27FC236}">
                <a16:creationId xmlns:a16="http://schemas.microsoft.com/office/drawing/2014/main" id="{CD03EE5B-6B86-7B77-E541-93CE05115235}"/>
              </a:ext>
            </a:extLst>
          </p:cNvPr>
          <p:cNvSpPr>
            <a:spLocks noGrp="1"/>
          </p:cNvSpPr>
          <p:nvPr>
            <p:ph type="body" sz="quarter" idx="28"/>
          </p:nvPr>
        </p:nvSpPr>
        <p:spPr>
          <a:xfrm>
            <a:off x="7376189" y="4066433"/>
            <a:ext cx="2007342" cy="387798"/>
          </a:xfrm>
        </p:spPr>
        <p:txBody>
          <a:bodyPr wrap="square">
            <a:spAutoFit/>
          </a:bodyPr>
          <a:lstStyle>
            <a:lvl1pPr>
              <a:lnSpc>
                <a:spcPct val="90000"/>
              </a:lnSpc>
              <a:defRPr sz="1400" b="1">
                <a:solidFill>
                  <a:schemeClr val="bg2"/>
                </a:solidFill>
              </a:defRPr>
            </a:lvl1pPr>
          </a:lstStyle>
          <a:p>
            <a:pPr lvl="0"/>
            <a:r>
              <a:rPr lang="en-GB"/>
              <a:t>Click to edit Master text styles</a:t>
            </a:r>
          </a:p>
        </p:txBody>
      </p:sp>
      <p:sp>
        <p:nvSpPr>
          <p:cNvPr id="69" name="Text Placeholder 6">
            <a:extLst>
              <a:ext uri="{FF2B5EF4-FFF2-40B4-BE49-F238E27FC236}">
                <a16:creationId xmlns:a16="http://schemas.microsoft.com/office/drawing/2014/main" id="{F9CB884D-6999-7DC7-1825-FC60BEC935BD}"/>
              </a:ext>
            </a:extLst>
          </p:cNvPr>
          <p:cNvSpPr>
            <a:spLocks noGrp="1"/>
          </p:cNvSpPr>
          <p:nvPr>
            <p:ph type="body" sz="quarter" idx="29"/>
          </p:nvPr>
        </p:nvSpPr>
        <p:spPr>
          <a:xfrm>
            <a:off x="9662940" y="4066433"/>
            <a:ext cx="2007342" cy="387798"/>
          </a:xfrm>
        </p:spPr>
        <p:txBody>
          <a:bodyPr wrap="square">
            <a:spAutoFit/>
          </a:bodyPr>
          <a:lstStyle>
            <a:lvl1pPr>
              <a:lnSpc>
                <a:spcPct val="90000"/>
              </a:lnSpc>
              <a:defRPr sz="1400" b="1">
                <a:solidFill>
                  <a:schemeClr val="bg2"/>
                </a:solidFill>
              </a:defRPr>
            </a:lvl1pPr>
          </a:lstStyle>
          <a:p>
            <a:pPr lvl="0"/>
            <a:r>
              <a:rPr lang="en-GB"/>
              <a:t>Click to edit Master text styles</a:t>
            </a:r>
          </a:p>
        </p:txBody>
      </p:sp>
      <p:sp>
        <p:nvSpPr>
          <p:cNvPr id="70" name="Text Placeholder 6">
            <a:extLst>
              <a:ext uri="{FF2B5EF4-FFF2-40B4-BE49-F238E27FC236}">
                <a16:creationId xmlns:a16="http://schemas.microsoft.com/office/drawing/2014/main" id="{F03D69DA-4061-E20B-1262-8A9F09B92D26}"/>
              </a:ext>
            </a:extLst>
          </p:cNvPr>
          <p:cNvSpPr>
            <a:spLocks noGrp="1"/>
          </p:cNvSpPr>
          <p:nvPr>
            <p:ph type="body" sz="quarter" idx="30" hasCustomPrompt="1"/>
          </p:nvPr>
        </p:nvSpPr>
        <p:spPr>
          <a:xfrm>
            <a:off x="2790107" y="2931453"/>
            <a:ext cx="2007342" cy="844151"/>
          </a:xfrm>
        </p:spPr>
        <p:txBody>
          <a:bodyPr anchor="b">
            <a:normAutofit/>
          </a:bodyPr>
          <a:lstStyle>
            <a:lvl1pPr>
              <a:defRPr sz="4600" b="1">
                <a:solidFill>
                  <a:schemeClr val="bg2"/>
                </a:solidFill>
              </a:defRPr>
            </a:lvl1pPr>
          </a:lstStyle>
          <a:p>
            <a:pPr lvl="0"/>
            <a:r>
              <a:rPr lang="en-GB"/>
              <a:t>XXXXX</a:t>
            </a:r>
          </a:p>
        </p:txBody>
      </p:sp>
      <p:sp>
        <p:nvSpPr>
          <p:cNvPr id="71" name="Text Placeholder 6">
            <a:extLst>
              <a:ext uri="{FF2B5EF4-FFF2-40B4-BE49-F238E27FC236}">
                <a16:creationId xmlns:a16="http://schemas.microsoft.com/office/drawing/2014/main" id="{4DA3F266-6EB8-18CF-146E-FCE0EE2BCCED}"/>
              </a:ext>
            </a:extLst>
          </p:cNvPr>
          <p:cNvSpPr>
            <a:spLocks noGrp="1"/>
          </p:cNvSpPr>
          <p:nvPr>
            <p:ph type="body" sz="quarter" idx="31" hasCustomPrompt="1"/>
          </p:nvPr>
        </p:nvSpPr>
        <p:spPr>
          <a:xfrm>
            <a:off x="5064275" y="2931453"/>
            <a:ext cx="2007342" cy="844151"/>
          </a:xfrm>
        </p:spPr>
        <p:txBody>
          <a:bodyPr anchor="b">
            <a:normAutofit/>
          </a:bodyPr>
          <a:lstStyle>
            <a:lvl1pPr>
              <a:defRPr sz="4600" b="1">
                <a:solidFill>
                  <a:schemeClr val="bg2"/>
                </a:solidFill>
              </a:defRPr>
            </a:lvl1pPr>
          </a:lstStyle>
          <a:p>
            <a:pPr lvl="0"/>
            <a:r>
              <a:rPr lang="en-GB"/>
              <a:t>XXXXX</a:t>
            </a:r>
          </a:p>
        </p:txBody>
      </p:sp>
      <p:sp>
        <p:nvSpPr>
          <p:cNvPr id="72" name="Text Placeholder 6">
            <a:extLst>
              <a:ext uri="{FF2B5EF4-FFF2-40B4-BE49-F238E27FC236}">
                <a16:creationId xmlns:a16="http://schemas.microsoft.com/office/drawing/2014/main" id="{ABAC94EC-4D3A-CEAC-3763-AE5EBA842951}"/>
              </a:ext>
            </a:extLst>
          </p:cNvPr>
          <p:cNvSpPr>
            <a:spLocks noGrp="1"/>
          </p:cNvSpPr>
          <p:nvPr>
            <p:ph type="body" sz="quarter" idx="32" hasCustomPrompt="1"/>
          </p:nvPr>
        </p:nvSpPr>
        <p:spPr>
          <a:xfrm>
            <a:off x="7376189" y="2931453"/>
            <a:ext cx="2007342" cy="844151"/>
          </a:xfrm>
        </p:spPr>
        <p:txBody>
          <a:bodyPr anchor="b">
            <a:normAutofit/>
          </a:bodyPr>
          <a:lstStyle>
            <a:lvl1pPr>
              <a:defRPr sz="4600" b="1">
                <a:solidFill>
                  <a:schemeClr val="bg2"/>
                </a:solidFill>
              </a:defRPr>
            </a:lvl1pPr>
          </a:lstStyle>
          <a:p>
            <a:pPr lvl="0"/>
            <a:r>
              <a:rPr lang="en-GB"/>
              <a:t>XXXXX</a:t>
            </a:r>
          </a:p>
        </p:txBody>
      </p:sp>
      <p:sp>
        <p:nvSpPr>
          <p:cNvPr id="73" name="Text Placeholder 6">
            <a:extLst>
              <a:ext uri="{FF2B5EF4-FFF2-40B4-BE49-F238E27FC236}">
                <a16:creationId xmlns:a16="http://schemas.microsoft.com/office/drawing/2014/main" id="{CB8F9A8E-E04A-1CA2-A320-7A4AE6F70DD9}"/>
              </a:ext>
            </a:extLst>
          </p:cNvPr>
          <p:cNvSpPr>
            <a:spLocks noGrp="1"/>
          </p:cNvSpPr>
          <p:nvPr>
            <p:ph type="body" sz="quarter" idx="33" hasCustomPrompt="1"/>
          </p:nvPr>
        </p:nvSpPr>
        <p:spPr>
          <a:xfrm>
            <a:off x="9662940" y="2931453"/>
            <a:ext cx="2007342" cy="844151"/>
          </a:xfrm>
        </p:spPr>
        <p:txBody>
          <a:bodyPr anchor="b">
            <a:normAutofit/>
          </a:bodyPr>
          <a:lstStyle>
            <a:lvl1pPr>
              <a:defRPr sz="4600" b="1">
                <a:solidFill>
                  <a:schemeClr val="bg2"/>
                </a:solidFill>
              </a:defRPr>
            </a:lvl1pPr>
          </a:lstStyle>
          <a:p>
            <a:pPr lvl="0"/>
            <a:r>
              <a:rPr lang="en-GB"/>
              <a:t>XXXXX</a:t>
            </a:r>
          </a:p>
        </p:txBody>
      </p:sp>
    </p:spTree>
    <p:extLst>
      <p:ext uri="{BB962C8B-B14F-4D97-AF65-F5344CB8AC3E}">
        <p14:creationId xmlns:p14="http://schemas.microsoft.com/office/powerpoint/2010/main" val="26712898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meline/Milestones x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sp>
        <p:nvSpPr>
          <p:cNvPr id="32" name="Text Placeholder 6">
            <a:extLst>
              <a:ext uri="{FF2B5EF4-FFF2-40B4-BE49-F238E27FC236}">
                <a16:creationId xmlns:a16="http://schemas.microsoft.com/office/drawing/2014/main" id="{057C032F-3530-74E5-5E33-EF5F1D6976F7}"/>
              </a:ext>
            </a:extLst>
          </p:cNvPr>
          <p:cNvSpPr>
            <a:spLocks noGrp="1"/>
          </p:cNvSpPr>
          <p:nvPr>
            <p:ph type="body" sz="quarter" idx="14"/>
          </p:nvPr>
        </p:nvSpPr>
        <p:spPr>
          <a:xfrm>
            <a:off x="515938" y="961078"/>
            <a:ext cx="11154344" cy="343847"/>
          </a:xfrm>
        </p:spPr>
        <p:txBody>
          <a:bodyPr/>
          <a:lstStyle>
            <a:lvl1pPr>
              <a:defRPr>
                <a:solidFill>
                  <a:schemeClr val="bg2"/>
                </a:solidFill>
              </a:defRPr>
            </a:lvl1pPr>
          </a:lstStyle>
          <a:p>
            <a:pPr lvl="0"/>
            <a:r>
              <a:rPr lang="en-GB"/>
              <a:t>Click to edit Master text styles</a:t>
            </a:r>
          </a:p>
        </p:txBody>
      </p:sp>
      <p:graphicFrame>
        <p:nvGraphicFramePr>
          <p:cNvPr id="48" name="Table 47">
            <a:extLst>
              <a:ext uri="{FF2B5EF4-FFF2-40B4-BE49-F238E27FC236}">
                <a16:creationId xmlns:a16="http://schemas.microsoft.com/office/drawing/2014/main" id="{B7F29198-E920-459C-2862-C2C7FB6FEB65}"/>
              </a:ext>
            </a:extLst>
          </p:cNvPr>
          <p:cNvGraphicFramePr>
            <a:graphicFrameLocks noGrp="1"/>
          </p:cNvGraphicFramePr>
          <p:nvPr userDrawn="1">
            <p:extLst>
              <p:ext uri="{D42A27DB-BD31-4B8C-83A1-F6EECF244321}">
                <p14:modId xmlns:p14="http://schemas.microsoft.com/office/powerpoint/2010/main" val="2545069581"/>
              </p:ext>
            </p:extLst>
          </p:nvPr>
        </p:nvGraphicFramePr>
        <p:xfrm>
          <a:off x="606585" y="2278196"/>
          <a:ext cx="11007608" cy="3618726"/>
        </p:xfrm>
        <a:graphic>
          <a:graphicData uri="http://schemas.openxmlformats.org/drawingml/2006/table">
            <a:tbl>
              <a:tblPr bandCol="1">
                <a:tableStyleId>{2D5ABB26-0587-4C30-8999-92F81FD0307C}</a:tableStyleId>
              </a:tblPr>
              <a:tblGrid>
                <a:gridCol w="2751902">
                  <a:extLst>
                    <a:ext uri="{9D8B030D-6E8A-4147-A177-3AD203B41FA5}">
                      <a16:colId xmlns:a16="http://schemas.microsoft.com/office/drawing/2014/main" val="4151945498"/>
                    </a:ext>
                  </a:extLst>
                </a:gridCol>
                <a:gridCol w="2751902">
                  <a:extLst>
                    <a:ext uri="{9D8B030D-6E8A-4147-A177-3AD203B41FA5}">
                      <a16:colId xmlns:a16="http://schemas.microsoft.com/office/drawing/2014/main" val="1382627474"/>
                    </a:ext>
                  </a:extLst>
                </a:gridCol>
                <a:gridCol w="2751902">
                  <a:extLst>
                    <a:ext uri="{9D8B030D-6E8A-4147-A177-3AD203B41FA5}">
                      <a16:colId xmlns:a16="http://schemas.microsoft.com/office/drawing/2014/main" val="2312284562"/>
                    </a:ext>
                  </a:extLst>
                </a:gridCol>
                <a:gridCol w="2751902">
                  <a:extLst>
                    <a:ext uri="{9D8B030D-6E8A-4147-A177-3AD203B41FA5}">
                      <a16:colId xmlns:a16="http://schemas.microsoft.com/office/drawing/2014/main" val="380964293"/>
                    </a:ext>
                  </a:extLst>
                </a:gridCol>
              </a:tblGrid>
              <a:tr h="3618726">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solidFill>
                      <a:schemeClr val="bg1">
                        <a:lumMod val="95000"/>
                      </a:schemeClr>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solidFill>
                      <a:schemeClr val="bg1">
                        <a:lumMod val="95000"/>
                      </a:schemeClr>
                    </a:solidFill>
                  </a:tcPr>
                </a:tc>
                <a:extLst>
                  <a:ext uri="{0D108BD9-81ED-4DB2-BD59-A6C34878D82A}">
                    <a16:rowId xmlns:a16="http://schemas.microsoft.com/office/drawing/2014/main" val="3469904028"/>
                  </a:ext>
                </a:extLst>
              </a:tr>
            </a:tbl>
          </a:graphicData>
        </a:graphic>
      </p:graphicFrame>
      <p:sp>
        <p:nvSpPr>
          <p:cNvPr id="49" name="object 14">
            <a:extLst>
              <a:ext uri="{FF2B5EF4-FFF2-40B4-BE49-F238E27FC236}">
                <a16:creationId xmlns:a16="http://schemas.microsoft.com/office/drawing/2014/main" id="{A52E1F34-96C7-3C86-48A7-FAB9C405C20B}"/>
              </a:ext>
            </a:extLst>
          </p:cNvPr>
          <p:cNvSpPr/>
          <p:nvPr userDrawn="1"/>
        </p:nvSpPr>
        <p:spPr>
          <a:xfrm>
            <a:off x="577805" y="2278195"/>
            <a:ext cx="11036388" cy="45719"/>
          </a:xfrm>
          <a:custGeom>
            <a:avLst/>
            <a:gdLst/>
            <a:ahLst/>
            <a:cxnLst/>
            <a:rect l="l" t="t" r="r" b="b"/>
            <a:pathLst>
              <a:path w="18209260">
                <a:moveTo>
                  <a:pt x="0" y="0"/>
                </a:moveTo>
                <a:lnTo>
                  <a:pt x="18208869" y="0"/>
                </a:lnTo>
              </a:path>
            </a:pathLst>
          </a:custGeom>
          <a:ln w="9525">
            <a:solidFill>
              <a:schemeClr val="bg2"/>
            </a:solidFill>
          </a:ln>
        </p:spPr>
        <p:txBody>
          <a:bodyPr wrap="square" lIns="0" tIns="0" rIns="0" bIns="0" rtlCol="0"/>
          <a:lstStyle/>
          <a:p>
            <a:endParaRPr sz="661">
              <a:latin typeface="Arial" panose="020B0604020202020204" pitchFamily="34" charset="0"/>
              <a:cs typeface="Arial" panose="020B0604020202020204" pitchFamily="34" charset="0"/>
            </a:endParaRPr>
          </a:p>
        </p:txBody>
      </p:sp>
      <p:sp>
        <p:nvSpPr>
          <p:cNvPr id="50" name="Oval 49">
            <a:extLst>
              <a:ext uri="{FF2B5EF4-FFF2-40B4-BE49-F238E27FC236}">
                <a16:creationId xmlns:a16="http://schemas.microsoft.com/office/drawing/2014/main" id="{372DC89E-D242-DAA1-0108-585F64C330D1}"/>
              </a:ext>
            </a:extLst>
          </p:cNvPr>
          <p:cNvSpPr>
            <a:spLocks noChangeAspect="1"/>
          </p:cNvSpPr>
          <p:nvPr userDrawn="1"/>
        </p:nvSpPr>
        <p:spPr>
          <a:xfrm>
            <a:off x="681017" y="2221145"/>
            <a:ext cx="109151" cy="109137"/>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1">
              <a:latin typeface="Arial" panose="020B0604020202020204" pitchFamily="34" charset="0"/>
              <a:cs typeface="Arial" panose="020B0604020202020204" pitchFamily="34" charset="0"/>
            </a:endParaRPr>
          </a:p>
        </p:txBody>
      </p:sp>
      <p:sp>
        <p:nvSpPr>
          <p:cNvPr id="51" name="Oval 50">
            <a:extLst>
              <a:ext uri="{FF2B5EF4-FFF2-40B4-BE49-F238E27FC236}">
                <a16:creationId xmlns:a16="http://schemas.microsoft.com/office/drawing/2014/main" id="{47D58FC1-83B9-3BAD-C3EF-06E8D5DE120F}"/>
              </a:ext>
            </a:extLst>
          </p:cNvPr>
          <p:cNvSpPr>
            <a:spLocks noChangeAspect="1"/>
          </p:cNvSpPr>
          <p:nvPr userDrawn="1"/>
        </p:nvSpPr>
        <p:spPr>
          <a:xfrm>
            <a:off x="3460438" y="2221145"/>
            <a:ext cx="109151" cy="109137"/>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1">
              <a:latin typeface="Arial" panose="020B0604020202020204" pitchFamily="34" charset="0"/>
              <a:cs typeface="Arial" panose="020B0604020202020204" pitchFamily="34" charset="0"/>
            </a:endParaRPr>
          </a:p>
        </p:txBody>
      </p:sp>
      <p:sp>
        <p:nvSpPr>
          <p:cNvPr id="52" name="Oval 51">
            <a:extLst>
              <a:ext uri="{FF2B5EF4-FFF2-40B4-BE49-F238E27FC236}">
                <a16:creationId xmlns:a16="http://schemas.microsoft.com/office/drawing/2014/main" id="{9D582DFC-3D0D-D5F8-AA6B-5676C8C4B3BF}"/>
              </a:ext>
            </a:extLst>
          </p:cNvPr>
          <p:cNvSpPr>
            <a:spLocks noChangeAspect="1"/>
          </p:cNvSpPr>
          <p:nvPr userDrawn="1"/>
        </p:nvSpPr>
        <p:spPr>
          <a:xfrm>
            <a:off x="6227970" y="2221145"/>
            <a:ext cx="109151" cy="109137"/>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1">
              <a:latin typeface="Arial" panose="020B0604020202020204" pitchFamily="34" charset="0"/>
              <a:cs typeface="Arial" panose="020B0604020202020204" pitchFamily="34" charset="0"/>
            </a:endParaRPr>
          </a:p>
        </p:txBody>
      </p:sp>
      <p:sp>
        <p:nvSpPr>
          <p:cNvPr id="53" name="Oval 52">
            <a:extLst>
              <a:ext uri="{FF2B5EF4-FFF2-40B4-BE49-F238E27FC236}">
                <a16:creationId xmlns:a16="http://schemas.microsoft.com/office/drawing/2014/main" id="{DF486150-9219-560A-8B4F-FB551F786E68}"/>
              </a:ext>
            </a:extLst>
          </p:cNvPr>
          <p:cNvSpPr>
            <a:spLocks noChangeAspect="1"/>
          </p:cNvSpPr>
          <p:nvPr userDrawn="1"/>
        </p:nvSpPr>
        <p:spPr>
          <a:xfrm>
            <a:off x="8985924" y="2221145"/>
            <a:ext cx="109151" cy="109137"/>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1">
              <a:latin typeface="Arial" panose="020B0604020202020204" pitchFamily="34" charset="0"/>
              <a:cs typeface="Arial" panose="020B0604020202020204" pitchFamily="34" charset="0"/>
            </a:endParaRPr>
          </a:p>
        </p:txBody>
      </p:sp>
      <p:sp>
        <p:nvSpPr>
          <p:cNvPr id="54" name="Text Placeholder 71">
            <a:extLst>
              <a:ext uri="{FF2B5EF4-FFF2-40B4-BE49-F238E27FC236}">
                <a16:creationId xmlns:a16="http://schemas.microsoft.com/office/drawing/2014/main" id="{3D1F2F57-2A88-FA57-51B5-9FCB557F9FA1}"/>
              </a:ext>
            </a:extLst>
          </p:cNvPr>
          <p:cNvSpPr>
            <a:spLocks noGrp="1"/>
          </p:cNvSpPr>
          <p:nvPr>
            <p:ph type="body" sz="quarter" idx="15" hasCustomPrompt="1"/>
          </p:nvPr>
        </p:nvSpPr>
        <p:spPr>
          <a:xfrm>
            <a:off x="577177" y="1818875"/>
            <a:ext cx="2767426" cy="300442"/>
          </a:xfrm>
        </p:spPr>
        <p:txBody>
          <a:bodyPr lIns="108000" rIns="288000" anchor="b" anchorCtr="0">
            <a:noAutofit/>
          </a:bodyPr>
          <a:lstStyle>
            <a:lvl1pPr>
              <a:defRPr sz="2000" b="1" i="0">
                <a:solidFill>
                  <a:schemeClr val="bg2"/>
                </a:solidFill>
                <a:latin typeface="Arial" panose="020B0604020202020204" pitchFamily="34" charset="0"/>
                <a:cs typeface="Arial" panose="020B0604020202020204" pitchFamily="34" charset="0"/>
              </a:defRPr>
            </a:lvl1pPr>
          </a:lstStyle>
          <a:p>
            <a:pPr lvl="0"/>
            <a:r>
              <a:rPr lang="en-GB"/>
              <a:t>Year</a:t>
            </a:r>
          </a:p>
        </p:txBody>
      </p:sp>
      <p:sp>
        <p:nvSpPr>
          <p:cNvPr id="55" name="Text Placeholder 71">
            <a:extLst>
              <a:ext uri="{FF2B5EF4-FFF2-40B4-BE49-F238E27FC236}">
                <a16:creationId xmlns:a16="http://schemas.microsoft.com/office/drawing/2014/main" id="{799F0539-8B24-4E4B-EF4C-121B551D8BA3}"/>
              </a:ext>
            </a:extLst>
          </p:cNvPr>
          <p:cNvSpPr>
            <a:spLocks noGrp="1"/>
          </p:cNvSpPr>
          <p:nvPr>
            <p:ph type="body" sz="quarter" idx="16" hasCustomPrompt="1"/>
          </p:nvPr>
        </p:nvSpPr>
        <p:spPr>
          <a:xfrm>
            <a:off x="3344603" y="1818875"/>
            <a:ext cx="2746295" cy="300442"/>
          </a:xfrm>
        </p:spPr>
        <p:txBody>
          <a:bodyPr lIns="108000" rIns="288000" anchor="b" anchorCtr="0">
            <a:noAutofit/>
          </a:bodyPr>
          <a:lstStyle>
            <a:lvl1pPr>
              <a:defRPr sz="2000" b="1" i="0">
                <a:solidFill>
                  <a:schemeClr val="bg2"/>
                </a:solidFill>
                <a:latin typeface="Arial" panose="020B0604020202020204" pitchFamily="34" charset="0"/>
                <a:cs typeface="Arial" panose="020B0604020202020204" pitchFamily="34" charset="0"/>
              </a:defRPr>
            </a:lvl1pPr>
          </a:lstStyle>
          <a:p>
            <a:pPr lvl="0"/>
            <a:r>
              <a:rPr lang="en-GB"/>
              <a:t>Year</a:t>
            </a:r>
          </a:p>
        </p:txBody>
      </p:sp>
      <p:sp>
        <p:nvSpPr>
          <p:cNvPr id="56" name="Text Placeholder 71">
            <a:extLst>
              <a:ext uri="{FF2B5EF4-FFF2-40B4-BE49-F238E27FC236}">
                <a16:creationId xmlns:a16="http://schemas.microsoft.com/office/drawing/2014/main" id="{9DFB2CE5-A177-E72D-3CD4-2646E4DCE502}"/>
              </a:ext>
            </a:extLst>
          </p:cNvPr>
          <p:cNvSpPr>
            <a:spLocks noGrp="1"/>
          </p:cNvSpPr>
          <p:nvPr>
            <p:ph type="body" sz="quarter" idx="18" hasCustomPrompt="1"/>
          </p:nvPr>
        </p:nvSpPr>
        <p:spPr>
          <a:xfrm>
            <a:off x="6100141" y="1818875"/>
            <a:ext cx="2745959" cy="300442"/>
          </a:xfrm>
        </p:spPr>
        <p:txBody>
          <a:bodyPr lIns="108000" rIns="288000" anchor="b" anchorCtr="0">
            <a:noAutofit/>
          </a:bodyPr>
          <a:lstStyle>
            <a:lvl1pPr>
              <a:defRPr sz="2000" b="1" i="0">
                <a:solidFill>
                  <a:schemeClr val="bg2"/>
                </a:solidFill>
                <a:latin typeface="Arial" panose="020B0604020202020204" pitchFamily="34" charset="0"/>
                <a:cs typeface="Arial" panose="020B0604020202020204" pitchFamily="34" charset="0"/>
              </a:defRPr>
            </a:lvl1pPr>
          </a:lstStyle>
          <a:p>
            <a:pPr lvl="0"/>
            <a:r>
              <a:rPr lang="en-GB"/>
              <a:t>Year</a:t>
            </a:r>
          </a:p>
        </p:txBody>
      </p:sp>
      <p:sp>
        <p:nvSpPr>
          <p:cNvPr id="57" name="Text Placeholder 71">
            <a:extLst>
              <a:ext uri="{FF2B5EF4-FFF2-40B4-BE49-F238E27FC236}">
                <a16:creationId xmlns:a16="http://schemas.microsoft.com/office/drawing/2014/main" id="{7A262EC1-F639-E81C-3343-3DA348DA9266}"/>
              </a:ext>
            </a:extLst>
          </p:cNvPr>
          <p:cNvSpPr>
            <a:spLocks noGrp="1"/>
          </p:cNvSpPr>
          <p:nvPr>
            <p:ph type="body" sz="quarter" idx="20" hasCustomPrompt="1"/>
          </p:nvPr>
        </p:nvSpPr>
        <p:spPr>
          <a:xfrm>
            <a:off x="8846100" y="1818875"/>
            <a:ext cx="2773719" cy="300442"/>
          </a:xfrm>
        </p:spPr>
        <p:txBody>
          <a:bodyPr lIns="108000" rIns="288000" anchor="b" anchorCtr="0">
            <a:noAutofit/>
          </a:bodyPr>
          <a:lstStyle>
            <a:lvl1pPr>
              <a:defRPr sz="2000" b="1" i="0">
                <a:solidFill>
                  <a:schemeClr val="bg2"/>
                </a:solidFill>
                <a:latin typeface="Arial" panose="020B0604020202020204" pitchFamily="34" charset="0"/>
                <a:cs typeface="Arial" panose="020B0604020202020204" pitchFamily="34" charset="0"/>
              </a:defRPr>
            </a:lvl1pPr>
          </a:lstStyle>
          <a:p>
            <a:pPr lvl="0"/>
            <a:r>
              <a:rPr lang="en-GB"/>
              <a:t>Year</a:t>
            </a:r>
          </a:p>
        </p:txBody>
      </p:sp>
      <p:sp>
        <p:nvSpPr>
          <p:cNvPr id="58" name="Text Placeholder 4">
            <a:extLst>
              <a:ext uri="{FF2B5EF4-FFF2-40B4-BE49-F238E27FC236}">
                <a16:creationId xmlns:a16="http://schemas.microsoft.com/office/drawing/2014/main" id="{0FE60C61-D20F-0DE2-38DC-62D2FAD38472}"/>
              </a:ext>
            </a:extLst>
          </p:cNvPr>
          <p:cNvSpPr>
            <a:spLocks noGrp="1"/>
          </p:cNvSpPr>
          <p:nvPr>
            <p:ph type="body" sz="quarter" idx="29"/>
          </p:nvPr>
        </p:nvSpPr>
        <p:spPr>
          <a:xfrm>
            <a:off x="606471" y="2580600"/>
            <a:ext cx="2737785" cy="3288893"/>
          </a:xfrm>
        </p:spPr>
        <p:txBody>
          <a:bodyPr lIns="180000" rIns="216000">
            <a:normAutofit/>
          </a:bodyPr>
          <a:lstStyle>
            <a:lvl1pPr>
              <a:defRPr sz="1200">
                <a:solidFill>
                  <a:schemeClr val="tx2">
                    <a:lumMod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59" name="Text Placeholder 4">
            <a:extLst>
              <a:ext uri="{FF2B5EF4-FFF2-40B4-BE49-F238E27FC236}">
                <a16:creationId xmlns:a16="http://schemas.microsoft.com/office/drawing/2014/main" id="{7F661011-0524-7D80-F0B1-7EB66B450ADE}"/>
              </a:ext>
            </a:extLst>
          </p:cNvPr>
          <p:cNvSpPr>
            <a:spLocks noGrp="1"/>
          </p:cNvSpPr>
          <p:nvPr>
            <p:ph type="body" sz="quarter" idx="30"/>
          </p:nvPr>
        </p:nvSpPr>
        <p:spPr>
          <a:xfrm>
            <a:off x="3361059" y="2580600"/>
            <a:ext cx="2737785" cy="3288893"/>
          </a:xfrm>
        </p:spPr>
        <p:txBody>
          <a:bodyPr lIns="180000" rIns="216000">
            <a:normAutofit/>
          </a:bodyPr>
          <a:lstStyle>
            <a:lvl1pPr>
              <a:defRPr sz="1200">
                <a:solidFill>
                  <a:schemeClr val="tx2">
                    <a:lumMod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0" name="Text Placeholder 4">
            <a:extLst>
              <a:ext uri="{FF2B5EF4-FFF2-40B4-BE49-F238E27FC236}">
                <a16:creationId xmlns:a16="http://schemas.microsoft.com/office/drawing/2014/main" id="{5F501377-4DE1-C96B-B5CB-4675C424B7FF}"/>
              </a:ext>
            </a:extLst>
          </p:cNvPr>
          <p:cNvSpPr>
            <a:spLocks noGrp="1"/>
          </p:cNvSpPr>
          <p:nvPr>
            <p:ph type="body" sz="quarter" idx="31"/>
          </p:nvPr>
        </p:nvSpPr>
        <p:spPr>
          <a:xfrm>
            <a:off x="6100140" y="2580600"/>
            <a:ext cx="2737785" cy="3288893"/>
          </a:xfrm>
        </p:spPr>
        <p:txBody>
          <a:bodyPr lIns="180000" rIns="216000">
            <a:normAutofit/>
          </a:bodyPr>
          <a:lstStyle>
            <a:lvl1pPr>
              <a:defRPr sz="1200">
                <a:solidFill>
                  <a:schemeClr val="tx2">
                    <a:lumMod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1" name="Text Placeholder 4">
            <a:extLst>
              <a:ext uri="{FF2B5EF4-FFF2-40B4-BE49-F238E27FC236}">
                <a16:creationId xmlns:a16="http://schemas.microsoft.com/office/drawing/2014/main" id="{71120A03-3A4D-1301-C17A-86C4C1605881}"/>
              </a:ext>
            </a:extLst>
          </p:cNvPr>
          <p:cNvSpPr>
            <a:spLocks noGrp="1"/>
          </p:cNvSpPr>
          <p:nvPr>
            <p:ph type="body" sz="quarter" idx="32"/>
          </p:nvPr>
        </p:nvSpPr>
        <p:spPr>
          <a:xfrm>
            <a:off x="8848429" y="2580600"/>
            <a:ext cx="2737785" cy="3288893"/>
          </a:xfrm>
        </p:spPr>
        <p:txBody>
          <a:bodyPr lIns="180000" rIns="216000">
            <a:normAutofit/>
          </a:bodyPr>
          <a:lstStyle>
            <a:lvl1pPr>
              <a:defRPr sz="1200">
                <a:solidFill>
                  <a:schemeClr val="tx2">
                    <a:lumMod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0732194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meline/Milestones x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sp>
        <p:nvSpPr>
          <p:cNvPr id="32" name="Text Placeholder 6">
            <a:extLst>
              <a:ext uri="{FF2B5EF4-FFF2-40B4-BE49-F238E27FC236}">
                <a16:creationId xmlns:a16="http://schemas.microsoft.com/office/drawing/2014/main" id="{057C032F-3530-74E5-5E33-EF5F1D6976F7}"/>
              </a:ext>
            </a:extLst>
          </p:cNvPr>
          <p:cNvSpPr>
            <a:spLocks noGrp="1"/>
          </p:cNvSpPr>
          <p:nvPr>
            <p:ph type="body" sz="quarter" idx="14"/>
          </p:nvPr>
        </p:nvSpPr>
        <p:spPr>
          <a:xfrm>
            <a:off x="515938" y="961078"/>
            <a:ext cx="11154344" cy="343847"/>
          </a:xfrm>
        </p:spPr>
        <p:txBody>
          <a:bodyPr/>
          <a:lstStyle>
            <a:lvl1pPr>
              <a:defRPr>
                <a:solidFill>
                  <a:schemeClr val="bg2"/>
                </a:solidFill>
              </a:defRPr>
            </a:lvl1pPr>
          </a:lstStyle>
          <a:p>
            <a:pPr lvl="0"/>
            <a:r>
              <a:rPr lang="en-GB"/>
              <a:t>Click to edit Master text styles</a:t>
            </a:r>
          </a:p>
        </p:txBody>
      </p:sp>
      <p:graphicFrame>
        <p:nvGraphicFramePr>
          <p:cNvPr id="48" name="Table 47">
            <a:extLst>
              <a:ext uri="{FF2B5EF4-FFF2-40B4-BE49-F238E27FC236}">
                <a16:creationId xmlns:a16="http://schemas.microsoft.com/office/drawing/2014/main" id="{B7F29198-E920-459C-2862-C2C7FB6FEB65}"/>
              </a:ext>
            </a:extLst>
          </p:cNvPr>
          <p:cNvGraphicFramePr>
            <a:graphicFrameLocks noGrp="1"/>
          </p:cNvGraphicFramePr>
          <p:nvPr userDrawn="1">
            <p:extLst>
              <p:ext uri="{D42A27DB-BD31-4B8C-83A1-F6EECF244321}">
                <p14:modId xmlns:p14="http://schemas.microsoft.com/office/powerpoint/2010/main" val="1495489908"/>
              </p:ext>
            </p:extLst>
          </p:nvPr>
        </p:nvGraphicFramePr>
        <p:xfrm>
          <a:off x="606585" y="2265316"/>
          <a:ext cx="11007610" cy="3618719"/>
        </p:xfrm>
        <a:graphic>
          <a:graphicData uri="http://schemas.openxmlformats.org/drawingml/2006/table">
            <a:tbl>
              <a:tblPr bandCol="1">
                <a:tableStyleId>{2D5ABB26-0587-4C30-8999-92F81FD0307C}</a:tableStyleId>
              </a:tblPr>
              <a:tblGrid>
                <a:gridCol w="2201522">
                  <a:extLst>
                    <a:ext uri="{9D8B030D-6E8A-4147-A177-3AD203B41FA5}">
                      <a16:colId xmlns:a16="http://schemas.microsoft.com/office/drawing/2014/main" val="4151945498"/>
                    </a:ext>
                  </a:extLst>
                </a:gridCol>
                <a:gridCol w="2201522">
                  <a:extLst>
                    <a:ext uri="{9D8B030D-6E8A-4147-A177-3AD203B41FA5}">
                      <a16:colId xmlns:a16="http://schemas.microsoft.com/office/drawing/2014/main" val="1382627474"/>
                    </a:ext>
                  </a:extLst>
                </a:gridCol>
                <a:gridCol w="2201522">
                  <a:extLst>
                    <a:ext uri="{9D8B030D-6E8A-4147-A177-3AD203B41FA5}">
                      <a16:colId xmlns:a16="http://schemas.microsoft.com/office/drawing/2014/main" val="2312284562"/>
                    </a:ext>
                  </a:extLst>
                </a:gridCol>
                <a:gridCol w="2201522">
                  <a:extLst>
                    <a:ext uri="{9D8B030D-6E8A-4147-A177-3AD203B41FA5}">
                      <a16:colId xmlns:a16="http://schemas.microsoft.com/office/drawing/2014/main" val="380964293"/>
                    </a:ext>
                  </a:extLst>
                </a:gridCol>
                <a:gridCol w="2201522">
                  <a:extLst>
                    <a:ext uri="{9D8B030D-6E8A-4147-A177-3AD203B41FA5}">
                      <a16:colId xmlns:a16="http://schemas.microsoft.com/office/drawing/2014/main" val="2456329606"/>
                    </a:ext>
                  </a:extLst>
                </a:gridCol>
              </a:tblGrid>
              <a:tr h="3618719">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solidFill>
                      <a:schemeClr val="bg1">
                        <a:lumMod val="95000"/>
                      </a:schemeClr>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solidFill>
                      <a:schemeClr val="bg1">
                        <a:lumMod val="95000"/>
                      </a:schemeClr>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noFill/>
                  </a:tcPr>
                </a:tc>
                <a:extLst>
                  <a:ext uri="{0D108BD9-81ED-4DB2-BD59-A6C34878D82A}">
                    <a16:rowId xmlns:a16="http://schemas.microsoft.com/office/drawing/2014/main" val="3469904028"/>
                  </a:ext>
                </a:extLst>
              </a:tr>
            </a:tbl>
          </a:graphicData>
        </a:graphic>
      </p:graphicFrame>
      <p:sp>
        <p:nvSpPr>
          <p:cNvPr id="49" name="object 14">
            <a:extLst>
              <a:ext uri="{FF2B5EF4-FFF2-40B4-BE49-F238E27FC236}">
                <a16:creationId xmlns:a16="http://schemas.microsoft.com/office/drawing/2014/main" id="{A52E1F34-96C7-3C86-48A7-FAB9C405C20B}"/>
              </a:ext>
            </a:extLst>
          </p:cNvPr>
          <p:cNvSpPr/>
          <p:nvPr userDrawn="1"/>
        </p:nvSpPr>
        <p:spPr>
          <a:xfrm>
            <a:off x="577805" y="2265316"/>
            <a:ext cx="11042014" cy="0"/>
          </a:xfrm>
          <a:custGeom>
            <a:avLst/>
            <a:gdLst/>
            <a:ahLst/>
            <a:cxnLst/>
            <a:rect l="l" t="t" r="r" b="b"/>
            <a:pathLst>
              <a:path w="18209260">
                <a:moveTo>
                  <a:pt x="0" y="0"/>
                </a:moveTo>
                <a:lnTo>
                  <a:pt x="18208869" y="0"/>
                </a:lnTo>
              </a:path>
            </a:pathLst>
          </a:custGeom>
          <a:ln w="9525">
            <a:solidFill>
              <a:schemeClr val="bg2"/>
            </a:solidFill>
          </a:ln>
        </p:spPr>
        <p:txBody>
          <a:bodyPr wrap="square" lIns="0" tIns="0" rIns="0" bIns="0" rtlCol="0"/>
          <a:lstStyle/>
          <a:p>
            <a:endParaRPr sz="661">
              <a:latin typeface="Arial" panose="020B0604020202020204" pitchFamily="34" charset="0"/>
              <a:cs typeface="Arial" panose="020B0604020202020204" pitchFamily="34" charset="0"/>
            </a:endParaRPr>
          </a:p>
        </p:txBody>
      </p:sp>
      <p:sp>
        <p:nvSpPr>
          <p:cNvPr id="50" name="Oval 49">
            <a:extLst>
              <a:ext uri="{FF2B5EF4-FFF2-40B4-BE49-F238E27FC236}">
                <a16:creationId xmlns:a16="http://schemas.microsoft.com/office/drawing/2014/main" id="{372DC89E-D242-DAA1-0108-585F64C330D1}"/>
              </a:ext>
            </a:extLst>
          </p:cNvPr>
          <p:cNvSpPr>
            <a:spLocks noChangeAspect="1"/>
          </p:cNvSpPr>
          <p:nvPr userDrawn="1"/>
        </p:nvSpPr>
        <p:spPr>
          <a:xfrm>
            <a:off x="681017" y="2208265"/>
            <a:ext cx="109151" cy="109137"/>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1">
              <a:latin typeface="Arial" panose="020B0604020202020204" pitchFamily="34" charset="0"/>
              <a:cs typeface="Arial" panose="020B0604020202020204" pitchFamily="34" charset="0"/>
            </a:endParaRPr>
          </a:p>
        </p:txBody>
      </p:sp>
      <p:sp>
        <p:nvSpPr>
          <p:cNvPr id="51" name="Oval 50">
            <a:extLst>
              <a:ext uri="{FF2B5EF4-FFF2-40B4-BE49-F238E27FC236}">
                <a16:creationId xmlns:a16="http://schemas.microsoft.com/office/drawing/2014/main" id="{47D58FC1-83B9-3BAD-C3EF-06E8D5DE120F}"/>
              </a:ext>
            </a:extLst>
          </p:cNvPr>
          <p:cNvSpPr>
            <a:spLocks noChangeAspect="1"/>
          </p:cNvSpPr>
          <p:nvPr userDrawn="1"/>
        </p:nvSpPr>
        <p:spPr>
          <a:xfrm>
            <a:off x="2892295" y="2208265"/>
            <a:ext cx="109151" cy="109137"/>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1">
              <a:latin typeface="Arial" panose="020B0604020202020204" pitchFamily="34" charset="0"/>
              <a:cs typeface="Arial" panose="020B0604020202020204" pitchFamily="34" charset="0"/>
            </a:endParaRPr>
          </a:p>
        </p:txBody>
      </p:sp>
      <p:sp>
        <p:nvSpPr>
          <p:cNvPr id="54" name="Text Placeholder 71">
            <a:extLst>
              <a:ext uri="{FF2B5EF4-FFF2-40B4-BE49-F238E27FC236}">
                <a16:creationId xmlns:a16="http://schemas.microsoft.com/office/drawing/2014/main" id="{3D1F2F57-2A88-FA57-51B5-9FCB557F9FA1}"/>
              </a:ext>
            </a:extLst>
          </p:cNvPr>
          <p:cNvSpPr>
            <a:spLocks noGrp="1"/>
          </p:cNvSpPr>
          <p:nvPr>
            <p:ph type="body" sz="quarter" idx="15" hasCustomPrompt="1"/>
          </p:nvPr>
        </p:nvSpPr>
        <p:spPr>
          <a:xfrm>
            <a:off x="577177" y="1805995"/>
            <a:ext cx="2217229" cy="300442"/>
          </a:xfrm>
        </p:spPr>
        <p:txBody>
          <a:bodyPr lIns="108000" rIns="288000" anchor="b" anchorCtr="0"/>
          <a:lstStyle>
            <a:lvl1pPr>
              <a:defRPr sz="1698" b="1" i="0">
                <a:solidFill>
                  <a:schemeClr val="bg2"/>
                </a:solidFill>
                <a:latin typeface="Arial" panose="020B0604020202020204" pitchFamily="34" charset="0"/>
                <a:cs typeface="Arial" panose="020B0604020202020204" pitchFamily="34" charset="0"/>
              </a:defRPr>
            </a:lvl1pPr>
          </a:lstStyle>
          <a:p>
            <a:pPr lvl="0"/>
            <a:r>
              <a:rPr lang="en-GB"/>
              <a:t>Year</a:t>
            </a:r>
          </a:p>
        </p:txBody>
      </p:sp>
      <p:sp>
        <p:nvSpPr>
          <p:cNvPr id="55" name="Text Placeholder 71">
            <a:extLst>
              <a:ext uri="{FF2B5EF4-FFF2-40B4-BE49-F238E27FC236}">
                <a16:creationId xmlns:a16="http://schemas.microsoft.com/office/drawing/2014/main" id="{799F0539-8B24-4E4B-EF4C-121B551D8BA3}"/>
              </a:ext>
            </a:extLst>
          </p:cNvPr>
          <p:cNvSpPr>
            <a:spLocks noGrp="1"/>
          </p:cNvSpPr>
          <p:nvPr>
            <p:ph type="body" sz="quarter" idx="16" hasCustomPrompt="1"/>
          </p:nvPr>
        </p:nvSpPr>
        <p:spPr>
          <a:xfrm>
            <a:off x="2789882" y="1805995"/>
            <a:ext cx="2200300" cy="300442"/>
          </a:xfrm>
        </p:spPr>
        <p:txBody>
          <a:bodyPr lIns="108000" rIns="288000" anchor="b" anchorCtr="0"/>
          <a:lstStyle>
            <a:lvl1pPr>
              <a:defRPr sz="1698" b="1" i="0">
                <a:solidFill>
                  <a:schemeClr val="bg2"/>
                </a:solidFill>
                <a:latin typeface="Arial" panose="020B0604020202020204" pitchFamily="34" charset="0"/>
                <a:cs typeface="Arial" panose="020B0604020202020204" pitchFamily="34" charset="0"/>
              </a:defRPr>
            </a:lvl1pPr>
          </a:lstStyle>
          <a:p>
            <a:pPr lvl="0"/>
            <a:r>
              <a:rPr lang="en-GB"/>
              <a:t>Year</a:t>
            </a:r>
          </a:p>
        </p:txBody>
      </p:sp>
      <p:sp>
        <p:nvSpPr>
          <p:cNvPr id="58" name="Text Placeholder 4">
            <a:extLst>
              <a:ext uri="{FF2B5EF4-FFF2-40B4-BE49-F238E27FC236}">
                <a16:creationId xmlns:a16="http://schemas.microsoft.com/office/drawing/2014/main" id="{0FE60C61-D20F-0DE2-38DC-62D2FAD38472}"/>
              </a:ext>
            </a:extLst>
          </p:cNvPr>
          <p:cNvSpPr>
            <a:spLocks noGrp="1"/>
          </p:cNvSpPr>
          <p:nvPr>
            <p:ph type="body" sz="quarter" idx="29"/>
          </p:nvPr>
        </p:nvSpPr>
        <p:spPr>
          <a:xfrm>
            <a:off x="606471" y="2567720"/>
            <a:ext cx="2193481" cy="3288887"/>
          </a:xfrm>
        </p:spPr>
        <p:txBody>
          <a:bodyPr lIns="180000" rIns="216000">
            <a:normAutofit/>
          </a:bodyPr>
          <a:lstStyle>
            <a:lvl1pPr>
              <a:defRPr sz="1200">
                <a:solidFill>
                  <a:schemeClr val="tx2">
                    <a:lumMod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59" name="Text Placeholder 4">
            <a:extLst>
              <a:ext uri="{FF2B5EF4-FFF2-40B4-BE49-F238E27FC236}">
                <a16:creationId xmlns:a16="http://schemas.microsoft.com/office/drawing/2014/main" id="{7F661011-0524-7D80-F0B1-7EB66B450ADE}"/>
              </a:ext>
            </a:extLst>
          </p:cNvPr>
          <p:cNvSpPr>
            <a:spLocks noGrp="1"/>
          </p:cNvSpPr>
          <p:nvPr>
            <p:ph type="body" sz="quarter" idx="30"/>
          </p:nvPr>
        </p:nvSpPr>
        <p:spPr>
          <a:xfrm>
            <a:off x="2806338" y="2567720"/>
            <a:ext cx="2193482" cy="3288887"/>
          </a:xfrm>
        </p:spPr>
        <p:txBody>
          <a:bodyPr lIns="180000" rIns="216000">
            <a:normAutofit/>
          </a:bodyPr>
          <a:lstStyle>
            <a:lvl1pPr>
              <a:defRPr sz="1200">
                <a:solidFill>
                  <a:schemeClr val="tx2">
                    <a:lumMod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3" name="Oval 22">
            <a:extLst>
              <a:ext uri="{FF2B5EF4-FFF2-40B4-BE49-F238E27FC236}">
                <a16:creationId xmlns:a16="http://schemas.microsoft.com/office/drawing/2014/main" id="{52428D8F-1413-2F6F-66F0-EA64E72C6F19}"/>
              </a:ext>
            </a:extLst>
          </p:cNvPr>
          <p:cNvSpPr>
            <a:spLocks noChangeAspect="1"/>
          </p:cNvSpPr>
          <p:nvPr userDrawn="1"/>
        </p:nvSpPr>
        <p:spPr>
          <a:xfrm>
            <a:off x="5108619" y="2208265"/>
            <a:ext cx="109151" cy="109137"/>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1">
              <a:latin typeface="Arial" panose="020B0604020202020204" pitchFamily="34" charset="0"/>
              <a:cs typeface="Arial" panose="020B0604020202020204" pitchFamily="34" charset="0"/>
            </a:endParaRPr>
          </a:p>
        </p:txBody>
      </p:sp>
      <p:sp>
        <p:nvSpPr>
          <p:cNvPr id="24" name="Text Placeholder 71">
            <a:extLst>
              <a:ext uri="{FF2B5EF4-FFF2-40B4-BE49-F238E27FC236}">
                <a16:creationId xmlns:a16="http://schemas.microsoft.com/office/drawing/2014/main" id="{ED2B6425-619B-AFAF-1CF5-12D51DA09538}"/>
              </a:ext>
            </a:extLst>
          </p:cNvPr>
          <p:cNvSpPr>
            <a:spLocks noGrp="1"/>
          </p:cNvSpPr>
          <p:nvPr>
            <p:ph type="body" sz="quarter" idx="33" hasCustomPrompt="1"/>
          </p:nvPr>
        </p:nvSpPr>
        <p:spPr>
          <a:xfrm>
            <a:off x="5006206" y="1805995"/>
            <a:ext cx="2200300" cy="300442"/>
          </a:xfrm>
        </p:spPr>
        <p:txBody>
          <a:bodyPr lIns="108000" rIns="288000" anchor="b" anchorCtr="0"/>
          <a:lstStyle>
            <a:lvl1pPr>
              <a:defRPr sz="1698" b="1" i="0">
                <a:solidFill>
                  <a:schemeClr val="bg2"/>
                </a:solidFill>
                <a:latin typeface="Arial" panose="020B0604020202020204" pitchFamily="34" charset="0"/>
                <a:cs typeface="Arial" panose="020B0604020202020204" pitchFamily="34" charset="0"/>
              </a:defRPr>
            </a:lvl1pPr>
          </a:lstStyle>
          <a:p>
            <a:pPr lvl="0"/>
            <a:r>
              <a:rPr lang="en-GB"/>
              <a:t>Year</a:t>
            </a:r>
          </a:p>
        </p:txBody>
      </p:sp>
      <p:sp>
        <p:nvSpPr>
          <p:cNvPr id="25" name="Text Placeholder 4">
            <a:extLst>
              <a:ext uri="{FF2B5EF4-FFF2-40B4-BE49-F238E27FC236}">
                <a16:creationId xmlns:a16="http://schemas.microsoft.com/office/drawing/2014/main" id="{42048595-A0EA-7BB4-A2D8-622DB0779CAC}"/>
              </a:ext>
            </a:extLst>
          </p:cNvPr>
          <p:cNvSpPr>
            <a:spLocks noGrp="1"/>
          </p:cNvSpPr>
          <p:nvPr>
            <p:ph type="body" sz="quarter" idx="34"/>
          </p:nvPr>
        </p:nvSpPr>
        <p:spPr>
          <a:xfrm>
            <a:off x="5022662" y="2567720"/>
            <a:ext cx="2193482" cy="3288887"/>
          </a:xfrm>
        </p:spPr>
        <p:txBody>
          <a:bodyPr lIns="180000" rIns="216000">
            <a:normAutofit/>
          </a:bodyPr>
          <a:lstStyle>
            <a:lvl1pPr>
              <a:defRPr sz="1200">
                <a:solidFill>
                  <a:schemeClr val="tx2">
                    <a:lumMod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6" name="Oval 25">
            <a:extLst>
              <a:ext uri="{FF2B5EF4-FFF2-40B4-BE49-F238E27FC236}">
                <a16:creationId xmlns:a16="http://schemas.microsoft.com/office/drawing/2014/main" id="{E31A4FAF-CCB7-1F56-BEE2-622CF1A54FAB}"/>
              </a:ext>
            </a:extLst>
          </p:cNvPr>
          <p:cNvSpPr>
            <a:spLocks noChangeAspect="1"/>
          </p:cNvSpPr>
          <p:nvPr userDrawn="1"/>
        </p:nvSpPr>
        <p:spPr>
          <a:xfrm>
            <a:off x="7304231" y="2208265"/>
            <a:ext cx="109151" cy="109137"/>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1">
              <a:latin typeface="Arial" panose="020B0604020202020204" pitchFamily="34" charset="0"/>
              <a:cs typeface="Arial" panose="020B0604020202020204" pitchFamily="34" charset="0"/>
            </a:endParaRPr>
          </a:p>
        </p:txBody>
      </p:sp>
      <p:sp>
        <p:nvSpPr>
          <p:cNvPr id="27" name="Text Placeholder 71">
            <a:extLst>
              <a:ext uri="{FF2B5EF4-FFF2-40B4-BE49-F238E27FC236}">
                <a16:creationId xmlns:a16="http://schemas.microsoft.com/office/drawing/2014/main" id="{AD33553F-FF2E-A084-58B1-CABD32043C6D}"/>
              </a:ext>
            </a:extLst>
          </p:cNvPr>
          <p:cNvSpPr>
            <a:spLocks noGrp="1"/>
          </p:cNvSpPr>
          <p:nvPr>
            <p:ph type="body" sz="quarter" idx="35" hasCustomPrompt="1"/>
          </p:nvPr>
        </p:nvSpPr>
        <p:spPr>
          <a:xfrm>
            <a:off x="7201818" y="1805995"/>
            <a:ext cx="2200300" cy="300442"/>
          </a:xfrm>
        </p:spPr>
        <p:txBody>
          <a:bodyPr lIns="108000" rIns="288000" anchor="b" anchorCtr="0"/>
          <a:lstStyle>
            <a:lvl1pPr>
              <a:defRPr sz="1698" b="1" i="0">
                <a:solidFill>
                  <a:schemeClr val="bg2"/>
                </a:solidFill>
                <a:latin typeface="Arial" panose="020B0604020202020204" pitchFamily="34" charset="0"/>
                <a:cs typeface="Arial" panose="020B0604020202020204" pitchFamily="34" charset="0"/>
              </a:defRPr>
            </a:lvl1pPr>
          </a:lstStyle>
          <a:p>
            <a:pPr lvl="0"/>
            <a:r>
              <a:rPr lang="en-GB"/>
              <a:t>Year</a:t>
            </a:r>
          </a:p>
        </p:txBody>
      </p:sp>
      <p:sp>
        <p:nvSpPr>
          <p:cNvPr id="28" name="Text Placeholder 4">
            <a:extLst>
              <a:ext uri="{FF2B5EF4-FFF2-40B4-BE49-F238E27FC236}">
                <a16:creationId xmlns:a16="http://schemas.microsoft.com/office/drawing/2014/main" id="{E55650A2-C067-405B-1B74-AC970B406C55}"/>
              </a:ext>
            </a:extLst>
          </p:cNvPr>
          <p:cNvSpPr>
            <a:spLocks noGrp="1"/>
          </p:cNvSpPr>
          <p:nvPr>
            <p:ph type="body" sz="quarter" idx="36"/>
          </p:nvPr>
        </p:nvSpPr>
        <p:spPr>
          <a:xfrm>
            <a:off x="7218274" y="2567720"/>
            <a:ext cx="2193482" cy="3288887"/>
          </a:xfrm>
        </p:spPr>
        <p:txBody>
          <a:bodyPr lIns="180000" rIns="216000">
            <a:normAutofit/>
          </a:bodyPr>
          <a:lstStyle>
            <a:lvl1pPr>
              <a:defRPr sz="1200">
                <a:solidFill>
                  <a:schemeClr val="tx2">
                    <a:lumMod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9" name="Oval 28">
            <a:extLst>
              <a:ext uri="{FF2B5EF4-FFF2-40B4-BE49-F238E27FC236}">
                <a16:creationId xmlns:a16="http://schemas.microsoft.com/office/drawing/2014/main" id="{965D2802-7493-9694-05E4-80CC2EF9B231}"/>
              </a:ext>
            </a:extLst>
          </p:cNvPr>
          <p:cNvSpPr>
            <a:spLocks noChangeAspect="1"/>
          </p:cNvSpPr>
          <p:nvPr userDrawn="1"/>
        </p:nvSpPr>
        <p:spPr>
          <a:xfrm>
            <a:off x="9512554" y="2208265"/>
            <a:ext cx="109151" cy="109137"/>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1">
              <a:latin typeface="Arial" panose="020B0604020202020204" pitchFamily="34" charset="0"/>
              <a:cs typeface="Arial" panose="020B0604020202020204" pitchFamily="34" charset="0"/>
            </a:endParaRPr>
          </a:p>
        </p:txBody>
      </p:sp>
      <p:sp>
        <p:nvSpPr>
          <p:cNvPr id="30" name="Text Placeholder 71">
            <a:extLst>
              <a:ext uri="{FF2B5EF4-FFF2-40B4-BE49-F238E27FC236}">
                <a16:creationId xmlns:a16="http://schemas.microsoft.com/office/drawing/2014/main" id="{71110D7A-CD1D-2C97-57A0-9A17C8D3134A}"/>
              </a:ext>
            </a:extLst>
          </p:cNvPr>
          <p:cNvSpPr>
            <a:spLocks noGrp="1"/>
          </p:cNvSpPr>
          <p:nvPr>
            <p:ph type="body" sz="quarter" idx="37" hasCustomPrompt="1"/>
          </p:nvPr>
        </p:nvSpPr>
        <p:spPr>
          <a:xfrm>
            <a:off x="9410141" y="1805995"/>
            <a:ext cx="2200300" cy="300442"/>
          </a:xfrm>
        </p:spPr>
        <p:txBody>
          <a:bodyPr lIns="108000" rIns="288000" anchor="b" anchorCtr="0"/>
          <a:lstStyle>
            <a:lvl1pPr>
              <a:defRPr sz="1698" b="1" i="0">
                <a:solidFill>
                  <a:schemeClr val="bg2"/>
                </a:solidFill>
                <a:latin typeface="Arial" panose="020B0604020202020204" pitchFamily="34" charset="0"/>
                <a:cs typeface="Arial" panose="020B0604020202020204" pitchFamily="34" charset="0"/>
              </a:defRPr>
            </a:lvl1pPr>
          </a:lstStyle>
          <a:p>
            <a:pPr lvl="0"/>
            <a:r>
              <a:rPr lang="en-GB"/>
              <a:t>Year</a:t>
            </a:r>
          </a:p>
        </p:txBody>
      </p:sp>
      <p:sp>
        <p:nvSpPr>
          <p:cNvPr id="31" name="Text Placeholder 4">
            <a:extLst>
              <a:ext uri="{FF2B5EF4-FFF2-40B4-BE49-F238E27FC236}">
                <a16:creationId xmlns:a16="http://schemas.microsoft.com/office/drawing/2014/main" id="{4E1F3181-D3F3-3AA6-E3A7-A60D86BCE4F3}"/>
              </a:ext>
            </a:extLst>
          </p:cNvPr>
          <p:cNvSpPr>
            <a:spLocks noGrp="1"/>
          </p:cNvSpPr>
          <p:nvPr>
            <p:ph type="body" sz="quarter" idx="38"/>
          </p:nvPr>
        </p:nvSpPr>
        <p:spPr>
          <a:xfrm>
            <a:off x="9426597" y="2567720"/>
            <a:ext cx="2193482" cy="3288887"/>
          </a:xfrm>
        </p:spPr>
        <p:txBody>
          <a:bodyPr lIns="180000" rIns="216000">
            <a:normAutofit/>
          </a:bodyPr>
          <a:lstStyle>
            <a:lvl1pPr>
              <a:defRPr sz="1200">
                <a:solidFill>
                  <a:schemeClr val="tx2">
                    <a:lumMod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179616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 Image">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85DA45A5-9E96-A540-A7CB-C6C50E73A72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61533" y="445558"/>
            <a:ext cx="1304260" cy="480118"/>
          </a:xfrm>
          <a:prstGeom prst="rect">
            <a:avLst/>
          </a:prstGeom>
        </p:spPr>
      </p:pic>
      <p:sp>
        <p:nvSpPr>
          <p:cNvPr id="9" name="Picture Placeholder 4">
            <a:extLst>
              <a:ext uri="{FF2B5EF4-FFF2-40B4-BE49-F238E27FC236}">
                <a16:creationId xmlns:a16="http://schemas.microsoft.com/office/drawing/2014/main" id="{45CF2AFF-6382-CC47-A9B2-6962575BD2AF}"/>
              </a:ext>
            </a:extLst>
          </p:cNvPr>
          <p:cNvSpPr>
            <a:spLocks noGrp="1"/>
          </p:cNvSpPr>
          <p:nvPr>
            <p:ph type="pic" sz="quarter" idx="10"/>
          </p:nvPr>
        </p:nvSpPr>
        <p:spPr>
          <a:xfrm>
            <a:off x="-2" y="0"/>
            <a:ext cx="6096001" cy="6858000"/>
          </a:xfrm>
          <a:prstGeom prst="round1Rect">
            <a:avLst>
              <a:gd name="adj" fmla="val 14462"/>
            </a:avLst>
          </a:prstGeom>
          <a:solidFill>
            <a:schemeClr val="bg1">
              <a:lumMod val="85000"/>
            </a:schemeClr>
          </a:solidFill>
        </p:spPr>
        <p:txBody>
          <a:bodyPr anchor="ctr">
            <a:normAutofit/>
          </a:bodyPr>
          <a:lstStyle>
            <a:lvl1pPr algn="ctr">
              <a:defRPr sz="1600">
                <a:solidFill>
                  <a:schemeClr val="bg1">
                    <a:lumMod val="50000"/>
                  </a:schemeClr>
                </a:solidFill>
              </a:defRPr>
            </a:lvl1pPr>
          </a:lstStyle>
          <a:p>
            <a:r>
              <a:rPr lang="en-US"/>
              <a:t>Click icon to add picture</a:t>
            </a:r>
            <a:endParaRPr lang="en-GB"/>
          </a:p>
        </p:txBody>
      </p:sp>
      <p:sp>
        <p:nvSpPr>
          <p:cNvPr id="8" name="Text Placeholder 29">
            <a:extLst>
              <a:ext uri="{FF2B5EF4-FFF2-40B4-BE49-F238E27FC236}">
                <a16:creationId xmlns:a16="http://schemas.microsoft.com/office/drawing/2014/main" id="{0061CA4A-3267-0A05-192C-5D4306FFB822}"/>
              </a:ext>
            </a:extLst>
          </p:cNvPr>
          <p:cNvSpPr>
            <a:spLocks noGrp="1"/>
          </p:cNvSpPr>
          <p:nvPr>
            <p:ph type="body" sz="quarter" idx="12" hasCustomPrompt="1"/>
          </p:nvPr>
        </p:nvSpPr>
        <p:spPr>
          <a:xfrm>
            <a:off x="6653214" y="2843359"/>
            <a:ext cx="5012580" cy="2476786"/>
          </a:xfrm>
        </p:spPr>
        <p:txBody>
          <a:bodyPr>
            <a:normAutofit/>
          </a:bodyPr>
          <a:lstStyle>
            <a:lvl1pPr>
              <a:lnSpc>
                <a:spcPct val="80000"/>
              </a:lnSpc>
              <a:spcAft>
                <a:spcPts val="0"/>
              </a:spcAft>
              <a:defRPr sz="6000" b="1">
                <a:solidFill>
                  <a:schemeClr val="tx2"/>
                </a:solidFill>
              </a:defRPr>
            </a:lvl1pPr>
          </a:lstStyle>
          <a:p>
            <a:pPr lvl="0"/>
            <a:r>
              <a:rPr lang="en-GB"/>
              <a:t>Section title goes here</a:t>
            </a:r>
          </a:p>
        </p:txBody>
      </p:sp>
      <p:sp>
        <p:nvSpPr>
          <p:cNvPr id="10" name="Text Placeholder 31">
            <a:extLst>
              <a:ext uri="{FF2B5EF4-FFF2-40B4-BE49-F238E27FC236}">
                <a16:creationId xmlns:a16="http://schemas.microsoft.com/office/drawing/2014/main" id="{1A9FCAB2-BA25-DBAB-7A6E-265C863487B9}"/>
              </a:ext>
            </a:extLst>
          </p:cNvPr>
          <p:cNvSpPr>
            <a:spLocks noGrp="1"/>
          </p:cNvSpPr>
          <p:nvPr>
            <p:ph type="body" sz="quarter" idx="13" hasCustomPrompt="1"/>
          </p:nvPr>
        </p:nvSpPr>
        <p:spPr>
          <a:xfrm>
            <a:off x="6653214" y="2189162"/>
            <a:ext cx="5012580" cy="540077"/>
          </a:xfrm>
        </p:spPr>
        <p:txBody>
          <a:bodyPr>
            <a:normAutofit/>
          </a:bodyPr>
          <a:lstStyle>
            <a:lvl1pPr>
              <a:defRPr sz="1400" spc="300">
                <a:solidFill>
                  <a:schemeClr val="tx2">
                    <a:lumMod val="50000"/>
                  </a:schemeClr>
                </a:solidFill>
              </a:defRPr>
            </a:lvl1pPr>
          </a:lstStyle>
          <a:p>
            <a:pPr lvl="0"/>
            <a:r>
              <a:rPr lang="en-GB"/>
              <a:t>SUBTITLE GOES HERE: TYPE IN CAPITALS</a:t>
            </a:r>
          </a:p>
        </p:txBody>
      </p:sp>
    </p:spTree>
    <p:extLst>
      <p:ext uri="{BB962C8B-B14F-4D97-AF65-F5344CB8AC3E}">
        <p14:creationId xmlns:p14="http://schemas.microsoft.com/office/powerpoint/2010/main" val="22740184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meline/Milestones x6">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sp>
        <p:nvSpPr>
          <p:cNvPr id="32" name="Text Placeholder 6">
            <a:extLst>
              <a:ext uri="{FF2B5EF4-FFF2-40B4-BE49-F238E27FC236}">
                <a16:creationId xmlns:a16="http://schemas.microsoft.com/office/drawing/2014/main" id="{057C032F-3530-74E5-5E33-EF5F1D6976F7}"/>
              </a:ext>
            </a:extLst>
          </p:cNvPr>
          <p:cNvSpPr>
            <a:spLocks noGrp="1"/>
          </p:cNvSpPr>
          <p:nvPr>
            <p:ph type="body" sz="quarter" idx="14"/>
          </p:nvPr>
        </p:nvSpPr>
        <p:spPr>
          <a:xfrm>
            <a:off x="515938" y="961078"/>
            <a:ext cx="11154344" cy="343847"/>
          </a:xfrm>
        </p:spPr>
        <p:txBody>
          <a:bodyPr/>
          <a:lstStyle>
            <a:lvl1pPr>
              <a:defRPr>
                <a:solidFill>
                  <a:schemeClr val="bg2"/>
                </a:solidFill>
              </a:defRPr>
            </a:lvl1pPr>
          </a:lstStyle>
          <a:p>
            <a:pPr lvl="0"/>
            <a:r>
              <a:rPr lang="en-GB"/>
              <a:t>Click to edit Master text styles</a:t>
            </a:r>
          </a:p>
        </p:txBody>
      </p:sp>
      <p:graphicFrame>
        <p:nvGraphicFramePr>
          <p:cNvPr id="48" name="Table 47">
            <a:extLst>
              <a:ext uri="{FF2B5EF4-FFF2-40B4-BE49-F238E27FC236}">
                <a16:creationId xmlns:a16="http://schemas.microsoft.com/office/drawing/2014/main" id="{B7F29198-E920-459C-2862-C2C7FB6FEB65}"/>
              </a:ext>
            </a:extLst>
          </p:cNvPr>
          <p:cNvGraphicFramePr>
            <a:graphicFrameLocks noGrp="1"/>
          </p:cNvGraphicFramePr>
          <p:nvPr userDrawn="1">
            <p:extLst>
              <p:ext uri="{D42A27DB-BD31-4B8C-83A1-F6EECF244321}">
                <p14:modId xmlns:p14="http://schemas.microsoft.com/office/powerpoint/2010/main" val="3220648469"/>
              </p:ext>
            </p:extLst>
          </p:nvPr>
        </p:nvGraphicFramePr>
        <p:xfrm>
          <a:off x="577178" y="2265316"/>
          <a:ext cx="11007612" cy="3618719"/>
        </p:xfrm>
        <a:graphic>
          <a:graphicData uri="http://schemas.openxmlformats.org/drawingml/2006/table">
            <a:tbl>
              <a:tblPr bandCol="1">
                <a:tableStyleId>{2D5ABB26-0587-4C30-8999-92F81FD0307C}</a:tableStyleId>
              </a:tblPr>
              <a:tblGrid>
                <a:gridCol w="1834602">
                  <a:extLst>
                    <a:ext uri="{9D8B030D-6E8A-4147-A177-3AD203B41FA5}">
                      <a16:colId xmlns:a16="http://schemas.microsoft.com/office/drawing/2014/main" val="4151945498"/>
                    </a:ext>
                  </a:extLst>
                </a:gridCol>
                <a:gridCol w="1834602">
                  <a:extLst>
                    <a:ext uri="{9D8B030D-6E8A-4147-A177-3AD203B41FA5}">
                      <a16:colId xmlns:a16="http://schemas.microsoft.com/office/drawing/2014/main" val="1382627474"/>
                    </a:ext>
                  </a:extLst>
                </a:gridCol>
                <a:gridCol w="1834602">
                  <a:extLst>
                    <a:ext uri="{9D8B030D-6E8A-4147-A177-3AD203B41FA5}">
                      <a16:colId xmlns:a16="http://schemas.microsoft.com/office/drawing/2014/main" val="2312284562"/>
                    </a:ext>
                  </a:extLst>
                </a:gridCol>
                <a:gridCol w="1834602">
                  <a:extLst>
                    <a:ext uri="{9D8B030D-6E8A-4147-A177-3AD203B41FA5}">
                      <a16:colId xmlns:a16="http://schemas.microsoft.com/office/drawing/2014/main" val="380964293"/>
                    </a:ext>
                  </a:extLst>
                </a:gridCol>
                <a:gridCol w="1834602">
                  <a:extLst>
                    <a:ext uri="{9D8B030D-6E8A-4147-A177-3AD203B41FA5}">
                      <a16:colId xmlns:a16="http://schemas.microsoft.com/office/drawing/2014/main" val="2456329606"/>
                    </a:ext>
                  </a:extLst>
                </a:gridCol>
                <a:gridCol w="1834602">
                  <a:extLst>
                    <a:ext uri="{9D8B030D-6E8A-4147-A177-3AD203B41FA5}">
                      <a16:colId xmlns:a16="http://schemas.microsoft.com/office/drawing/2014/main" val="2168740535"/>
                    </a:ext>
                  </a:extLst>
                </a:gridCol>
              </a:tblGrid>
              <a:tr h="3618719">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solidFill>
                      <a:schemeClr val="bg1">
                        <a:lumMod val="95000"/>
                      </a:schemeClr>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solidFill>
                      <a:schemeClr val="bg1">
                        <a:lumMod val="95000"/>
                      </a:schemeClr>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no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solidFill>
                      <a:schemeClr val="bg1">
                        <a:lumMod val="95000"/>
                      </a:schemeClr>
                    </a:solidFill>
                  </a:tcPr>
                </a:tc>
                <a:extLst>
                  <a:ext uri="{0D108BD9-81ED-4DB2-BD59-A6C34878D82A}">
                    <a16:rowId xmlns:a16="http://schemas.microsoft.com/office/drawing/2014/main" val="3469904028"/>
                  </a:ext>
                </a:extLst>
              </a:tr>
            </a:tbl>
          </a:graphicData>
        </a:graphic>
      </p:graphicFrame>
      <p:sp>
        <p:nvSpPr>
          <p:cNvPr id="49" name="object 14">
            <a:extLst>
              <a:ext uri="{FF2B5EF4-FFF2-40B4-BE49-F238E27FC236}">
                <a16:creationId xmlns:a16="http://schemas.microsoft.com/office/drawing/2014/main" id="{A52E1F34-96C7-3C86-48A7-FAB9C405C20B}"/>
              </a:ext>
            </a:extLst>
          </p:cNvPr>
          <p:cNvSpPr/>
          <p:nvPr userDrawn="1"/>
        </p:nvSpPr>
        <p:spPr>
          <a:xfrm>
            <a:off x="577805" y="2265315"/>
            <a:ext cx="11006985" cy="45719"/>
          </a:xfrm>
          <a:custGeom>
            <a:avLst/>
            <a:gdLst/>
            <a:ahLst/>
            <a:cxnLst/>
            <a:rect l="l" t="t" r="r" b="b"/>
            <a:pathLst>
              <a:path w="18209260">
                <a:moveTo>
                  <a:pt x="0" y="0"/>
                </a:moveTo>
                <a:lnTo>
                  <a:pt x="18208869" y="0"/>
                </a:lnTo>
              </a:path>
            </a:pathLst>
          </a:custGeom>
          <a:ln w="9525">
            <a:solidFill>
              <a:schemeClr val="bg2"/>
            </a:solidFill>
          </a:ln>
        </p:spPr>
        <p:txBody>
          <a:bodyPr wrap="square" lIns="0" tIns="0" rIns="0" bIns="0" rtlCol="0"/>
          <a:lstStyle/>
          <a:p>
            <a:endParaRPr sz="661">
              <a:latin typeface="Arial" panose="020B0604020202020204" pitchFamily="34" charset="0"/>
              <a:cs typeface="Arial" panose="020B0604020202020204" pitchFamily="34" charset="0"/>
            </a:endParaRPr>
          </a:p>
        </p:txBody>
      </p:sp>
      <p:sp>
        <p:nvSpPr>
          <p:cNvPr id="50" name="Oval 49">
            <a:extLst>
              <a:ext uri="{FF2B5EF4-FFF2-40B4-BE49-F238E27FC236}">
                <a16:creationId xmlns:a16="http://schemas.microsoft.com/office/drawing/2014/main" id="{372DC89E-D242-DAA1-0108-585F64C330D1}"/>
              </a:ext>
            </a:extLst>
          </p:cNvPr>
          <p:cNvSpPr>
            <a:spLocks noChangeAspect="1"/>
          </p:cNvSpPr>
          <p:nvPr userDrawn="1"/>
        </p:nvSpPr>
        <p:spPr>
          <a:xfrm>
            <a:off x="681017" y="2208265"/>
            <a:ext cx="109151" cy="109137"/>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1">
              <a:latin typeface="Arial" panose="020B0604020202020204" pitchFamily="34" charset="0"/>
              <a:cs typeface="Arial" panose="020B0604020202020204" pitchFamily="34" charset="0"/>
            </a:endParaRPr>
          </a:p>
        </p:txBody>
      </p:sp>
      <p:sp>
        <p:nvSpPr>
          <p:cNvPr id="54" name="Text Placeholder 71">
            <a:extLst>
              <a:ext uri="{FF2B5EF4-FFF2-40B4-BE49-F238E27FC236}">
                <a16:creationId xmlns:a16="http://schemas.microsoft.com/office/drawing/2014/main" id="{3D1F2F57-2A88-FA57-51B5-9FCB557F9FA1}"/>
              </a:ext>
            </a:extLst>
          </p:cNvPr>
          <p:cNvSpPr>
            <a:spLocks noGrp="1"/>
          </p:cNvSpPr>
          <p:nvPr>
            <p:ph type="body" sz="quarter" idx="15" hasCustomPrompt="1"/>
          </p:nvPr>
        </p:nvSpPr>
        <p:spPr>
          <a:xfrm>
            <a:off x="577177" y="1805995"/>
            <a:ext cx="1807577" cy="300442"/>
          </a:xfrm>
        </p:spPr>
        <p:txBody>
          <a:bodyPr lIns="72000" rIns="288000" anchor="b" anchorCtr="0"/>
          <a:lstStyle>
            <a:lvl1pPr>
              <a:defRPr sz="1698" b="1" i="0">
                <a:solidFill>
                  <a:schemeClr val="bg2"/>
                </a:solidFill>
                <a:latin typeface="Arial" panose="020B0604020202020204" pitchFamily="34" charset="0"/>
                <a:cs typeface="Arial" panose="020B0604020202020204" pitchFamily="34" charset="0"/>
              </a:defRPr>
            </a:lvl1pPr>
          </a:lstStyle>
          <a:p>
            <a:pPr lvl="0"/>
            <a:r>
              <a:rPr lang="en-GB"/>
              <a:t>Year</a:t>
            </a:r>
          </a:p>
        </p:txBody>
      </p:sp>
      <p:sp>
        <p:nvSpPr>
          <p:cNvPr id="58" name="Text Placeholder 4">
            <a:extLst>
              <a:ext uri="{FF2B5EF4-FFF2-40B4-BE49-F238E27FC236}">
                <a16:creationId xmlns:a16="http://schemas.microsoft.com/office/drawing/2014/main" id="{0FE60C61-D20F-0DE2-38DC-62D2FAD38472}"/>
              </a:ext>
            </a:extLst>
          </p:cNvPr>
          <p:cNvSpPr>
            <a:spLocks noGrp="1"/>
          </p:cNvSpPr>
          <p:nvPr>
            <p:ph type="body" sz="quarter" idx="29"/>
          </p:nvPr>
        </p:nvSpPr>
        <p:spPr>
          <a:xfrm>
            <a:off x="577178" y="2567720"/>
            <a:ext cx="1789310" cy="3288887"/>
          </a:xfrm>
        </p:spPr>
        <p:txBody>
          <a:bodyPr lIns="108000" rIns="216000">
            <a:normAutofit/>
          </a:bodyPr>
          <a:lstStyle>
            <a:lvl1pPr>
              <a:defRPr sz="1200">
                <a:solidFill>
                  <a:schemeClr val="tx2">
                    <a:lumMod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2" name="Oval 61">
            <a:extLst>
              <a:ext uri="{FF2B5EF4-FFF2-40B4-BE49-F238E27FC236}">
                <a16:creationId xmlns:a16="http://schemas.microsoft.com/office/drawing/2014/main" id="{178D6D93-FD32-F6AE-2A57-61C348C02B3E}"/>
              </a:ext>
            </a:extLst>
          </p:cNvPr>
          <p:cNvSpPr>
            <a:spLocks noChangeAspect="1"/>
          </p:cNvSpPr>
          <p:nvPr userDrawn="1"/>
        </p:nvSpPr>
        <p:spPr>
          <a:xfrm>
            <a:off x="2515019" y="2208265"/>
            <a:ext cx="109151" cy="109137"/>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1">
              <a:latin typeface="Arial" panose="020B0604020202020204" pitchFamily="34" charset="0"/>
              <a:cs typeface="Arial" panose="020B0604020202020204" pitchFamily="34" charset="0"/>
            </a:endParaRPr>
          </a:p>
        </p:txBody>
      </p:sp>
      <p:sp>
        <p:nvSpPr>
          <p:cNvPr id="63" name="Text Placeholder 71">
            <a:extLst>
              <a:ext uri="{FF2B5EF4-FFF2-40B4-BE49-F238E27FC236}">
                <a16:creationId xmlns:a16="http://schemas.microsoft.com/office/drawing/2014/main" id="{21AE5853-8A99-8A93-1D01-2F7FCE23E3DD}"/>
              </a:ext>
            </a:extLst>
          </p:cNvPr>
          <p:cNvSpPr>
            <a:spLocks noGrp="1"/>
          </p:cNvSpPr>
          <p:nvPr>
            <p:ph type="body" sz="quarter" idx="30" hasCustomPrompt="1"/>
          </p:nvPr>
        </p:nvSpPr>
        <p:spPr>
          <a:xfrm>
            <a:off x="2411179" y="1805995"/>
            <a:ext cx="1807577" cy="300442"/>
          </a:xfrm>
        </p:spPr>
        <p:txBody>
          <a:bodyPr lIns="72000" rIns="288000" anchor="b" anchorCtr="0"/>
          <a:lstStyle>
            <a:lvl1pPr>
              <a:defRPr sz="1698" b="1" i="0">
                <a:solidFill>
                  <a:schemeClr val="bg2"/>
                </a:solidFill>
                <a:latin typeface="Arial" panose="020B0604020202020204" pitchFamily="34" charset="0"/>
                <a:cs typeface="Arial" panose="020B0604020202020204" pitchFamily="34" charset="0"/>
              </a:defRPr>
            </a:lvl1pPr>
          </a:lstStyle>
          <a:p>
            <a:pPr lvl="0"/>
            <a:r>
              <a:rPr lang="en-GB"/>
              <a:t>Year</a:t>
            </a:r>
          </a:p>
        </p:txBody>
      </p:sp>
      <p:sp>
        <p:nvSpPr>
          <p:cNvPr id="64" name="Text Placeholder 4">
            <a:extLst>
              <a:ext uri="{FF2B5EF4-FFF2-40B4-BE49-F238E27FC236}">
                <a16:creationId xmlns:a16="http://schemas.microsoft.com/office/drawing/2014/main" id="{1AA430BA-739B-1F40-97FF-53B14467EF88}"/>
              </a:ext>
            </a:extLst>
          </p:cNvPr>
          <p:cNvSpPr>
            <a:spLocks noGrp="1"/>
          </p:cNvSpPr>
          <p:nvPr>
            <p:ph type="body" sz="quarter" idx="31"/>
          </p:nvPr>
        </p:nvSpPr>
        <p:spPr>
          <a:xfrm>
            <a:off x="2411180" y="2567720"/>
            <a:ext cx="1789310" cy="3288887"/>
          </a:xfrm>
        </p:spPr>
        <p:txBody>
          <a:bodyPr lIns="108000" rIns="216000">
            <a:normAutofit/>
          </a:bodyPr>
          <a:lstStyle>
            <a:lvl1pPr>
              <a:defRPr sz="1200">
                <a:solidFill>
                  <a:schemeClr val="tx2">
                    <a:lumMod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5" name="Oval 64">
            <a:extLst>
              <a:ext uri="{FF2B5EF4-FFF2-40B4-BE49-F238E27FC236}">
                <a16:creationId xmlns:a16="http://schemas.microsoft.com/office/drawing/2014/main" id="{DC0E5BE5-8378-48E2-C8D1-F22E49536780}"/>
              </a:ext>
            </a:extLst>
          </p:cNvPr>
          <p:cNvSpPr>
            <a:spLocks noChangeAspect="1"/>
          </p:cNvSpPr>
          <p:nvPr userDrawn="1"/>
        </p:nvSpPr>
        <p:spPr>
          <a:xfrm>
            <a:off x="4364033" y="2208265"/>
            <a:ext cx="109151" cy="109137"/>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1">
              <a:latin typeface="Arial" panose="020B0604020202020204" pitchFamily="34" charset="0"/>
              <a:cs typeface="Arial" panose="020B0604020202020204" pitchFamily="34" charset="0"/>
            </a:endParaRPr>
          </a:p>
        </p:txBody>
      </p:sp>
      <p:sp>
        <p:nvSpPr>
          <p:cNvPr id="66" name="Text Placeholder 71">
            <a:extLst>
              <a:ext uri="{FF2B5EF4-FFF2-40B4-BE49-F238E27FC236}">
                <a16:creationId xmlns:a16="http://schemas.microsoft.com/office/drawing/2014/main" id="{DDCEF4C9-0B45-4A5E-2D03-31D3672575C4}"/>
              </a:ext>
            </a:extLst>
          </p:cNvPr>
          <p:cNvSpPr>
            <a:spLocks noGrp="1"/>
          </p:cNvSpPr>
          <p:nvPr>
            <p:ph type="body" sz="quarter" idx="32" hasCustomPrompt="1"/>
          </p:nvPr>
        </p:nvSpPr>
        <p:spPr>
          <a:xfrm>
            <a:off x="4260193" y="1805995"/>
            <a:ext cx="1807577" cy="300442"/>
          </a:xfrm>
        </p:spPr>
        <p:txBody>
          <a:bodyPr lIns="72000" rIns="288000" anchor="b" anchorCtr="0"/>
          <a:lstStyle>
            <a:lvl1pPr>
              <a:defRPr sz="1698" b="1" i="0">
                <a:solidFill>
                  <a:schemeClr val="bg2"/>
                </a:solidFill>
                <a:latin typeface="Arial" panose="020B0604020202020204" pitchFamily="34" charset="0"/>
                <a:cs typeface="Arial" panose="020B0604020202020204" pitchFamily="34" charset="0"/>
              </a:defRPr>
            </a:lvl1pPr>
          </a:lstStyle>
          <a:p>
            <a:pPr lvl="0"/>
            <a:r>
              <a:rPr lang="en-GB"/>
              <a:t>Year</a:t>
            </a:r>
          </a:p>
        </p:txBody>
      </p:sp>
      <p:sp>
        <p:nvSpPr>
          <p:cNvPr id="67" name="Text Placeholder 4">
            <a:extLst>
              <a:ext uri="{FF2B5EF4-FFF2-40B4-BE49-F238E27FC236}">
                <a16:creationId xmlns:a16="http://schemas.microsoft.com/office/drawing/2014/main" id="{B994265A-DDDF-4B03-8D82-FB42EFBCBCE6}"/>
              </a:ext>
            </a:extLst>
          </p:cNvPr>
          <p:cNvSpPr>
            <a:spLocks noGrp="1"/>
          </p:cNvSpPr>
          <p:nvPr>
            <p:ph type="body" sz="quarter" idx="33"/>
          </p:nvPr>
        </p:nvSpPr>
        <p:spPr>
          <a:xfrm>
            <a:off x="4260194" y="2567720"/>
            <a:ext cx="1789310" cy="3288887"/>
          </a:xfrm>
        </p:spPr>
        <p:txBody>
          <a:bodyPr lIns="108000" rIns="216000">
            <a:normAutofit/>
          </a:bodyPr>
          <a:lstStyle>
            <a:lvl1pPr>
              <a:defRPr sz="1200">
                <a:solidFill>
                  <a:schemeClr val="tx2">
                    <a:lumMod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8" name="Oval 67">
            <a:extLst>
              <a:ext uri="{FF2B5EF4-FFF2-40B4-BE49-F238E27FC236}">
                <a16:creationId xmlns:a16="http://schemas.microsoft.com/office/drawing/2014/main" id="{0F31CF81-312F-837D-5714-92C7014354C5}"/>
              </a:ext>
            </a:extLst>
          </p:cNvPr>
          <p:cNvSpPr>
            <a:spLocks noChangeAspect="1"/>
          </p:cNvSpPr>
          <p:nvPr userDrawn="1"/>
        </p:nvSpPr>
        <p:spPr>
          <a:xfrm>
            <a:off x="6199839" y="2208265"/>
            <a:ext cx="109151" cy="109137"/>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1">
              <a:latin typeface="Arial" panose="020B0604020202020204" pitchFamily="34" charset="0"/>
              <a:cs typeface="Arial" panose="020B0604020202020204" pitchFamily="34" charset="0"/>
            </a:endParaRPr>
          </a:p>
        </p:txBody>
      </p:sp>
      <p:sp>
        <p:nvSpPr>
          <p:cNvPr id="69" name="Text Placeholder 71">
            <a:extLst>
              <a:ext uri="{FF2B5EF4-FFF2-40B4-BE49-F238E27FC236}">
                <a16:creationId xmlns:a16="http://schemas.microsoft.com/office/drawing/2014/main" id="{62AEAA69-3020-A0FF-5608-7AFD7A5D2986}"/>
              </a:ext>
            </a:extLst>
          </p:cNvPr>
          <p:cNvSpPr>
            <a:spLocks noGrp="1"/>
          </p:cNvSpPr>
          <p:nvPr>
            <p:ph type="body" sz="quarter" idx="34" hasCustomPrompt="1"/>
          </p:nvPr>
        </p:nvSpPr>
        <p:spPr>
          <a:xfrm>
            <a:off x="6095999" y="1805995"/>
            <a:ext cx="1807577" cy="300442"/>
          </a:xfrm>
        </p:spPr>
        <p:txBody>
          <a:bodyPr lIns="72000" rIns="288000" anchor="b" anchorCtr="0"/>
          <a:lstStyle>
            <a:lvl1pPr>
              <a:defRPr sz="1698" b="1" i="0">
                <a:solidFill>
                  <a:schemeClr val="bg2"/>
                </a:solidFill>
                <a:latin typeface="Arial" panose="020B0604020202020204" pitchFamily="34" charset="0"/>
                <a:cs typeface="Arial" panose="020B0604020202020204" pitchFamily="34" charset="0"/>
              </a:defRPr>
            </a:lvl1pPr>
          </a:lstStyle>
          <a:p>
            <a:pPr lvl="0"/>
            <a:r>
              <a:rPr lang="en-GB"/>
              <a:t>Year</a:t>
            </a:r>
          </a:p>
        </p:txBody>
      </p:sp>
      <p:sp>
        <p:nvSpPr>
          <p:cNvPr id="70" name="Text Placeholder 4">
            <a:extLst>
              <a:ext uri="{FF2B5EF4-FFF2-40B4-BE49-F238E27FC236}">
                <a16:creationId xmlns:a16="http://schemas.microsoft.com/office/drawing/2014/main" id="{79626162-0EE9-3BA8-0CDF-67028FE32F18}"/>
              </a:ext>
            </a:extLst>
          </p:cNvPr>
          <p:cNvSpPr>
            <a:spLocks noGrp="1"/>
          </p:cNvSpPr>
          <p:nvPr>
            <p:ph type="body" sz="quarter" idx="35"/>
          </p:nvPr>
        </p:nvSpPr>
        <p:spPr>
          <a:xfrm>
            <a:off x="6096000" y="2567720"/>
            <a:ext cx="1789310" cy="3288887"/>
          </a:xfrm>
        </p:spPr>
        <p:txBody>
          <a:bodyPr lIns="108000" rIns="216000">
            <a:normAutofit/>
          </a:bodyPr>
          <a:lstStyle>
            <a:lvl1pPr>
              <a:defRPr sz="1200">
                <a:solidFill>
                  <a:schemeClr val="tx2">
                    <a:lumMod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1" name="Oval 70">
            <a:extLst>
              <a:ext uri="{FF2B5EF4-FFF2-40B4-BE49-F238E27FC236}">
                <a16:creationId xmlns:a16="http://schemas.microsoft.com/office/drawing/2014/main" id="{D4AB8F32-B492-2CD9-826C-E5C5378592C9}"/>
              </a:ext>
            </a:extLst>
          </p:cNvPr>
          <p:cNvSpPr>
            <a:spLocks noChangeAspect="1"/>
          </p:cNvSpPr>
          <p:nvPr userDrawn="1"/>
        </p:nvSpPr>
        <p:spPr>
          <a:xfrm>
            <a:off x="8035644" y="2208265"/>
            <a:ext cx="109151" cy="109137"/>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1">
              <a:latin typeface="Arial" panose="020B0604020202020204" pitchFamily="34" charset="0"/>
              <a:cs typeface="Arial" panose="020B0604020202020204" pitchFamily="34" charset="0"/>
            </a:endParaRPr>
          </a:p>
        </p:txBody>
      </p:sp>
      <p:sp>
        <p:nvSpPr>
          <p:cNvPr id="72" name="Text Placeholder 71">
            <a:extLst>
              <a:ext uri="{FF2B5EF4-FFF2-40B4-BE49-F238E27FC236}">
                <a16:creationId xmlns:a16="http://schemas.microsoft.com/office/drawing/2014/main" id="{3F1D7A91-7111-6E5C-279C-1B1D96950821}"/>
              </a:ext>
            </a:extLst>
          </p:cNvPr>
          <p:cNvSpPr>
            <a:spLocks noGrp="1"/>
          </p:cNvSpPr>
          <p:nvPr>
            <p:ph type="body" sz="quarter" idx="36" hasCustomPrompt="1"/>
          </p:nvPr>
        </p:nvSpPr>
        <p:spPr>
          <a:xfrm>
            <a:off x="7931804" y="1805995"/>
            <a:ext cx="1807577" cy="300442"/>
          </a:xfrm>
        </p:spPr>
        <p:txBody>
          <a:bodyPr lIns="72000" rIns="288000" anchor="b" anchorCtr="0"/>
          <a:lstStyle>
            <a:lvl1pPr>
              <a:defRPr sz="1698" b="1" i="0">
                <a:solidFill>
                  <a:schemeClr val="bg2"/>
                </a:solidFill>
                <a:latin typeface="Arial" panose="020B0604020202020204" pitchFamily="34" charset="0"/>
                <a:cs typeface="Arial" panose="020B0604020202020204" pitchFamily="34" charset="0"/>
              </a:defRPr>
            </a:lvl1pPr>
          </a:lstStyle>
          <a:p>
            <a:pPr lvl="0"/>
            <a:r>
              <a:rPr lang="en-GB"/>
              <a:t>Year</a:t>
            </a:r>
          </a:p>
        </p:txBody>
      </p:sp>
      <p:sp>
        <p:nvSpPr>
          <p:cNvPr id="73" name="Text Placeholder 4">
            <a:extLst>
              <a:ext uri="{FF2B5EF4-FFF2-40B4-BE49-F238E27FC236}">
                <a16:creationId xmlns:a16="http://schemas.microsoft.com/office/drawing/2014/main" id="{0E2562B9-545B-AF00-D9F9-44E167A11B93}"/>
              </a:ext>
            </a:extLst>
          </p:cNvPr>
          <p:cNvSpPr>
            <a:spLocks noGrp="1"/>
          </p:cNvSpPr>
          <p:nvPr>
            <p:ph type="body" sz="quarter" idx="37"/>
          </p:nvPr>
        </p:nvSpPr>
        <p:spPr>
          <a:xfrm>
            <a:off x="7931805" y="2567720"/>
            <a:ext cx="1789310" cy="3288887"/>
          </a:xfrm>
        </p:spPr>
        <p:txBody>
          <a:bodyPr lIns="108000" rIns="216000">
            <a:normAutofit/>
          </a:bodyPr>
          <a:lstStyle>
            <a:lvl1pPr>
              <a:defRPr sz="1200">
                <a:solidFill>
                  <a:schemeClr val="tx2">
                    <a:lumMod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4" name="Oval 73">
            <a:extLst>
              <a:ext uri="{FF2B5EF4-FFF2-40B4-BE49-F238E27FC236}">
                <a16:creationId xmlns:a16="http://schemas.microsoft.com/office/drawing/2014/main" id="{A45C6367-A74F-1C2C-672E-F2E6078D3C68}"/>
              </a:ext>
            </a:extLst>
          </p:cNvPr>
          <p:cNvSpPr>
            <a:spLocks noChangeAspect="1"/>
          </p:cNvSpPr>
          <p:nvPr userDrawn="1"/>
        </p:nvSpPr>
        <p:spPr>
          <a:xfrm>
            <a:off x="9847196" y="2208265"/>
            <a:ext cx="109151" cy="109137"/>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1">
              <a:latin typeface="Arial" panose="020B0604020202020204" pitchFamily="34" charset="0"/>
              <a:cs typeface="Arial" panose="020B0604020202020204" pitchFamily="34" charset="0"/>
            </a:endParaRPr>
          </a:p>
        </p:txBody>
      </p:sp>
      <p:sp>
        <p:nvSpPr>
          <p:cNvPr id="75" name="Text Placeholder 71">
            <a:extLst>
              <a:ext uri="{FF2B5EF4-FFF2-40B4-BE49-F238E27FC236}">
                <a16:creationId xmlns:a16="http://schemas.microsoft.com/office/drawing/2014/main" id="{5865903F-F98B-94C0-7563-3A297E41DA2E}"/>
              </a:ext>
            </a:extLst>
          </p:cNvPr>
          <p:cNvSpPr>
            <a:spLocks noGrp="1"/>
          </p:cNvSpPr>
          <p:nvPr>
            <p:ph type="body" sz="quarter" idx="38" hasCustomPrompt="1"/>
          </p:nvPr>
        </p:nvSpPr>
        <p:spPr>
          <a:xfrm>
            <a:off x="9743356" y="1805995"/>
            <a:ext cx="1807577" cy="300442"/>
          </a:xfrm>
        </p:spPr>
        <p:txBody>
          <a:bodyPr lIns="72000" rIns="288000" anchor="b" anchorCtr="0"/>
          <a:lstStyle>
            <a:lvl1pPr>
              <a:defRPr sz="1698" b="1" i="0">
                <a:solidFill>
                  <a:schemeClr val="bg2"/>
                </a:solidFill>
                <a:latin typeface="Arial" panose="020B0604020202020204" pitchFamily="34" charset="0"/>
                <a:cs typeface="Arial" panose="020B0604020202020204" pitchFamily="34" charset="0"/>
              </a:defRPr>
            </a:lvl1pPr>
          </a:lstStyle>
          <a:p>
            <a:pPr lvl="0"/>
            <a:r>
              <a:rPr lang="en-GB"/>
              <a:t>Year</a:t>
            </a:r>
          </a:p>
        </p:txBody>
      </p:sp>
      <p:sp>
        <p:nvSpPr>
          <p:cNvPr id="76" name="Text Placeholder 4">
            <a:extLst>
              <a:ext uri="{FF2B5EF4-FFF2-40B4-BE49-F238E27FC236}">
                <a16:creationId xmlns:a16="http://schemas.microsoft.com/office/drawing/2014/main" id="{CAB912CE-814A-19EE-2402-D55C72FA588E}"/>
              </a:ext>
            </a:extLst>
          </p:cNvPr>
          <p:cNvSpPr>
            <a:spLocks noGrp="1"/>
          </p:cNvSpPr>
          <p:nvPr>
            <p:ph type="body" sz="quarter" idx="39"/>
          </p:nvPr>
        </p:nvSpPr>
        <p:spPr>
          <a:xfrm>
            <a:off x="9743357" y="2567720"/>
            <a:ext cx="1789310" cy="3288887"/>
          </a:xfrm>
        </p:spPr>
        <p:txBody>
          <a:bodyPr lIns="108000" rIns="216000">
            <a:normAutofit/>
          </a:bodyPr>
          <a:lstStyle>
            <a:lvl1pPr>
              <a:defRPr sz="1200">
                <a:solidFill>
                  <a:schemeClr val="tx2">
                    <a:lumMod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4958528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nnual Timeline">
    <p:spTree>
      <p:nvGrpSpPr>
        <p:cNvPr id="1" name=""/>
        <p:cNvGrpSpPr/>
        <p:nvPr/>
      </p:nvGrpSpPr>
      <p:grpSpPr>
        <a:xfrm>
          <a:off x="0" y="0"/>
          <a:ext cx="0" cy="0"/>
          <a:chOff x="0" y="0"/>
          <a:chExt cx="0" cy="0"/>
        </a:xfrm>
      </p:grpSpPr>
      <p:graphicFrame>
        <p:nvGraphicFramePr>
          <p:cNvPr id="30" name="Table 29">
            <a:extLst>
              <a:ext uri="{FF2B5EF4-FFF2-40B4-BE49-F238E27FC236}">
                <a16:creationId xmlns:a16="http://schemas.microsoft.com/office/drawing/2014/main" id="{803BAA2C-9254-B18D-A058-251E52C66E89}"/>
              </a:ext>
            </a:extLst>
          </p:cNvPr>
          <p:cNvGraphicFramePr>
            <a:graphicFrameLocks noGrp="1"/>
          </p:cNvGraphicFramePr>
          <p:nvPr userDrawn="1">
            <p:extLst>
              <p:ext uri="{D42A27DB-BD31-4B8C-83A1-F6EECF244321}">
                <p14:modId xmlns:p14="http://schemas.microsoft.com/office/powerpoint/2010/main" val="4106880639"/>
              </p:ext>
            </p:extLst>
          </p:nvPr>
        </p:nvGraphicFramePr>
        <p:xfrm>
          <a:off x="606585" y="2278196"/>
          <a:ext cx="11007612" cy="3618726"/>
        </p:xfrm>
        <a:graphic>
          <a:graphicData uri="http://schemas.openxmlformats.org/drawingml/2006/table">
            <a:tbl>
              <a:tblPr bandCol="1">
                <a:tableStyleId>{2D5ABB26-0587-4C30-8999-92F81FD0307C}</a:tableStyleId>
              </a:tblPr>
              <a:tblGrid>
                <a:gridCol w="917301">
                  <a:extLst>
                    <a:ext uri="{9D8B030D-6E8A-4147-A177-3AD203B41FA5}">
                      <a16:colId xmlns:a16="http://schemas.microsoft.com/office/drawing/2014/main" val="4151945498"/>
                    </a:ext>
                  </a:extLst>
                </a:gridCol>
                <a:gridCol w="917301">
                  <a:extLst>
                    <a:ext uri="{9D8B030D-6E8A-4147-A177-3AD203B41FA5}">
                      <a16:colId xmlns:a16="http://schemas.microsoft.com/office/drawing/2014/main" val="1382627474"/>
                    </a:ext>
                  </a:extLst>
                </a:gridCol>
                <a:gridCol w="917301">
                  <a:extLst>
                    <a:ext uri="{9D8B030D-6E8A-4147-A177-3AD203B41FA5}">
                      <a16:colId xmlns:a16="http://schemas.microsoft.com/office/drawing/2014/main" val="2312284562"/>
                    </a:ext>
                  </a:extLst>
                </a:gridCol>
                <a:gridCol w="917301">
                  <a:extLst>
                    <a:ext uri="{9D8B030D-6E8A-4147-A177-3AD203B41FA5}">
                      <a16:colId xmlns:a16="http://schemas.microsoft.com/office/drawing/2014/main" val="380964293"/>
                    </a:ext>
                  </a:extLst>
                </a:gridCol>
                <a:gridCol w="917301">
                  <a:extLst>
                    <a:ext uri="{9D8B030D-6E8A-4147-A177-3AD203B41FA5}">
                      <a16:colId xmlns:a16="http://schemas.microsoft.com/office/drawing/2014/main" val="2227914870"/>
                    </a:ext>
                  </a:extLst>
                </a:gridCol>
                <a:gridCol w="917301">
                  <a:extLst>
                    <a:ext uri="{9D8B030D-6E8A-4147-A177-3AD203B41FA5}">
                      <a16:colId xmlns:a16="http://schemas.microsoft.com/office/drawing/2014/main" val="2386396939"/>
                    </a:ext>
                  </a:extLst>
                </a:gridCol>
                <a:gridCol w="917301">
                  <a:extLst>
                    <a:ext uri="{9D8B030D-6E8A-4147-A177-3AD203B41FA5}">
                      <a16:colId xmlns:a16="http://schemas.microsoft.com/office/drawing/2014/main" val="1442862435"/>
                    </a:ext>
                  </a:extLst>
                </a:gridCol>
                <a:gridCol w="917301">
                  <a:extLst>
                    <a:ext uri="{9D8B030D-6E8A-4147-A177-3AD203B41FA5}">
                      <a16:colId xmlns:a16="http://schemas.microsoft.com/office/drawing/2014/main" val="2496167856"/>
                    </a:ext>
                  </a:extLst>
                </a:gridCol>
                <a:gridCol w="917301">
                  <a:extLst>
                    <a:ext uri="{9D8B030D-6E8A-4147-A177-3AD203B41FA5}">
                      <a16:colId xmlns:a16="http://schemas.microsoft.com/office/drawing/2014/main" val="936398145"/>
                    </a:ext>
                  </a:extLst>
                </a:gridCol>
                <a:gridCol w="917301">
                  <a:extLst>
                    <a:ext uri="{9D8B030D-6E8A-4147-A177-3AD203B41FA5}">
                      <a16:colId xmlns:a16="http://schemas.microsoft.com/office/drawing/2014/main" val="3251811526"/>
                    </a:ext>
                  </a:extLst>
                </a:gridCol>
                <a:gridCol w="917301">
                  <a:extLst>
                    <a:ext uri="{9D8B030D-6E8A-4147-A177-3AD203B41FA5}">
                      <a16:colId xmlns:a16="http://schemas.microsoft.com/office/drawing/2014/main" val="2298212362"/>
                    </a:ext>
                  </a:extLst>
                </a:gridCol>
                <a:gridCol w="917301">
                  <a:extLst>
                    <a:ext uri="{9D8B030D-6E8A-4147-A177-3AD203B41FA5}">
                      <a16:colId xmlns:a16="http://schemas.microsoft.com/office/drawing/2014/main" val="1474312375"/>
                    </a:ext>
                  </a:extLst>
                </a:gridCol>
              </a:tblGrid>
              <a:tr h="3618726">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lnR w="6350" cap="flat" cmpd="sng" algn="ctr">
                      <a:solidFill>
                        <a:schemeClr val="bg1">
                          <a:lumMod val="85000"/>
                        </a:schemeClr>
                      </a:solidFill>
                      <a:prstDash val="solid"/>
                      <a:round/>
                      <a:headEnd type="none" w="med" len="med"/>
                      <a:tailEnd type="none" w="med" len="med"/>
                    </a:lnR>
                    <a:no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no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no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no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no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no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no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no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no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no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no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lnL w="6350" cap="flat" cmpd="sng" algn="ctr">
                      <a:solidFill>
                        <a:schemeClr val="bg1">
                          <a:lumMod val="85000"/>
                        </a:schemeClr>
                      </a:solidFill>
                      <a:prstDash val="solid"/>
                      <a:round/>
                      <a:headEnd type="none" w="med" len="med"/>
                      <a:tailEnd type="none" w="med" len="med"/>
                    </a:lnL>
                    <a:noFill/>
                  </a:tcPr>
                </a:tc>
                <a:extLst>
                  <a:ext uri="{0D108BD9-81ED-4DB2-BD59-A6C34878D82A}">
                    <a16:rowId xmlns:a16="http://schemas.microsoft.com/office/drawing/2014/main" val="3469904028"/>
                  </a:ext>
                </a:extLst>
              </a:tr>
            </a:tbl>
          </a:graphicData>
        </a:graphic>
      </p:graphicFrame>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sp>
        <p:nvSpPr>
          <p:cNvPr id="32" name="Text Placeholder 6">
            <a:extLst>
              <a:ext uri="{FF2B5EF4-FFF2-40B4-BE49-F238E27FC236}">
                <a16:creationId xmlns:a16="http://schemas.microsoft.com/office/drawing/2014/main" id="{057C032F-3530-74E5-5E33-EF5F1D6976F7}"/>
              </a:ext>
            </a:extLst>
          </p:cNvPr>
          <p:cNvSpPr>
            <a:spLocks noGrp="1"/>
          </p:cNvSpPr>
          <p:nvPr>
            <p:ph type="body" sz="quarter" idx="14"/>
          </p:nvPr>
        </p:nvSpPr>
        <p:spPr>
          <a:xfrm>
            <a:off x="515938" y="961078"/>
            <a:ext cx="11154344" cy="343847"/>
          </a:xfrm>
        </p:spPr>
        <p:txBody>
          <a:bodyPr/>
          <a:lstStyle>
            <a:lvl1pPr>
              <a:defRPr>
                <a:solidFill>
                  <a:schemeClr val="bg2"/>
                </a:solidFill>
              </a:defRPr>
            </a:lvl1pPr>
          </a:lstStyle>
          <a:p>
            <a:pPr lvl="0"/>
            <a:r>
              <a:rPr lang="en-GB"/>
              <a:t>Click to edit Master text styles</a:t>
            </a:r>
          </a:p>
        </p:txBody>
      </p:sp>
      <p:sp>
        <p:nvSpPr>
          <p:cNvPr id="49" name="object 14">
            <a:extLst>
              <a:ext uri="{FF2B5EF4-FFF2-40B4-BE49-F238E27FC236}">
                <a16:creationId xmlns:a16="http://schemas.microsoft.com/office/drawing/2014/main" id="{A52E1F34-96C7-3C86-48A7-FAB9C405C20B}"/>
              </a:ext>
            </a:extLst>
          </p:cNvPr>
          <p:cNvSpPr/>
          <p:nvPr userDrawn="1"/>
        </p:nvSpPr>
        <p:spPr>
          <a:xfrm>
            <a:off x="577805" y="2278195"/>
            <a:ext cx="11036388" cy="45719"/>
          </a:xfrm>
          <a:custGeom>
            <a:avLst/>
            <a:gdLst/>
            <a:ahLst/>
            <a:cxnLst/>
            <a:rect l="l" t="t" r="r" b="b"/>
            <a:pathLst>
              <a:path w="18209260">
                <a:moveTo>
                  <a:pt x="0" y="0"/>
                </a:moveTo>
                <a:lnTo>
                  <a:pt x="18208869" y="0"/>
                </a:lnTo>
              </a:path>
            </a:pathLst>
          </a:custGeom>
          <a:ln w="9525">
            <a:solidFill>
              <a:schemeClr val="tx2"/>
            </a:solidFill>
          </a:ln>
        </p:spPr>
        <p:txBody>
          <a:bodyPr wrap="square" lIns="0" tIns="0" rIns="0" bIns="0" rtlCol="0"/>
          <a:lstStyle/>
          <a:p>
            <a:endParaRPr sz="661">
              <a:latin typeface="Arial" panose="020B0604020202020204" pitchFamily="34" charset="0"/>
              <a:cs typeface="Arial" panose="020B0604020202020204" pitchFamily="34" charset="0"/>
            </a:endParaRPr>
          </a:p>
        </p:txBody>
      </p:sp>
      <p:sp>
        <p:nvSpPr>
          <p:cNvPr id="50" name="Oval 49">
            <a:extLst>
              <a:ext uri="{FF2B5EF4-FFF2-40B4-BE49-F238E27FC236}">
                <a16:creationId xmlns:a16="http://schemas.microsoft.com/office/drawing/2014/main" id="{372DC89E-D242-DAA1-0108-585F64C330D1}"/>
              </a:ext>
            </a:extLst>
          </p:cNvPr>
          <p:cNvSpPr>
            <a:spLocks noChangeAspect="1"/>
          </p:cNvSpPr>
          <p:nvPr userDrawn="1"/>
        </p:nvSpPr>
        <p:spPr>
          <a:xfrm>
            <a:off x="681017" y="2221145"/>
            <a:ext cx="109151" cy="109137"/>
          </a:xfrm>
          <a:prstGeom prst="ellipse">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1">
              <a:latin typeface="Arial" panose="020B0604020202020204" pitchFamily="34" charset="0"/>
              <a:cs typeface="Arial" panose="020B0604020202020204" pitchFamily="34" charset="0"/>
            </a:endParaRPr>
          </a:p>
        </p:txBody>
      </p:sp>
      <p:sp>
        <p:nvSpPr>
          <p:cNvPr id="51" name="Oval 50">
            <a:extLst>
              <a:ext uri="{FF2B5EF4-FFF2-40B4-BE49-F238E27FC236}">
                <a16:creationId xmlns:a16="http://schemas.microsoft.com/office/drawing/2014/main" id="{47D58FC1-83B9-3BAD-C3EF-06E8D5DE120F}"/>
              </a:ext>
            </a:extLst>
          </p:cNvPr>
          <p:cNvSpPr>
            <a:spLocks noChangeAspect="1"/>
          </p:cNvSpPr>
          <p:nvPr userDrawn="1"/>
        </p:nvSpPr>
        <p:spPr>
          <a:xfrm>
            <a:off x="3460438" y="2221145"/>
            <a:ext cx="109151" cy="109137"/>
          </a:xfrm>
          <a:prstGeom prst="ellipse">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1">
              <a:latin typeface="Arial" panose="020B0604020202020204" pitchFamily="34" charset="0"/>
              <a:cs typeface="Arial" panose="020B0604020202020204" pitchFamily="34" charset="0"/>
            </a:endParaRPr>
          </a:p>
        </p:txBody>
      </p:sp>
      <p:sp>
        <p:nvSpPr>
          <p:cNvPr id="52" name="Oval 51">
            <a:extLst>
              <a:ext uri="{FF2B5EF4-FFF2-40B4-BE49-F238E27FC236}">
                <a16:creationId xmlns:a16="http://schemas.microsoft.com/office/drawing/2014/main" id="{9D582DFC-3D0D-D5F8-AA6B-5676C8C4B3BF}"/>
              </a:ext>
            </a:extLst>
          </p:cNvPr>
          <p:cNvSpPr>
            <a:spLocks noChangeAspect="1"/>
          </p:cNvSpPr>
          <p:nvPr userDrawn="1"/>
        </p:nvSpPr>
        <p:spPr>
          <a:xfrm>
            <a:off x="6227970" y="2221145"/>
            <a:ext cx="109151" cy="109137"/>
          </a:xfrm>
          <a:prstGeom prst="ellipse">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1">
              <a:latin typeface="Arial" panose="020B0604020202020204" pitchFamily="34" charset="0"/>
              <a:cs typeface="Arial" panose="020B0604020202020204" pitchFamily="34" charset="0"/>
            </a:endParaRPr>
          </a:p>
        </p:txBody>
      </p:sp>
      <p:sp>
        <p:nvSpPr>
          <p:cNvPr id="53" name="Oval 52">
            <a:extLst>
              <a:ext uri="{FF2B5EF4-FFF2-40B4-BE49-F238E27FC236}">
                <a16:creationId xmlns:a16="http://schemas.microsoft.com/office/drawing/2014/main" id="{DF486150-9219-560A-8B4F-FB551F786E68}"/>
              </a:ext>
            </a:extLst>
          </p:cNvPr>
          <p:cNvSpPr>
            <a:spLocks noChangeAspect="1"/>
          </p:cNvSpPr>
          <p:nvPr userDrawn="1"/>
        </p:nvSpPr>
        <p:spPr>
          <a:xfrm>
            <a:off x="8985924" y="2221145"/>
            <a:ext cx="109151" cy="109137"/>
          </a:xfrm>
          <a:prstGeom prst="ellipse">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1">
              <a:latin typeface="Arial" panose="020B0604020202020204" pitchFamily="34" charset="0"/>
              <a:cs typeface="Arial" panose="020B0604020202020204" pitchFamily="34" charset="0"/>
            </a:endParaRPr>
          </a:p>
        </p:txBody>
      </p:sp>
      <p:sp>
        <p:nvSpPr>
          <p:cNvPr id="54" name="Text Placeholder 71">
            <a:extLst>
              <a:ext uri="{FF2B5EF4-FFF2-40B4-BE49-F238E27FC236}">
                <a16:creationId xmlns:a16="http://schemas.microsoft.com/office/drawing/2014/main" id="{3D1F2F57-2A88-FA57-51B5-9FCB557F9FA1}"/>
              </a:ext>
            </a:extLst>
          </p:cNvPr>
          <p:cNvSpPr>
            <a:spLocks noGrp="1"/>
          </p:cNvSpPr>
          <p:nvPr>
            <p:ph type="body" sz="quarter" idx="15" hasCustomPrompt="1"/>
          </p:nvPr>
        </p:nvSpPr>
        <p:spPr>
          <a:xfrm>
            <a:off x="577177" y="1818875"/>
            <a:ext cx="2767426" cy="300442"/>
          </a:xfrm>
        </p:spPr>
        <p:txBody>
          <a:bodyPr lIns="108000" rIns="288000" anchor="b" anchorCtr="0">
            <a:noAutofit/>
          </a:bodyPr>
          <a:lstStyle>
            <a:lvl1pPr>
              <a:defRPr sz="1800" b="1" i="0">
                <a:solidFill>
                  <a:schemeClr val="tx2"/>
                </a:solidFill>
                <a:latin typeface="Arial" panose="020B0604020202020204" pitchFamily="34" charset="0"/>
                <a:cs typeface="Arial" panose="020B0604020202020204" pitchFamily="34" charset="0"/>
              </a:defRPr>
            </a:lvl1pPr>
          </a:lstStyle>
          <a:p>
            <a:pPr lvl="0"/>
            <a:r>
              <a:rPr lang="en-GB"/>
              <a:t>Month – Month</a:t>
            </a:r>
          </a:p>
        </p:txBody>
      </p:sp>
      <p:sp>
        <p:nvSpPr>
          <p:cNvPr id="55" name="Text Placeholder 71">
            <a:extLst>
              <a:ext uri="{FF2B5EF4-FFF2-40B4-BE49-F238E27FC236}">
                <a16:creationId xmlns:a16="http://schemas.microsoft.com/office/drawing/2014/main" id="{799F0539-8B24-4E4B-EF4C-121B551D8BA3}"/>
              </a:ext>
            </a:extLst>
          </p:cNvPr>
          <p:cNvSpPr>
            <a:spLocks noGrp="1"/>
          </p:cNvSpPr>
          <p:nvPr>
            <p:ph type="body" sz="quarter" idx="16" hasCustomPrompt="1"/>
          </p:nvPr>
        </p:nvSpPr>
        <p:spPr>
          <a:xfrm>
            <a:off x="3344603" y="1818875"/>
            <a:ext cx="2746295" cy="300442"/>
          </a:xfrm>
        </p:spPr>
        <p:txBody>
          <a:bodyPr lIns="108000" rIns="288000" anchor="b" anchorCtr="0">
            <a:noAutofit/>
          </a:bodyPr>
          <a:lstStyle>
            <a:lvl1pPr marL="0" marR="0" indent="0" algn="l" defTabSz="914400" rtl="0" eaLnBrk="1" fontAlgn="auto" latinLnBrk="0" hangingPunct="1">
              <a:lnSpc>
                <a:spcPct val="110000"/>
              </a:lnSpc>
              <a:spcBef>
                <a:spcPts val="0"/>
              </a:spcBef>
              <a:spcAft>
                <a:spcPts val="1200"/>
              </a:spcAft>
              <a:buClrTx/>
              <a:buSzTx/>
              <a:buFont typeface="Arial" panose="020B0604020202020204" pitchFamily="34" charset="0"/>
              <a:buNone/>
              <a:tabLst/>
              <a:defRPr sz="1800" b="1" i="0">
                <a:solidFill>
                  <a:schemeClr val="tx2"/>
                </a:solidFill>
                <a:latin typeface="Arial" panose="020B0604020202020204" pitchFamily="34" charset="0"/>
                <a:cs typeface="Arial" panose="020B0604020202020204" pitchFamily="34" charset="0"/>
              </a:defRPr>
            </a:lvl1pPr>
          </a:lstStyle>
          <a:p>
            <a:pPr lvl="0"/>
            <a:r>
              <a:rPr lang="en-GB"/>
              <a:t>Month – Month</a:t>
            </a:r>
          </a:p>
        </p:txBody>
      </p:sp>
      <p:sp>
        <p:nvSpPr>
          <p:cNvPr id="56" name="Text Placeholder 71">
            <a:extLst>
              <a:ext uri="{FF2B5EF4-FFF2-40B4-BE49-F238E27FC236}">
                <a16:creationId xmlns:a16="http://schemas.microsoft.com/office/drawing/2014/main" id="{9DFB2CE5-A177-E72D-3CD4-2646E4DCE502}"/>
              </a:ext>
            </a:extLst>
          </p:cNvPr>
          <p:cNvSpPr>
            <a:spLocks noGrp="1"/>
          </p:cNvSpPr>
          <p:nvPr>
            <p:ph type="body" sz="quarter" idx="18" hasCustomPrompt="1"/>
          </p:nvPr>
        </p:nvSpPr>
        <p:spPr>
          <a:xfrm>
            <a:off x="6100141" y="1818875"/>
            <a:ext cx="2745959" cy="300442"/>
          </a:xfrm>
        </p:spPr>
        <p:txBody>
          <a:bodyPr lIns="108000" rIns="288000" anchor="b" anchorCtr="0">
            <a:noAutofit/>
          </a:bodyPr>
          <a:lstStyle>
            <a:lvl1pPr>
              <a:defRPr sz="1800" b="1" i="0">
                <a:solidFill>
                  <a:schemeClr val="tx2"/>
                </a:solidFill>
                <a:latin typeface="Arial" panose="020B0604020202020204" pitchFamily="34" charset="0"/>
                <a:cs typeface="Arial" panose="020B0604020202020204" pitchFamily="34" charset="0"/>
              </a:defRPr>
            </a:lvl1pPr>
          </a:lstStyle>
          <a:p>
            <a:pPr lvl="0"/>
            <a:r>
              <a:rPr lang="en-GB"/>
              <a:t>Month – Month</a:t>
            </a:r>
          </a:p>
        </p:txBody>
      </p:sp>
      <p:sp>
        <p:nvSpPr>
          <p:cNvPr id="57" name="Text Placeholder 71">
            <a:extLst>
              <a:ext uri="{FF2B5EF4-FFF2-40B4-BE49-F238E27FC236}">
                <a16:creationId xmlns:a16="http://schemas.microsoft.com/office/drawing/2014/main" id="{7A262EC1-F639-E81C-3343-3DA348DA9266}"/>
              </a:ext>
            </a:extLst>
          </p:cNvPr>
          <p:cNvSpPr>
            <a:spLocks noGrp="1"/>
          </p:cNvSpPr>
          <p:nvPr>
            <p:ph type="body" sz="quarter" idx="20" hasCustomPrompt="1"/>
          </p:nvPr>
        </p:nvSpPr>
        <p:spPr>
          <a:xfrm>
            <a:off x="8846100" y="1818875"/>
            <a:ext cx="2773719" cy="300442"/>
          </a:xfrm>
        </p:spPr>
        <p:txBody>
          <a:bodyPr lIns="108000" rIns="288000" anchor="b" anchorCtr="0">
            <a:noAutofit/>
          </a:bodyPr>
          <a:lstStyle>
            <a:lvl1pPr>
              <a:defRPr sz="1800" b="1" i="0">
                <a:solidFill>
                  <a:schemeClr val="tx2"/>
                </a:solidFill>
                <a:latin typeface="Arial" panose="020B0604020202020204" pitchFamily="34" charset="0"/>
                <a:cs typeface="Arial" panose="020B0604020202020204" pitchFamily="34" charset="0"/>
              </a:defRPr>
            </a:lvl1pPr>
          </a:lstStyle>
          <a:p>
            <a:pPr lvl="0"/>
            <a:r>
              <a:rPr lang="en-GB"/>
              <a:t>Month – Month</a:t>
            </a:r>
          </a:p>
        </p:txBody>
      </p:sp>
      <p:sp>
        <p:nvSpPr>
          <p:cNvPr id="23" name="Text Placeholder 2">
            <a:extLst>
              <a:ext uri="{FF2B5EF4-FFF2-40B4-BE49-F238E27FC236}">
                <a16:creationId xmlns:a16="http://schemas.microsoft.com/office/drawing/2014/main" id="{3031F97C-D610-4D45-F78B-D175D9A0E755}"/>
              </a:ext>
            </a:extLst>
          </p:cNvPr>
          <p:cNvSpPr>
            <a:spLocks noGrp="1"/>
          </p:cNvSpPr>
          <p:nvPr>
            <p:ph type="body" sz="quarter" idx="47"/>
          </p:nvPr>
        </p:nvSpPr>
        <p:spPr>
          <a:xfrm>
            <a:off x="3485839" y="2583275"/>
            <a:ext cx="8012329" cy="380567"/>
          </a:xfrm>
          <a:prstGeom prst="roundRect">
            <a:avLst>
              <a:gd name="adj" fmla="val 50000"/>
            </a:avLst>
          </a:prstGeom>
          <a:solidFill>
            <a:srgbClr val="E6E6E6"/>
          </a:solidFill>
        </p:spPr>
        <p:txBody>
          <a:bodyPr vert="horz" wrap="square" lIns="180000" tIns="54000" rIns="180000" bIns="54000" rtlCol="0" anchor="ctr" anchorCtr="0">
            <a:spAutoFit/>
          </a:bodyPr>
          <a:lstStyle>
            <a:lvl1pPr>
              <a:lnSpc>
                <a:spcPct val="100000"/>
              </a:lnSpc>
              <a:spcAft>
                <a:spcPts val="600"/>
              </a:spcAft>
              <a:defRPr lang="en-US" sz="1050" b="1" i="0" dirty="0" smtClean="0">
                <a:solidFill>
                  <a:schemeClr val="tx2">
                    <a:lumMod val="50000"/>
                  </a:schemeClr>
                </a:solidFill>
                <a:latin typeface="Arial" panose="020B0604020202020204" pitchFamily="34" charset="0"/>
                <a:cs typeface="Arial" panose="020B0604020202020204" pitchFamily="34" charset="0"/>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24" name="Text Placeholder 2">
            <a:extLst>
              <a:ext uri="{FF2B5EF4-FFF2-40B4-BE49-F238E27FC236}">
                <a16:creationId xmlns:a16="http://schemas.microsoft.com/office/drawing/2014/main" id="{1FF72A2C-EC93-1960-E000-9D1BE3C473D1}"/>
              </a:ext>
            </a:extLst>
          </p:cNvPr>
          <p:cNvSpPr>
            <a:spLocks noGrp="1"/>
          </p:cNvSpPr>
          <p:nvPr>
            <p:ph type="body" sz="quarter" idx="48"/>
          </p:nvPr>
        </p:nvSpPr>
        <p:spPr>
          <a:xfrm>
            <a:off x="718374" y="2588233"/>
            <a:ext cx="2451893" cy="380567"/>
          </a:xfrm>
          <a:prstGeom prst="roundRect">
            <a:avLst>
              <a:gd name="adj" fmla="val 50000"/>
            </a:avLst>
          </a:prstGeom>
          <a:solidFill>
            <a:schemeClr val="bg2"/>
          </a:solidFill>
        </p:spPr>
        <p:txBody>
          <a:bodyPr vert="horz" wrap="square" lIns="180000" tIns="54000" rIns="180000" bIns="54000" rtlCol="0" anchor="ctr" anchorCtr="0">
            <a:spAutoFit/>
          </a:bodyPr>
          <a:lstStyle>
            <a:lvl1pPr>
              <a:lnSpc>
                <a:spcPct val="100000"/>
              </a:lnSpc>
              <a:spcAft>
                <a:spcPts val="600"/>
              </a:spcAft>
              <a:defRPr lang="en-US" sz="1050" b="1" i="0" dirty="0" smtClean="0">
                <a:solidFill>
                  <a:schemeClr val="bg1"/>
                </a:solidFill>
                <a:latin typeface="Arial" panose="020B0604020202020204" pitchFamily="34" charset="0"/>
                <a:cs typeface="Arial" panose="020B0604020202020204" pitchFamily="34" charset="0"/>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25" name="Text Placeholder 2">
            <a:extLst>
              <a:ext uri="{FF2B5EF4-FFF2-40B4-BE49-F238E27FC236}">
                <a16:creationId xmlns:a16="http://schemas.microsoft.com/office/drawing/2014/main" id="{7B3311CB-DC37-BF2B-8E33-872990686A6F}"/>
              </a:ext>
            </a:extLst>
          </p:cNvPr>
          <p:cNvSpPr>
            <a:spLocks noGrp="1"/>
          </p:cNvSpPr>
          <p:nvPr>
            <p:ph type="body" sz="quarter" idx="49"/>
          </p:nvPr>
        </p:nvSpPr>
        <p:spPr>
          <a:xfrm>
            <a:off x="9020770" y="3112528"/>
            <a:ext cx="2477398" cy="380567"/>
          </a:xfrm>
          <a:prstGeom prst="roundRect">
            <a:avLst>
              <a:gd name="adj" fmla="val 50000"/>
            </a:avLst>
          </a:prstGeom>
          <a:solidFill>
            <a:schemeClr val="bg2"/>
          </a:solidFill>
        </p:spPr>
        <p:txBody>
          <a:bodyPr vert="horz" wrap="square" lIns="180000" tIns="54000" rIns="180000" bIns="54000" rtlCol="0" anchor="ctr" anchorCtr="0">
            <a:spAutoFit/>
          </a:bodyPr>
          <a:lstStyle>
            <a:lvl1pPr>
              <a:lnSpc>
                <a:spcPct val="100000"/>
              </a:lnSpc>
              <a:spcAft>
                <a:spcPts val="600"/>
              </a:spcAft>
              <a:defRPr lang="en-US" sz="1050" b="1" i="0" dirty="0" smtClean="0">
                <a:solidFill>
                  <a:schemeClr val="bg1"/>
                </a:solidFill>
                <a:latin typeface="Arial" panose="020B0604020202020204" pitchFamily="34" charset="0"/>
                <a:cs typeface="Arial" panose="020B0604020202020204" pitchFamily="34" charset="0"/>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26" name="Text Placeholder 2">
            <a:extLst>
              <a:ext uri="{FF2B5EF4-FFF2-40B4-BE49-F238E27FC236}">
                <a16:creationId xmlns:a16="http://schemas.microsoft.com/office/drawing/2014/main" id="{4C6A5BFA-3D10-182C-1A20-2F9F25DA5EC7}"/>
              </a:ext>
            </a:extLst>
          </p:cNvPr>
          <p:cNvSpPr>
            <a:spLocks noGrp="1"/>
          </p:cNvSpPr>
          <p:nvPr>
            <p:ph type="body" sz="quarter" idx="50"/>
          </p:nvPr>
        </p:nvSpPr>
        <p:spPr>
          <a:xfrm>
            <a:off x="718374" y="3112528"/>
            <a:ext cx="8012329" cy="380567"/>
          </a:xfrm>
          <a:prstGeom prst="roundRect">
            <a:avLst>
              <a:gd name="adj" fmla="val 50000"/>
            </a:avLst>
          </a:prstGeom>
          <a:solidFill>
            <a:srgbClr val="E6E6E6"/>
          </a:solidFill>
        </p:spPr>
        <p:txBody>
          <a:bodyPr vert="horz" wrap="square" lIns="180000" tIns="54000" rIns="180000" bIns="54000" rtlCol="0" anchor="ctr" anchorCtr="0">
            <a:spAutoFit/>
          </a:bodyPr>
          <a:lstStyle>
            <a:lvl1pPr>
              <a:lnSpc>
                <a:spcPct val="100000"/>
              </a:lnSpc>
              <a:spcAft>
                <a:spcPts val="600"/>
              </a:spcAft>
              <a:defRPr lang="en-US" sz="1050" b="1" i="0" dirty="0" smtClean="0">
                <a:solidFill>
                  <a:schemeClr val="tx2">
                    <a:lumMod val="50000"/>
                  </a:schemeClr>
                </a:solidFill>
                <a:latin typeface="Arial" panose="020B0604020202020204" pitchFamily="34" charset="0"/>
                <a:cs typeface="Arial" panose="020B0604020202020204" pitchFamily="34" charset="0"/>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27" name="Text Placeholder 2">
            <a:extLst>
              <a:ext uri="{FF2B5EF4-FFF2-40B4-BE49-F238E27FC236}">
                <a16:creationId xmlns:a16="http://schemas.microsoft.com/office/drawing/2014/main" id="{63D306BC-6AA0-5B15-EAD0-1C4B6C007AE2}"/>
              </a:ext>
            </a:extLst>
          </p:cNvPr>
          <p:cNvSpPr>
            <a:spLocks noGrp="1"/>
          </p:cNvSpPr>
          <p:nvPr>
            <p:ph type="body" sz="quarter" idx="52"/>
          </p:nvPr>
        </p:nvSpPr>
        <p:spPr>
          <a:xfrm>
            <a:off x="718374" y="3636823"/>
            <a:ext cx="10779794" cy="380567"/>
          </a:xfrm>
          <a:prstGeom prst="roundRect">
            <a:avLst>
              <a:gd name="adj" fmla="val 50000"/>
            </a:avLst>
          </a:prstGeom>
          <a:solidFill>
            <a:schemeClr val="tx2"/>
          </a:solidFill>
        </p:spPr>
        <p:txBody>
          <a:bodyPr vert="horz" wrap="square" lIns="180000" tIns="54000" rIns="180000" bIns="54000" rtlCol="0" anchor="ctr" anchorCtr="0">
            <a:spAutoFit/>
          </a:bodyPr>
          <a:lstStyle>
            <a:lvl1pPr>
              <a:lnSpc>
                <a:spcPct val="100000"/>
              </a:lnSpc>
              <a:spcAft>
                <a:spcPts val="600"/>
              </a:spcAft>
              <a:defRPr lang="en-US" sz="1050" b="1" i="0" dirty="0" smtClean="0">
                <a:solidFill>
                  <a:schemeClr val="bg1"/>
                </a:solidFill>
                <a:latin typeface="Arial" panose="020B0604020202020204" pitchFamily="34" charset="0"/>
                <a:cs typeface="Arial" panose="020B0604020202020204" pitchFamily="34" charset="0"/>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28" name="Text Placeholder 2">
            <a:extLst>
              <a:ext uri="{FF2B5EF4-FFF2-40B4-BE49-F238E27FC236}">
                <a16:creationId xmlns:a16="http://schemas.microsoft.com/office/drawing/2014/main" id="{2F279148-11D1-D193-7504-E15A8DBBB7ED}"/>
              </a:ext>
            </a:extLst>
          </p:cNvPr>
          <p:cNvSpPr>
            <a:spLocks noGrp="1"/>
          </p:cNvSpPr>
          <p:nvPr>
            <p:ph type="body" sz="quarter" idx="54"/>
          </p:nvPr>
        </p:nvSpPr>
        <p:spPr>
          <a:xfrm>
            <a:off x="1947773" y="4161117"/>
            <a:ext cx="9537643" cy="380567"/>
          </a:xfrm>
          <a:prstGeom prst="roundRect">
            <a:avLst>
              <a:gd name="adj" fmla="val 50000"/>
            </a:avLst>
          </a:prstGeom>
          <a:solidFill>
            <a:srgbClr val="E6E6E6"/>
          </a:solidFill>
        </p:spPr>
        <p:txBody>
          <a:bodyPr vert="horz" wrap="square" lIns="180000" tIns="54000" rIns="180000" bIns="54000" rtlCol="0" anchor="ctr" anchorCtr="0">
            <a:spAutoFit/>
          </a:bodyPr>
          <a:lstStyle>
            <a:lvl1pPr>
              <a:lnSpc>
                <a:spcPct val="100000"/>
              </a:lnSpc>
              <a:spcAft>
                <a:spcPts val="600"/>
              </a:spcAft>
              <a:defRPr lang="en-US" sz="1050" b="1" i="0" dirty="0" smtClean="0">
                <a:solidFill>
                  <a:schemeClr val="tx2">
                    <a:lumMod val="50000"/>
                  </a:schemeClr>
                </a:solidFill>
                <a:latin typeface="Arial" panose="020B0604020202020204" pitchFamily="34" charset="0"/>
                <a:cs typeface="Arial" panose="020B0604020202020204" pitchFamily="34" charset="0"/>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29" name="Text Placeholder 2">
            <a:extLst>
              <a:ext uri="{FF2B5EF4-FFF2-40B4-BE49-F238E27FC236}">
                <a16:creationId xmlns:a16="http://schemas.microsoft.com/office/drawing/2014/main" id="{B7F7FC01-6091-5D90-D333-FA5671F43B8E}"/>
              </a:ext>
            </a:extLst>
          </p:cNvPr>
          <p:cNvSpPr>
            <a:spLocks noGrp="1"/>
          </p:cNvSpPr>
          <p:nvPr>
            <p:ph type="body" sz="quarter" idx="56"/>
          </p:nvPr>
        </p:nvSpPr>
        <p:spPr>
          <a:xfrm>
            <a:off x="7492654" y="4685411"/>
            <a:ext cx="3986410" cy="380567"/>
          </a:xfrm>
          <a:prstGeom prst="roundRect">
            <a:avLst>
              <a:gd name="adj" fmla="val 50000"/>
            </a:avLst>
          </a:prstGeom>
          <a:solidFill>
            <a:schemeClr val="accent5"/>
          </a:solidFill>
        </p:spPr>
        <p:txBody>
          <a:bodyPr vert="horz" wrap="square" lIns="180000" tIns="54000" rIns="180000" bIns="54000" rtlCol="0" anchor="ctr" anchorCtr="0">
            <a:spAutoFit/>
          </a:bodyPr>
          <a:lstStyle>
            <a:lvl1pPr>
              <a:lnSpc>
                <a:spcPct val="100000"/>
              </a:lnSpc>
              <a:spcAft>
                <a:spcPts val="600"/>
              </a:spcAft>
              <a:defRPr lang="en-US" sz="1050" b="1" i="0" dirty="0" smtClean="0">
                <a:solidFill>
                  <a:schemeClr val="bg1"/>
                </a:solidFill>
                <a:latin typeface="Arial" panose="020B0604020202020204" pitchFamily="34" charset="0"/>
                <a:cs typeface="Arial" panose="020B0604020202020204" pitchFamily="34" charset="0"/>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Tree>
    <p:extLst>
      <p:ext uri="{BB962C8B-B14F-4D97-AF65-F5344CB8AC3E}">
        <p14:creationId xmlns:p14="http://schemas.microsoft.com/office/powerpoint/2010/main" val="32123990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sp>
        <p:nvSpPr>
          <p:cNvPr id="35" name="Text Placeholder 8">
            <a:extLst>
              <a:ext uri="{FF2B5EF4-FFF2-40B4-BE49-F238E27FC236}">
                <a16:creationId xmlns:a16="http://schemas.microsoft.com/office/drawing/2014/main" id="{645879FE-583A-DE44-88BA-EB276A69E0F6}"/>
              </a:ext>
            </a:extLst>
          </p:cNvPr>
          <p:cNvSpPr>
            <a:spLocks noGrp="1"/>
          </p:cNvSpPr>
          <p:nvPr>
            <p:ph type="body" idx="13"/>
          </p:nvPr>
        </p:nvSpPr>
        <p:spPr>
          <a:xfrm>
            <a:off x="531133" y="1304925"/>
            <a:ext cx="11144930" cy="592778"/>
          </a:xfrm>
        </p:spPr>
        <p:txBody>
          <a:bodyPr numCol="1" spcCol="180000">
            <a:normAutofit/>
          </a:bodyPr>
          <a:lstStyle>
            <a:lvl1pPr marL="0" indent="0">
              <a:buClr>
                <a:schemeClr val="bg2"/>
              </a:buClr>
              <a:buFont typeface="Arial" panose="020B0604020202020204" pitchFamily="34" charset="0"/>
              <a:buNone/>
              <a:defRPr sz="1600">
                <a:solidFill>
                  <a:schemeClr val="tx2">
                    <a:lumMod val="50000"/>
                  </a:schemeClr>
                </a:solidFill>
              </a:defRPr>
            </a:lvl1pPr>
          </a:lstStyle>
          <a:p>
            <a:pPr lvl="0"/>
            <a:r>
              <a:rPr lang="en-GB"/>
              <a:t>Click to edit Master text styles</a:t>
            </a:r>
          </a:p>
        </p:txBody>
      </p:sp>
      <p:sp>
        <p:nvSpPr>
          <p:cNvPr id="5" name="Table Placeholder 4">
            <a:extLst>
              <a:ext uri="{FF2B5EF4-FFF2-40B4-BE49-F238E27FC236}">
                <a16:creationId xmlns:a16="http://schemas.microsoft.com/office/drawing/2014/main" id="{229D7B8B-35CA-A145-A474-98CA941C8914}"/>
              </a:ext>
            </a:extLst>
          </p:cNvPr>
          <p:cNvSpPr>
            <a:spLocks noGrp="1"/>
          </p:cNvSpPr>
          <p:nvPr>
            <p:ph type="tbl" sz="quarter" idx="14"/>
          </p:nvPr>
        </p:nvSpPr>
        <p:spPr>
          <a:xfrm>
            <a:off x="515938" y="2081213"/>
            <a:ext cx="11153775" cy="3832225"/>
          </a:xfrm>
        </p:spPr>
        <p:txBody>
          <a:bodyPr anchor="ctr">
            <a:normAutofit/>
          </a:bodyPr>
          <a:lstStyle>
            <a:lvl1pPr algn="ctr">
              <a:defRPr sz="1600">
                <a:solidFill>
                  <a:schemeClr val="bg1">
                    <a:lumMod val="50000"/>
                  </a:schemeClr>
                </a:solidFill>
              </a:defRPr>
            </a:lvl1pPr>
          </a:lstStyle>
          <a:p>
            <a:r>
              <a:rPr lang="en-GB"/>
              <a:t>Click icon to add table</a:t>
            </a:r>
          </a:p>
        </p:txBody>
      </p:sp>
    </p:spTree>
    <p:extLst>
      <p:ext uri="{BB962C8B-B14F-4D97-AF65-F5344CB8AC3E}">
        <p14:creationId xmlns:p14="http://schemas.microsoft.com/office/powerpoint/2010/main" val="547917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lvl1pPr>
              <a:defRPr>
                <a:solidFill>
                  <a:schemeClr val="tx2"/>
                </a:solidFill>
              </a:defRPr>
            </a:lvl1p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sp>
        <p:nvSpPr>
          <p:cNvPr id="6" name="Chart Placeholder 5">
            <a:extLst>
              <a:ext uri="{FF2B5EF4-FFF2-40B4-BE49-F238E27FC236}">
                <a16:creationId xmlns:a16="http://schemas.microsoft.com/office/drawing/2014/main" id="{D54A1155-34EB-A04A-AA96-8DCEA2A0B8AF}"/>
              </a:ext>
            </a:extLst>
          </p:cNvPr>
          <p:cNvSpPr>
            <a:spLocks noGrp="1"/>
          </p:cNvSpPr>
          <p:nvPr>
            <p:ph type="chart" sz="quarter" idx="13" hasCustomPrompt="1"/>
          </p:nvPr>
        </p:nvSpPr>
        <p:spPr>
          <a:xfrm>
            <a:off x="515938" y="1304925"/>
            <a:ext cx="11160125" cy="4608513"/>
          </a:xfrm>
        </p:spPr>
        <p:txBody>
          <a:bodyPr anchor="ctr">
            <a:normAutofit/>
          </a:bodyPr>
          <a:lstStyle>
            <a:lvl1pPr algn="ctr">
              <a:defRPr sz="1600">
                <a:solidFill>
                  <a:schemeClr val="bg1">
                    <a:lumMod val="50000"/>
                  </a:schemeClr>
                </a:solidFill>
              </a:defRPr>
            </a:lvl1pPr>
          </a:lstStyle>
          <a:p>
            <a:r>
              <a:rPr lang="en-GB"/>
              <a:t>Click icon to add graph</a:t>
            </a:r>
          </a:p>
        </p:txBody>
      </p:sp>
    </p:spTree>
    <p:extLst>
      <p:ext uri="{BB962C8B-B14F-4D97-AF65-F5344CB8AC3E}">
        <p14:creationId xmlns:p14="http://schemas.microsoft.com/office/powerpoint/2010/main" val="26744043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 + Intro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lvl1pPr>
              <a:defRPr>
                <a:solidFill>
                  <a:schemeClr val="tx2"/>
                </a:solidFill>
              </a:defRPr>
            </a:lvl1p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sp>
        <p:nvSpPr>
          <p:cNvPr id="6" name="Chart Placeholder 5">
            <a:extLst>
              <a:ext uri="{FF2B5EF4-FFF2-40B4-BE49-F238E27FC236}">
                <a16:creationId xmlns:a16="http://schemas.microsoft.com/office/drawing/2014/main" id="{D54A1155-34EB-A04A-AA96-8DCEA2A0B8AF}"/>
              </a:ext>
            </a:extLst>
          </p:cNvPr>
          <p:cNvSpPr>
            <a:spLocks noGrp="1"/>
          </p:cNvSpPr>
          <p:nvPr>
            <p:ph type="chart" sz="quarter" idx="13" hasCustomPrompt="1"/>
          </p:nvPr>
        </p:nvSpPr>
        <p:spPr>
          <a:xfrm>
            <a:off x="515938" y="2186941"/>
            <a:ext cx="11160125" cy="3726497"/>
          </a:xfrm>
        </p:spPr>
        <p:txBody>
          <a:bodyPr anchor="ctr">
            <a:normAutofit/>
          </a:bodyPr>
          <a:lstStyle>
            <a:lvl1pPr algn="ctr">
              <a:defRPr sz="1600">
                <a:solidFill>
                  <a:schemeClr val="bg1">
                    <a:lumMod val="50000"/>
                  </a:schemeClr>
                </a:solidFill>
              </a:defRPr>
            </a:lvl1pPr>
          </a:lstStyle>
          <a:p>
            <a:r>
              <a:rPr lang="en-GB"/>
              <a:t>Click icon to add graph</a:t>
            </a:r>
          </a:p>
        </p:txBody>
      </p:sp>
      <p:sp>
        <p:nvSpPr>
          <p:cNvPr id="9" name="Text Placeholder 8">
            <a:extLst>
              <a:ext uri="{FF2B5EF4-FFF2-40B4-BE49-F238E27FC236}">
                <a16:creationId xmlns:a16="http://schemas.microsoft.com/office/drawing/2014/main" id="{70B67ED7-707C-628A-DD8C-8D05275A882F}"/>
              </a:ext>
            </a:extLst>
          </p:cNvPr>
          <p:cNvSpPr>
            <a:spLocks noGrp="1"/>
          </p:cNvSpPr>
          <p:nvPr>
            <p:ph type="body" idx="14"/>
          </p:nvPr>
        </p:nvSpPr>
        <p:spPr>
          <a:xfrm>
            <a:off x="531133" y="1304924"/>
            <a:ext cx="11144930" cy="760095"/>
          </a:xfrm>
        </p:spPr>
        <p:txBody>
          <a:bodyPr numCol="1" spcCol="180000">
            <a:normAutofit/>
          </a:bodyPr>
          <a:lstStyle>
            <a:lvl1pPr marL="0" indent="0">
              <a:buClr>
                <a:schemeClr val="bg2"/>
              </a:buClr>
              <a:buFont typeface="Arial" panose="020B0604020202020204" pitchFamily="34" charset="0"/>
              <a:buNone/>
              <a:defRPr sz="1600">
                <a:solidFill>
                  <a:schemeClr val="tx2">
                    <a:lumMod val="50000"/>
                  </a:schemeClr>
                </a:solidFill>
              </a:defRPr>
            </a:lvl1pPr>
          </a:lstStyle>
          <a:p>
            <a:pPr lvl="0"/>
            <a:r>
              <a:rPr lang="en-GB"/>
              <a:t>Click to edit Master text styles</a:t>
            </a:r>
          </a:p>
        </p:txBody>
      </p:sp>
    </p:spTree>
    <p:extLst>
      <p:ext uri="{BB962C8B-B14F-4D97-AF65-F5344CB8AC3E}">
        <p14:creationId xmlns:p14="http://schemas.microsoft.com/office/powerpoint/2010/main" val="23776628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 Graph">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5574281" cy="592778"/>
          </a:xfrm>
          <a:prstGeom prst="rect">
            <a:avLst/>
          </a:prstGeom>
        </p:spPr>
        <p:txBody>
          <a:bodyPr vert="horz" lIns="0" tIns="0" rIns="0" bIns="0" rtlCol="0" anchor="t">
            <a:normAutofit/>
          </a:bodyPr>
          <a:lstStyle/>
          <a:p>
            <a:r>
              <a:rPr lang="en-GB"/>
              <a:t>Click to edit Master title style</a:t>
            </a:r>
          </a:p>
        </p:txBody>
      </p:sp>
      <p:sp>
        <p:nvSpPr>
          <p:cNvPr id="11" name="Text Placeholder 8">
            <a:extLst>
              <a:ext uri="{FF2B5EF4-FFF2-40B4-BE49-F238E27FC236}">
                <a16:creationId xmlns:a16="http://schemas.microsoft.com/office/drawing/2014/main" id="{B0C5F5C0-30E8-EF40-92DE-494A99ADBAED}"/>
              </a:ext>
            </a:extLst>
          </p:cNvPr>
          <p:cNvSpPr>
            <a:spLocks noGrp="1"/>
          </p:cNvSpPr>
          <p:nvPr>
            <p:ph type="body" idx="13"/>
          </p:nvPr>
        </p:nvSpPr>
        <p:spPr>
          <a:xfrm>
            <a:off x="531133" y="1304924"/>
            <a:ext cx="5564867" cy="4608511"/>
          </a:xfrm>
        </p:spPr>
        <p:txBody>
          <a:bodyPr numCol="1" spcCol="180000"/>
          <a:lstStyle>
            <a:lvl1pPr marL="0" indent="0">
              <a:buClr>
                <a:schemeClr val="bg2"/>
              </a:buCl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sp>
        <p:nvSpPr>
          <p:cNvPr id="3" name="Chart Placeholder 2">
            <a:extLst>
              <a:ext uri="{FF2B5EF4-FFF2-40B4-BE49-F238E27FC236}">
                <a16:creationId xmlns:a16="http://schemas.microsoft.com/office/drawing/2014/main" id="{5F41B758-C970-D84A-B3ED-8A3CB892A835}"/>
              </a:ext>
            </a:extLst>
          </p:cNvPr>
          <p:cNvSpPr>
            <a:spLocks noGrp="1"/>
          </p:cNvSpPr>
          <p:nvPr>
            <p:ph type="chart" sz="quarter" idx="14" hasCustomPrompt="1"/>
          </p:nvPr>
        </p:nvSpPr>
        <p:spPr>
          <a:xfrm>
            <a:off x="6762750" y="366371"/>
            <a:ext cx="4913313" cy="5547067"/>
          </a:xfrm>
        </p:spPr>
        <p:txBody>
          <a:bodyPr anchor="ctr">
            <a:normAutofit/>
          </a:bodyPr>
          <a:lstStyle>
            <a:lvl1pPr algn="ctr">
              <a:defRPr sz="1600">
                <a:solidFill>
                  <a:schemeClr val="bg1">
                    <a:lumMod val="50000"/>
                  </a:schemeClr>
                </a:solidFill>
              </a:defRPr>
            </a:lvl1pPr>
          </a:lstStyle>
          <a:p>
            <a:r>
              <a:rPr lang="en-GB"/>
              <a:t>Click icon to add graph</a:t>
            </a:r>
          </a:p>
        </p:txBody>
      </p:sp>
    </p:spTree>
    <p:extLst>
      <p:ext uri="{BB962C8B-B14F-4D97-AF65-F5344CB8AC3E}">
        <p14:creationId xmlns:p14="http://schemas.microsoft.com/office/powerpoint/2010/main" val="19062457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Graph + Key Sta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5574281" cy="592778"/>
          </a:xfrm>
          <a:prstGeom prst="rect">
            <a:avLst/>
          </a:prstGeom>
        </p:spPr>
        <p:txBody>
          <a:bodyPr vert="horz" lIns="0" tIns="0" rIns="0" bIns="0" rtlCol="0" anchor="t">
            <a:normAutofit/>
          </a:bodyPr>
          <a:lstStyle/>
          <a:p>
            <a:r>
              <a:rPr lang="en-GB"/>
              <a:t>Click to edit Master title style</a:t>
            </a:r>
          </a:p>
        </p:txBody>
      </p:sp>
      <p:sp>
        <p:nvSpPr>
          <p:cNvPr id="11" name="Text Placeholder 8">
            <a:extLst>
              <a:ext uri="{FF2B5EF4-FFF2-40B4-BE49-F238E27FC236}">
                <a16:creationId xmlns:a16="http://schemas.microsoft.com/office/drawing/2014/main" id="{B0C5F5C0-30E8-EF40-92DE-494A99ADBAED}"/>
              </a:ext>
            </a:extLst>
          </p:cNvPr>
          <p:cNvSpPr>
            <a:spLocks noGrp="1"/>
          </p:cNvSpPr>
          <p:nvPr>
            <p:ph type="body" idx="13"/>
          </p:nvPr>
        </p:nvSpPr>
        <p:spPr>
          <a:xfrm>
            <a:off x="531133" y="1304924"/>
            <a:ext cx="5564867" cy="2951067"/>
          </a:xfrm>
        </p:spPr>
        <p:txBody>
          <a:bodyPr numCol="1" spcCol="180000"/>
          <a:lstStyle>
            <a:lvl1pPr marL="0" indent="0">
              <a:buClr>
                <a:schemeClr val="bg2"/>
              </a:buClr>
              <a:buFont typeface="Arial" panose="020B0604020202020204" pitchFamily="34" charset="0"/>
              <a:buNone/>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sp>
        <p:nvSpPr>
          <p:cNvPr id="3" name="Chart Placeholder 2">
            <a:extLst>
              <a:ext uri="{FF2B5EF4-FFF2-40B4-BE49-F238E27FC236}">
                <a16:creationId xmlns:a16="http://schemas.microsoft.com/office/drawing/2014/main" id="{5F41B758-C970-D84A-B3ED-8A3CB892A835}"/>
              </a:ext>
            </a:extLst>
          </p:cNvPr>
          <p:cNvSpPr>
            <a:spLocks noGrp="1"/>
          </p:cNvSpPr>
          <p:nvPr>
            <p:ph type="chart" sz="quarter" idx="14" hasCustomPrompt="1"/>
          </p:nvPr>
        </p:nvSpPr>
        <p:spPr>
          <a:xfrm>
            <a:off x="6762750" y="366371"/>
            <a:ext cx="4913313" cy="5547067"/>
          </a:xfrm>
        </p:spPr>
        <p:txBody>
          <a:bodyPr anchor="ctr">
            <a:normAutofit/>
          </a:bodyPr>
          <a:lstStyle>
            <a:lvl1pPr algn="ctr">
              <a:defRPr sz="1600">
                <a:solidFill>
                  <a:schemeClr val="bg1">
                    <a:lumMod val="50000"/>
                  </a:schemeClr>
                </a:solidFill>
              </a:defRPr>
            </a:lvl1pPr>
          </a:lstStyle>
          <a:p>
            <a:r>
              <a:rPr lang="en-GB"/>
              <a:t>Click icon to add graph</a:t>
            </a:r>
          </a:p>
        </p:txBody>
      </p:sp>
      <p:sp>
        <p:nvSpPr>
          <p:cNvPr id="12" name="Table Placeholder 13">
            <a:extLst>
              <a:ext uri="{FF2B5EF4-FFF2-40B4-BE49-F238E27FC236}">
                <a16:creationId xmlns:a16="http://schemas.microsoft.com/office/drawing/2014/main" id="{0471F0B8-12A0-7A45-8C7A-E02063FE5C87}"/>
              </a:ext>
            </a:extLst>
          </p:cNvPr>
          <p:cNvSpPr>
            <a:spLocks noGrp="1"/>
          </p:cNvSpPr>
          <p:nvPr>
            <p:ph type="tbl" sz="quarter" idx="16" hasCustomPrompt="1"/>
          </p:nvPr>
        </p:nvSpPr>
        <p:spPr>
          <a:xfrm>
            <a:off x="531813" y="4531663"/>
            <a:ext cx="5564187" cy="1381775"/>
          </a:xfrm>
        </p:spPr>
        <p:txBody>
          <a:bodyPr anchor="ctr">
            <a:normAutofit/>
          </a:bodyPr>
          <a:lstStyle>
            <a:lvl1pPr algn="ctr">
              <a:defRPr sz="1600">
                <a:solidFill>
                  <a:schemeClr val="bg1">
                    <a:lumMod val="50000"/>
                  </a:schemeClr>
                </a:solidFill>
              </a:defRPr>
            </a:lvl1pPr>
          </a:lstStyle>
          <a:p>
            <a:r>
              <a:rPr lang="en-GB"/>
              <a:t>Click here to insert table of key statistics</a:t>
            </a:r>
          </a:p>
        </p:txBody>
      </p:sp>
    </p:spTree>
    <p:extLst>
      <p:ext uri="{BB962C8B-B14F-4D97-AF65-F5344CB8AC3E}">
        <p14:creationId xmlns:p14="http://schemas.microsoft.com/office/powerpoint/2010/main" val="32434041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eadshots x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sp>
        <p:nvSpPr>
          <p:cNvPr id="8" name="Text Placeholder 6">
            <a:extLst>
              <a:ext uri="{FF2B5EF4-FFF2-40B4-BE49-F238E27FC236}">
                <a16:creationId xmlns:a16="http://schemas.microsoft.com/office/drawing/2014/main" id="{9435620D-DE1F-DC40-82F8-A5A9DDA81D1D}"/>
              </a:ext>
            </a:extLst>
          </p:cNvPr>
          <p:cNvSpPr>
            <a:spLocks noGrp="1"/>
          </p:cNvSpPr>
          <p:nvPr>
            <p:ph type="body" sz="quarter" idx="14"/>
          </p:nvPr>
        </p:nvSpPr>
        <p:spPr>
          <a:xfrm>
            <a:off x="515938" y="961078"/>
            <a:ext cx="11154344" cy="343847"/>
          </a:xfrm>
        </p:spPr>
        <p:txBody>
          <a:bodyPr/>
          <a:lstStyle>
            <a:lvl1pPr>
              <a:defRPr>
                <a:solidFill>
                  <a:schemeClr val="bg2"/>
                </a:solidFill>
              </a:defRPr>
            </a:lvl1pPr>
          </a:lstStyle>
          <a:p>
            <a:pPr lvl="0"/>
            <a:r>
              <a:rPr lang="en-GB"/>
              <a:t>Click to edit Master text styles</a:t>
            </a:r>
          </a:p>
        </p:txBody>
      </p:sp>
      <p:sp>
        <p:nvSpPr>
          <p:cNvPr id="9" name="Picture Placeholder 9">
            <a:extLst>
              <a:ext uri="{FF2B5EF4-FFF2-40B4-BE49-F238E27FC236}">
                <a16:creationId xmlns:a16="http://schemas.microsoft.com/office/drawing/2014/main" id="{F7144900-27CB-F8C8-8750-EBFD50556D3C}"/>
              </a:ext>
            </a:extLst>
          </p:cNvPr>
          <p:cNvSpPr>
            <a:spLocks noGrp="1"/>
          </p:cNvSpPr>
          <p:nvPr>
            <p:ph type="pic" sz="quarter" idx="20" hasCustomPrompt="1"/>
          </p:nvPr>
        </p:nvSpPr>
        <p:spPr>
          <a:xfrm>
            <a:off x="515937" y="1738603"/>
            <a:ext cx="1517373" cy="1517373"/>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105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11" name="Picture Placeholder 9">
            <a:extLst>
              <a:ext uri="{FF2B5EF4-FFF2-40B4-BE49-F238E27FC236}">
                <a16:creationId xmlns:a16="http://schemas.microsoft.com/office/drawing/2014/main" id="{BA371966-686F-3873-1B61-8D4F2F1781AB}"/>
              </a:ext>
            </a:extLst>
          </p:cNvPr>
          <p:cNvSpPr>
            <a:spLocks noGrp="1"/>
          </p:cNvSpPr>
          <p:nvPr>
            <p:ph type="pic" sz="quarter" idx="21" hasCustomPrompt="1"/>
          </p:nvPr>
        </p:nvSpPr>
        <p:spPr>
          <a:xfrm>
            <a:off x="6409056" y="1738603"/>
            <a:ext cx="1517373" cy="1517373"/>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105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12" name="Text Placeholder 15">
            <a:extLst>
              <a:ext uri="{FF2B5EF4-FFF2-40B4-BE49-F238E27FC236}">
                <a16:creationId xmlns:a16="http://schemas.microsoft.com/office/drawing/2014/main" id="{71BA048F-6972-4609-34F2-EF8FDBBDBB0C}"/>
              </a:ext>
            </a:extLst>
          </p:cNvPr>
          <p:cNvSpPr>
            <a:spLocks noGrp="1"/>
          </p:cNvSpPr>
          <p:nvPr>
            <p:ph type="body" sz="quarter" idx="22"/>
          </p:nvPr>
        </p:nvSpPr>
        <p:spPr>
          <a:xfrm>
            <a:off x="8234278" y="1915486"/>
            <a:ext cx="3355742" cy="1163606"/>
          </a:xfrm>
        </p:spPr>
        <p:txBody>
          <a:bodyPr anchor="ctr">
            <a:noAutofit/>
          </a:bodyPr>
          <a:lstStyle>
            <a:lvl1pPr marL="0" indent="0">
              <a:lnSpc>
                <a:spcPct val="90000"/>
              </a:lnSpc>
              <a:spcBef>
                <a:spcPts val="0"/>
              </a:spcBef>
              <a:spcAft>
                <a:spcPts val="300"/>
              </a:spcAft>
              <a:buNone/>
              <a:defRPr sz="1800" b="0" i="0">
                <a:solidFill>
                  <a:schemeClr val="tx2"/>
                </a:solidFill>
                <a:latin typeface="Arial" panose="020B0604020202020204" pitchFamily="34" charset="0"/>
                <a:cs typeface="Arial" panose="020B0604020202020204" pitchFamily="34" charset="0"/>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GB"/>
              <a:t>Click to edit Master text styles</a:t>
            </a:r>
          </a:p>
        </p:txBody>
      </p:sp>
      <p:sp>
        <p:nvSpPr>
          <p:cNvPr id="17" name="Picture Placeholder 9">
            <a:extLst>
              <a:ext uri="{FF2B5EF4-FFF2-40B4-BE49-F238E27FC236}">
                <a16:creationId xmlns:a16="http://schemas.microsoft.com/office/drawing/2014/main" id="{224FF60B-6BD0-9B1E-2959-11D6263640AF}"/>
              </a:ext>
            </a:extLst>
          </p:cNvPr>
          <p:cNvSpPr>
            <a:spLocks noGrp="1"/>
          </p:cNvSpPr>
          <p:nvPr>
            <p:ph type="pic" sz="quarter" idx="25" hasCustomPrompt="1"/>
          </p:nvPr>
        </p:nvSpPr>
        <p:spPr>
          <a:xfrm>
            <a:off x="515937" y="3998564"/>
            <a:ext cx="1517373" cy="1517373"/>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105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18" name="Picture Placeholder 9">
            <a:extLst>
              <a:ext uri="{FF2B5EF4-FFF2-40B4-BE49-F238E27FC236}">
                <a16:creationId xmlns:a16="http://schemas.microsoft.com/office/drawing/2014/main" id="{2DB6CCCB-718D-70C8-7A09-2EE0D7144525}"/>
              </a:ext>
            </a:extLst>
          </p:cNvPr>
          <p:cNvSpPr>
            <a:spLocks noGrp="1"/>
          </p:cNvSpPr>
          <p:nvPr>
            <p:ph type="pic" sz="quarter" idx="27" hasCustomPrompt="1"/>
          </p:nvPr>
        </p:nvSpPr>
        <p:spPr>
          <a:xfrm>
            <a:off x="6409056" y="3998564"/>
            <a:ext cx="1517373" cy="1517373"/>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105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19" name="Text Placeholder 15">
            <a:extLst>
              <a:ext uri="{FF2B5EF4-FFF2-40B4-BE49-F238E27FC236}">
                <a16:creationId xmlns:a16="http://schemas.microsoft.com/office/drawing/2014/main" id="{B6878B28-F503-455B-0FEA-80DE70905427}"/>
              </a:ext>
            </a:extLst>
          </p:cNvPr>
          <p:cNvSpPr>
            <a:spLocks noGrp="1"/>
          </p:cNvSpPr>
          <p:nvPr>
            <p:ph type="body" sz="quarter" idx="28"/>
          </p:nvPr>
        </p:nvSpPr>
        <p:spPr>
          <a:xfrm>
            <a:off x="8234278" y="4175447"/>
            <a:ext cx="3355742" cy="1163606"/>
          </a:xfrm>
        </p:spPr>
        <p:txBody>
          <a:bodyPr anchor="ctr">
            <a:noAutofit/>
          </a:bodyPr>
          <a:lstStyle>
            <a:lvl1pPr marL="0" indent="0">
              <a:lnSpc>
                <a:spcPct val="90000"/>
              </a:lnSpc>
              <a:spcBef>
                <a:spcPts val="0"/>
              </a:spcBef>
              <a:spcAft>
                <a:spcPts val="300"/>
              </a:spcAft>
              <a:buNone/>
              <a:defRPr sz="1800" b="0" i="0">
                <a:solidFill>
                  <a:schemeClr val="tx2"/>
                </a:solidFill>
                <a:latin typeface="Arial" panose="020B0604020202020204" pitchFamily="34" charset="0"/>
                <a:cs typeface="Arial" panose="020B0604020202020204" pitchFamily="34" charset="0"/>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GB"/>
              <a:t>Click to edit Master text styles</a:t>
            </a:r>
          </a:p>
        </p:txBody>
      </p:sp>
      <p:sp>
        <p:nvSpPr>
          <p:cNvPr id="20" name="Text Placeholder 15">
            <a:extLst>
              <a:ext uri="{FF2B5EF4-FFF2-40B4-BE49-F238E27FC236}">
                <a16:creationId xmlns:a16="http://schemas.microsoft.com/office/drawing/2014/main" id="{AAADD6C4-F1D9-F92B-C5FD-4B4DA8B17CF1}"/>
              </a:ext>
            </a:extLst>
          </p:cNvPr>
          <p:cNvSpPr>
            <a:spLocks noGrp="1"/>
          </p:cNvSpPr>
          <p:nvPr>
            <p:ph type="body" sz="quarter" idx="29"/>
          </p:nvPr>
        </p:nvSpPr>
        <p:spPr>
          <a:xfrm>
            <a:off x="2333196" y="1915486"/>
            <a:ext cx="3355742" cy="1163606"/>
          </a:xfrm>
        </p:spPr>
        <p:txBody>
          <a:bodyPr anchor="ctr">
            <a:noAutofit/>
          </a:bodyPr>
          <a:lstStyle>
            <a:lvl1pPr marL="0" indent="0">
              <a:lnSpc>
                <a:spcPct val="90000"/>
              </a:lnSpc>
              <a:spcBef>
                <a:spcPts val="0"/>
              </a:spcBef>
              <a:spcAft>
                <a:spcPts val="300"/>
              </a:spcAft>
              <a:buNone/>
              <a:defRPr sz="1800" b="0" i="0">
                <a:solidFill>
                  <a:schemeClr val="tx2"/>
                </a:solidFill>
                <a:latin typeface="Arial" panose="020B0604020202020204" pitchFamily="34" charset="0"/>
                <a:cs typeface="Arial" panose="020B0604020202020204" pitchFamily="34" charset="0"/>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GB"/>
              <a:t>Click to edit Master text styles</a:t>
            </a:r>
          </a:p>
        </p:txBody>
      </p:sp>
      <p:sp>
        <p:nvSpPr>
          <p:cNvPr id="21" name="Text Placeholder 15">
            <a:extLst>
              <a:ext uri="{FF2B5EF4-FFF2-40B4-BE49-F238E27FC236}">
                <a16:creationId xmlns:a16="http://schemas.microsoft.com/office/drawing/2014/main" id="{A5E09E69-6CAD-B355-9823-320AB8FAE66F}"/>
              </a:ext>
            </a:extLst>
          </p:cNvPr>
          <p:cNvSpPr>
            <a:spLocks noGrp="1"/>
          </p:cNvSpPr>
          <p:nvPr>
            <p:ph type="body" sz="quarter" idx="30"/>
          </p:nvPr>
        </p:nvSpPr>
        <p:spPr>
          <a:xfrm>
            <a:off x="2333196" y="4175447"/>
            <a:ext cx="3355742" cy="1163606"/>
          </a:xfrm>
        </p:spPr>
        <p:txBody>
          <a:bodyPr anchor="ctr">
            <a:noAutofit/>
          </a:bodyPr>
          <a:lstStyle>
            <a:lvl1pPr marL="0" indent="0">
              <a:lnSpc>
                <a:spcPct val="90000"/>
              </a:lnSpc>
              <a:spcBef>
                <a:spcPts val="0"/>
              </a:spcBef>
              <a:spcAft>
                <a:spcPts val="300"/>
              </a:spcAft>
              <a:buNone/>
              <a:defRPr sz="1800" b="0" i="0">
                <a:solidFill>
                  <a:schemeClr val="tx2"/>
                </a:solidFill>
                <a:latin typeface="Arial" panose="020B0604020202020204" pitchFamily="34" charset="0"/>
                <a:cs typeface="Arial" panose="020B0604020202020204" pitchFamily="34" charset="0"/>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GB"/>
              <a:t>Click to edit Master text styles</a:t>
            </a:r>
          </a:p>
        </p:txBody>
      </p:sp>
    </p:spTree>
    <p:extLst>
      <p:ext uri="{BB962C8B-B14F-4D97-AF65-F5344CB8AC3E}">
        <p14:creationId xmlns:p14="http://schemas.microsoft.com/office/powerpoint/2010/main" val="15882368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eadshots x9">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sp>
        <p:nvSpPr>
          <p:cNvPr id="8" name="Text Placeholder 6">
            <a:extLst>
              <a:ext uri="{FF2B5EF4-FFF2-40B4-BE49-F238E27FC236}">
                <a16:creationId xmlns:a16="http://schemas.microsoft.com/office/drawing/2014/main" id="{9435620D-DE1F-DC40-82F8-A5A9DDA81D1D}"/>
              </a:ext>
            </a:extLst>
          </p:cNvPr>
          <p:cNvSpPr>
            <a:spLocks noGrp="1"/>
          </p:cNvSpPr>
          <p:nvPr>
            <p:ph type="body" sz="quarter" idx="14"/>
          </p:nvPr>
        </p:nvSpPr>
        <p:spPr>
          <a:xfrm>
            <a:off x="515938" y="961078"/>
            <a:ext cx="11154344" cy="343847"/>
          </a:xfrm>
        </p:spPr>
        <p:txBody>
          <a:bodyPr/>
          <a:lstStyle>
            <a:lvl1pPr>
              <a:defRPr>
                <a:solidFill>
                  <a:schemeClr val="bg2"/>
                </a:solidFill>
              </a:defRPr>
            </a:lvl1pPr>
          </a:lstStyle>
          <a:p>
            <a:pPr lvl="0"/>
            <a:r>
              <a:rPr lang="en-GB"/>
              <a:t>Click to edit Master text styles</a:t>
            </a:r>
          </a:p>
        </p:txBody>
      </p:sp>
      <p:sp>
        <p:nvSpPr>
          <p:cNvPr id="22" name="Picture Placeholder 9">
            <a:extLst>
              <a:ext uri="{FF2B5EF4-FFF2-40B4-BE49-F238E27FC236}">
                <a16:creationId xmlns:a16="http://schemas.microsoft.com/office/drawing/2014/main" id="{9DD9632F-ADC6-0F07-8F3F-62F1AF846E10}"/>
              </a:ext>
            </a:extLst>
          </p:cNvPr>
          <p:cNvSpPr>
            <a:spLocks noGrp="1"/>
          </p:cNvSpPr>
          <p:nvPr>
            <p:ph type="pic" sz="quarter" idx="20" hasCustomPrompt="1"/>
          </p:nvPr>
        </p:nvSpPr>
        <p:spPr>
          <a:xfrm>
            <a:off x="515938" y="1711994"/>
            <a:ext cx="987159" cy="987159"/>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900" b="0" i="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23" name="Text Placeholder 15">
            <a:extLst>
              <a:ext uri="{FF2B5EF4-FFF2-40B4-BE49-F238E27FC236}">
                <a16:creationId xmlns:a16="http://schemas.microsoft.com/office/drawing/2014/main" id="{A6BDD17B-1F38-C02C-FBE9-A0D8E16AB19C}"/>
              </a:ext>
            </a:extLst>
          </p:cNvPr>
          <p:cNvSpPr>
            <a:spLocks noGrp="1"/>
          </p:cNvSpPr>
          <p:nvPr>
            <p:ph type="body" sz="quarter" idx="15"/>
          </p:nvPr>
        </p:nvSpPr>
        <p:spPr>
          <a:xfrm>
            <a:off x="1699411" y="1711994"/>
            <a:ext cx="2116757" cy="987159"/>
          </a:xfrm>
        </p:spPr>
        <p:txBody>
          <a:bodyPr anchor="ctr">
            <a:noAutofit/>
          </a:bodyPr>
          <a:lstStyle>
            <a:lvl1pPr marL="0" indent="0">
              <a:lnSpc>
                <a:spcPct val="90000"/>
              </a:lnSpc>
              <a:spcBef>
                <a:spcPts val="0"/>
              </a:spcBef>
              <a:spcAft>
                <a:spcPts val="300"/>
              </a:spcAft>
              <a:buNone/>
              <a:defRPr sz="1400" b="0" i="0">
                <a:solidFill>
                  <a:schemeClr val="tx2"/>
                </a:solidFill>
                <a:latin typeface="Arial" panose="020B0604020202020204" pitchFamily="34" charset="0"/>
                <a:cs typeface="Arial" panose="020B0604020202020204" pitchFamily="34" charset="0"/>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GB"/>
              <a:t>Click to edit Master text styles</a:t>
            </a:r>
          </a:p>
        </p:txBody>
      </p:sp>
      <p:sp>
        <p:nvSpPr>
          <p:cNvPr id="24" name="Picture Placeholder 9">
            <a:extLst>
              <a:ext uri="{FF2B5EF4-FFF2-40B4-BE49-F238E27FC236}">
                <a16:creationId xmlns:a16="http://schemas.microsoft.com/office/drawing/2014/main" id="{25EC710C-2932-CFFF-F55D-955597F0FB30}"/>
              </a:ext>
            </a:extLst>
          </p:cNvPr>
          <p:cNvSpPr>
            <a:spLocks noGrp="1"/>
          </p:cNvSpPr>
          <p:nvPr>
            <p:ph type="pic" sz="quarter" idx="21" hasCustomPrompt="1"/>
          </p:nvPr>
        </p:nvSpPr>
        <p:spPr>
          <a:xfrm>
            <a:off x="4335796" y="1711994"/>
            <a:ext cx="987159" cy="987159"/>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900" b="0" i="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25" name="Text Placeholder 15">
            <a:extLst>
              <a:ext uri="{FF2B5EF4-FFF2-40B4-BE49-F238E27FC236}">
                <a16:creationId xmlns:a16="http://schemas.microsoft.com/office/drawing/2014/main" id="{247CB122-DF3E-CDA7-027B-26E525434AE2}"/>
              </a:ext>
            </a:extLst>
          </p:cNvPr>
          <p:cNvSpPr>
            <a:spLocks noGrp="1"/>
          </p:cNvSpPr>
          <p:nvPr>
            <p:ph type="body" sz="quarter" idx="22"/>
          </p:nvPr>
        </p:nvSpPr>
        <p:spPr>
          <a:xfrm>
            <a:off x="5527232" y="1711994"/>
            <a:ext cx="2173163" cy="987101"/>
          </a:xfrm>
        </p:spPr>
        <p:txBody>
          <a:bodyPr anchor="ctr">
            <a:noAutofit/>
          </a:bodyPr>
          <a:lstStyle>
            <a:lvl1pPr marL="0" indent="0">
              <a:lnSpc>
                <a:spcPct val="90000"/>
              </a:lnSpc>
              <a:spcBef>
                <a:spcPts val="0"/>
              </a:spcBef>
              <a:spcAft>
                <a:spcPts val="300"/>
              </a:spcAft>
              <a:buNone/>
              <a:defRPr sz="1400" b="0" i="0">
                <a:solidFill>
                  <a:schemeClr val="tx2"/>
                </a:solidFill>
                <a:latin typeface="Arial" panose="020B0604020202020204" pitchFamily="34" charset="0"/>
                <a:cs typeface="Arial" panose="020B0604020202020204" pitchFamily="34" charset="0"/>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GB"/>
              <a:t>Click to edit Master text styles</a:t>
            </a:r>
          </a:p>
        </p:txBody>
      </p:sp>
      <p:sp>
        <p:nvSpPr>
          <p:cNvPr id="40" name="Picture Placeholder 9">
            <a:extLst>
              <a:ext uri="{FF2B5EF4-FFF2-40B4-BE49-F238E27FC236}">
                <a16:creationId xmlns:a16="http://schemas.microsoft.com/office/drawing/2014/main" id="{27971BF0-784D-F3CF-2C6F-CA5180542041}"/>
              </a:ext>
            </a:extLst>
          </p:cNvPr>
          <p:cNvSpPr>
            <a:spLocks noGrp="1"/>
          </p:cNvSpPr>
          <p:nvPr>
            <p:ph type="pic" sz="quarter" idx="23" hasCustomPrompt="1"/>
          </p:nvPr>
        </p:nvSpPr>
        <p:spPr>
          <a:xfrm>
            <a:off x="8220024" y="1711994"/>
            <a:ext cx="987159" cy="987159"/>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900" b="0" i="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41" name="Text Placeholder 15">
            <a:extLst>
              <a:ext uri="{FF2B5EF4-FFF2-40B4-BE49-F238E27FC236}">
                <a16:creationId xmlns:a16="http://schemas.microsoft.com/office/drawing/2014/main" id="{0B2CA69D-267F-C90D-4248-B4C35F26DF79}"/>
              </a:ext>
            </a:extLst>
          </p:cNvPr>
          <p:cNvSpPr>
            <a:spLocks noGrp="1"/>
          </p:cNvSpPr>
          <p:nvPr>
            <p:ph type="body" sz="quarter" idx="24"/>
          </p:nvPr>
        </p:nvSpPr>
        <p:spPr>
          <a:xfrm>
            <a:off x="9411460" y="1711994"/>
            <a:ext cx="2173163" cy="987101"/>
          </a:xfrm>
        </p:spPr>
        <p:txBody>
          <a:bodyPr anchor="ctr">
            <a:noAutofit/>
          </a:bodyPr>
          <a:lstStyle>
            <a:lvl1pPr marL="0" indent="0">
              <a:lnSpc>
                <a:spcPct val="90000"/>
              </a:lnSpc>
              <a:spcBef>
                <a:spcPts val="0"/>
              </a:spcBef>
              <a:spcAft>
                <a:spcPts val="300"/>
              </a:spcAft>
              <a:buNone/>
              <a:defRPr sz="1400" b="0" i="0">
                <a:solidFill>
                  <a:schemeClr val="tx2"/>
                </a:solidFill>
                <a:latin typeface="Arial" panose="020B0604020202020204" pitchFamily="34" charset="0"/>
                <a:cs typeface="Arial" panose="020B0604020202020204" pitchFamily="34" charset="0"/>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GB"/>
              <a:t>Click to edit Master text styles</a:t>
            </a:r>
          </a:p>
        </p:txBody>
      </p:sp>
      <p:sp>
        <p:nvSpPr>
          <p:cNvPr id="42" name="Picture Placeholder 9">
            <a:extLst>
              <a:ext uri="{FF2B5EF4-FFF2-40B4-BE49-F238E27FC236}">
                <a16:creationId xmlns:a16="http://schemas.microsoft.com/office/drawing/2014/main" id="{5897A2C1-9865-7BB8-2197-358370EFD4AC}"/>
              </a:ext>
            </a:extLst>
          </p:cNvPr>
          <p:cNvSpPr>
            <a:spLocks noGrp="1"/>
          </p:cNvSpPr>
          <p:nvPr>
            <p:ph type="pic" sz="quarter" idx="25" hasCustomPrompt="1"/>
          </p:nvPr>
        </p:nvSpPr>
        <p:spPr>
          <a:xfrm>
            <a:off x="515938" y="3155667"/>
            <a:ext cx="987159" cy="987159"/>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900" b="0" i="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43" name="Text Placeholder 15">
            <a:extLst>
              <a:ext uri="{FF2B5EF4-FFF2-40B4-BE49-F238E27FC236}">
                <a16:creationId xmlns:a16="http://schemas.microsoft.com/office/drawing/2014/main" id="{62920B1E-EBA9-626D-6305-A1ADAE904D1A}"/>
              </a:ext>
            </a:extLst>
          </p:cNvPr>
          <p:cNvSpPr>
            <a:spLocks noGrp="1"/>
          </p:cNvSpPr>
          <p:nvPr>
            <p:ph type="body" sz="quarter" idx="26"/>
          </p:nvPr>
        </p:nvSpPr>
        <p:spPr>
          <a:xfrm>
            <a:off x="1699411" y="3155667"/>
            <a:ext cx="2116757" cy="987159"/>
          </a:xfrm>
        </p:spPr>
        <p:txBody>
          <a:bodyPr anchor="ctr">
            <a:noAutofit/>
          </a:bodyPr>
          <a:lstStyle>
            <a:lvl1pPr marL="0" indent="0">
              <a:lnSpc>
                <a:spcPct val="90000"/>
              </a:lnSpc>
              <a:spcBef>
                <a:spcPts val="0"/>
              </a:spcBef>
              <a:spcAft>
                <a:spcPts val="300"/>
              </a:spcAft>
              <a:buNone/>
              <a:defRPr sz="1400" b="0" i="0">
                <a:solidFill>
                  <a:schemeClr val="tx2"/>
                </a:solidFill>
                <a:latin typeface="Arial" panose="020B0604020202020204" pitchFamily="34" charset="0"/>
                <a:cs typeface="Arial" panose="020B0604020202020204" pitchFamily="34" charset="0"/>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GB"/>
              <a:t>Click to edit Master text styles</a:t>
            </a:r>
          </a:p>
        </p:txBody>
      </p:sp>
      <p:sp>
        <p:nvSpPr>
          <p:cNvPr id="44" name="Picture Placeholder 9">
            <a:extLst>
              <a:ext uri="{FF2B5EF4-FFF2-40B4-BE49-F238E27FC236}">
                <a16:creationId xmlns:a16="http://schemas.microsoft.com/office/drawing/2014/main" id="{544F1E77-8814-8A3B-D86A-076D4023ACA7}"/>
              </a:ext>
            </a:extLst>
          </p:cNvPr>
          <p:cNvSpPr>
            <a:spLocks noGrp="1"/>
          </p:cNvSpPr>
          <p:nvPr>
            <p:ph type="pic" sz="quarter" idx="27" hasCustomPrompt="1"/>
          </p:nvPr>
        </p:nvSpPr>
        <p:spPr>
          <a:xfrm>
            <a:off x="4335796" y="3155667"/>
            <a:ext cx="987159" cy="987159"/>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900" b="0" i="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45" name="Text Placeholder 15">
            <a:extLst>
              <a:ext uri="{FF2B5EF4-FFF2-40B4-BE49-F238E27FC236}">
                <a16:creationId xmlns:a16="http://schemas.microsoft.com/office/drawing/2014/main" id="{C7619CC2-0DAA-26FC-AEAA-30394D48883A}"/>
              </a:ext>
            </a:extLst>
          </p:cNvPr>
          <p:cNvSpPr>
            <a:spLocks noGrp="1"/>
          </p:cNvSpPr>
          <p:nvPr>
            <p:ph type="body" sz="quarter" idx="28"/>
          </p:nvPr>
        </p:nvSpPr>
        <p:spPr>
          <a:xfrm>
            <a:off x="5527232" y="3155667"/>
            <a:ext cx="2173163" cy="987101"/>
          </a:xfrm>
        </p:spPr>
        <p:txBody>
          <a:bodyPr anchor="ctr">
            <a:noAutofit/>
          </a:bodyPr>
          <a:lstStyle>
            <a:lvl1pPr marL="0" indent="0">
              <a:lnSpc>
                <a:spcPct val="90000"/>
              </a:lnSpc>
              <a:spcBef>
                <a:spcPts val="0"/>
              </a:spcBef>
              <a:spcAft>
                <a:spcPts val="300"/>
              </a:spcAft>
              <a:buNone/>
              <a:defRPr sz="1400" b="0" i="0">
                <a:solidFill>
                  <a:schemeClr val="tx2"/>
                </a:solidFill>
                <a:latin typeface="Arial" panose="020B0604020202020204" pitchFamily="34" charset="0"/>
                <a:cs typeface="Arial" panose="020B0604020202020204" pitchFamily="34" charset="0"/>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GB"/>
              <a:t>Click to edit Master text styles</a:t>
            </a:r>
          </a:p>
        </p:txBody>
      </p:sp>
      <p:sp>
        <p:nvSpPr>
          <p:cNvPr id="46" name="Picture Placeholder 9">
            <a:extLst>
              <a:ext uri="{FF2B5EF4-FFF2-40B4-BE49-F238E27FC236}">
                <a16:creationId xmlns:a16="http://schemas.microsoft.com/office/drawing/2014/main" id="{8FAFCD1B-5A84-929A-D622-CC609C41B001}"/>
              </a:ext>
            </a:extLst>
          </p:cNvPr>
          <p:cNvSpPr>
            <a:spLocks noGrp="1"/>
          </p:cNvSpPr>
          <p:nvPr>
            <p:ph type="pic" sz="quarter" idx="29" hasCustomPrompt="1"/>
          </p:nvPr>
        </p:nvSpPr>
        <p:spPr>
          <a:xfrm>
            <a:off x="8220024" y="3155667"/>
            <a:ext cx="987159" cy="987159"/>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900" b="0" i="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47" name="Text Placeholder 15">
            <a:extLst>
              <a:ext uri="{FF2B5EF4-FFF2-40B4-BE49-F238E27FC236}">
                <a16:creationId xmlns:a16="http://schemas.microsoft.com/office/drawing/2014/main" id="{32DEC219-4AAE-290C-5636-F26705700111}"/>
              </a:ext>
            </a:extLst>
          </p:cNvPr>
          <p:cNvSpPr>
            <a:spLocks noGrp="1"/>
          </p:cNvSpPr>
          <p:nvPr>
            <p:ph type="body" sz="quarter" idx="30"/>
          </p:nvPr>
        </p:nvSpPr>
        <p:spPr>
          <a:xfrm>
            <a:off x="9411460" y="3155667"/>
            <a:ext cx="2173163" cy="987101"/>
          </a:xfrm>
        </p:spPr>
        <p:txBody>
          <a:bodyPr anchor="ctr">
            <a:noAutofit/>
          </a:bodyPr>
          <a:lstStyle>
            <a:lvl1pPr marL="0" indent="0">
              <a:lnSpc>
                <a:spcPct val="90000"/>
              </a:lnSpc>
              <a:spcBef>
                <a:spcPts val="0"/>
              </a:spcBef>
              <a:spcAft>
                <a:spcPts val="300"/>
              </a:spcAft>
              <a:buNone/>
              <a:defRPr sz="1400" b="0" i="0">
                <a:solidFill>
                  <a:schemeClr val="tx2"/>
                </a:solidFill>
                <a:latin typeface="Arial" panose="020B0604020202020204" pitchFamily="34" charset="0"/>
                <a:cs typeface="Arial" panose="020B0604020202020204" pitchFamily="34" charset="0"/>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GB"/>
              <a:t>Click to edit Master text styles</a:t>
            </a:r>
          </a:p>
        </p:txBody>
      </p:sp>
      <p:sp>
        <p:nvSpPr>
          <p:cNvPr id="48" name="Picture Placeholder 9">
            <a:extLst>
              <a:ext uri="{FF2B5EF4-FFF2-40B4-BE49-F238E27FC236}">
                <a16:creationId xmlns:a16="http://schemas.microsoft.com/office/drawing/2014/main" id="{B2CF404E-74E2-7F8B-678B-6E7F764D9BF2}"/>
              </a:ext>
            </a:extLst>
          </p:cNvPr>
          <p:cNvSpPr>
            <a:spLocks noGrp="1"/>
          </p:cNvSpPr>
          <p:nvPr>
            <p:ph type="pic" sz="quarter" idx="31" hasCustomPrompt="1"/>
          </p:nvPr>
        </p:nvSpPr>
        <p:spPr>
          <a:xfrm>
            <a:off x="515938" y="4599456"/>
            <a:ext cx="987159" cy="987159"/>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900" b="0" i="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49" name="Text Placeholder 15">
            <a:extLst>
              <a:ext uri="{FF2B5EF4-FFF2-40B4-BE49-F238E27FC236}">
                <a16:creationId xmlns:a16="http://schemas.microsoft.com/office/drawing/2014/main" id="{494146F5-9D36-2EF7-388E-A72B6DA0D9BB}"/>
              </a:ext>
            </a:extLst>
          </p:cNvPr>
          <p:cNvSpPr>
            <a:spLocks noGrp="1"/>
          </p:cNvSpPr>
          <p:nvPr>
            <p:ph type="body" sz="quarter" idx="32"/>
          </p:nvPr>
        </p:nvSpPr>
        <p:spPr>
          <a:xfrm>
            <a:off x="1699411" y="4599456"/>
            <a:ext cx="2116757" cy="987159"/>
          </a:xfrm>
        </p:spPr>
        <p:txBody>
          <a:bodyPr anchor="ctr">
            <a:noAutofit/>
          </a:bodyPr>
          <a:lstStyle>
            <a:lvl1pPr marL="0" indent="0">
              <a:lnSpc>
                <a:spcPct val="90000"/>
              </a:lnSpc>
              <a:spcBef>
                <a:spcPts val="0"/>
              </a:spcBef>
              <a:spcAft>
                <a:spcPts val="300"/>
              </a:spcAft>
              <a:buNone/>
              <a:defRPr sz="1400" b="0" i="0">
                <a:solidFill>
                  <a:schemeClr val="tx2"/>
                </a:solidFill>
                <a:latin typeface="Arial" panose="020B0604020202020204" pitchFamily="34" charset="0"/>
                <a:cs typeface="Arial" panose="020B0604020202020204" pitchFamily="34" charset="0"/>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GB"/>
              <a:t>Click to edit Master text styles</a:t>
            </a:r>
          </a:p>
        </p:txBody>
      </p:sp>
      <p:sp>
        <p:nvSpPr>
          <p:cNvPr id="50" name="Picture Placeholder 9">
            <a:extLst>
              <a:ext uri="{FF2B5EF4-FFF2-40B4-BE49-F238E27FC236}">
                <a16:creationId xmlns:a16="http://schemas.microsoft.com/office/drawing/2014/main" id="{B71BEAAD-C8C5-6988-5CBE-F7E302410597}"/>
              </a:ext>
            </a:extLst>
          </p:cNvPr>
          <p:cNvSpPr>
            <a:spLocks noGrp="1"/>
          </p:cNvSpPr>
          <p:nvPr>
            <p:ph type="pic" sz="quarter" idx="33" hasCustomPrompt="1"/>
          </p:nvPr>
        </p:nvSpPr>
        <p:spPr>
          <a:xfrm>
            <a:off x="4335796" y="4599456"/>
            <a:ext cx="987159" cy="987159"/>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900" b="0" i="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51" name="Text Placeholder 15">
            <a:extLst>
              <a:ext uri="{FF2B5EF4-FFF2-40B4-BE49-F238E27FC236}">
                <a16:creationId xmlns:a16="http://schemas.microsoft.com/office/drawing/2014/main" id="{138E6919-019E-02BB-5D0D-FF9C12142411}"/>
              </a:ext>
            </a:extLst>
          </p:cNvPr>
          <p:cNvSpPr>
            <a:spLocks noGrp="1"/>
          </p:cNvSpPr>
          <p:nvPr>
            <p:ph type="body" sz="quarter" idx="34"/>
          </p:nvPr>
        </p:nvSpPr>
        <p:spPr>
          <a:xfrm>
            <a:off x="5527232" y="4599456"/>
            <a:ext cx="2173163" cy="987101"/>
          </a:xfrm>
        </p:spPr>
        <p:txBody>
          <a:bodyPr anchor="ctr">
            <a:noAutofit/>
          </a:bodyPr>
          <a:lstStyle>
            <a:lvl1pPr marL="0" indent="0">
              <a:lnSpc>
                <a:spcPct val="90000"/>
              </a:lnSpc>
              <a:spcBef>
                <a:spcPts val="0"/>
              </a:spcBef>
              <a:spcAft>
                <a:spcPts val="300"/>
              </a:spcAft>
              <a:buNone/>
              <a:defRPr sz="1400" b="0" i="0">
                <a:solidFill>
                  <a:schemeClr val="tx2"/>
                </a:solidFill>
                <a:latin typeface="Arial" panose="020B0604020202020204" pitchFamily="34" charset="0"/>
                <a:cs typeface="Arial" panose="020B0604020202020204" pitchFamily="34" charset="0"/>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GB"/>
              <a:t>Click to edit Master text styles</a:t>
            </a:r>
          </a:p>
        </p:txBody>
      </p:sp>
      <p:sp>
        <p:nvSpPr>
          <p:cNvPr id="52" name="Picture Placeholder 9">
            <a:extLst>
              <a:ext uri="{FF2B5EF4-FFF2-40B4-BE49-F238E27FC236}">
                <a16:creationId xmlns:a16="http://schemas.microsoft.com/office/drawing/2014/main" id="{50AEE6D7-E551-8465-B986-00D61EB9730A}"/>
              </a:ext>
            </a:extLst>
          </p:cNvPr>
          <p:cNvSpPr>
            <a:spLocks noGrp="1"/>
          </p:cNvSpPr>
          <p:nvPr>
            <p:ph type="pic" sz="quarter" idx="35" hasCustomPrompt="1"/>
          </p:nvPr>
        </p:nvSpPr>
        <p:spPr>
          <a:xfrm>
            <a:off x="8220024" y="4599456"/>
            <a:ext cx="987159" cy="987159"/>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900" b="0" i="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53" name="Text Placeholder 15">
            <a:extLst>
              <a:ext uri="{FF2B5EF4-FFF2-40B4-BE49-F238E27FC236}">
                <a16:creationId xmlns:a16="http://schemas.microsoft.com/office/drawing/2014/main" id="{EABA07AD-B083-3DC8-2E9C-6607785D0D9F}"/>
              </a:ext>
            </a:extLst>
          </p:cNvPr>
          <p:cNvSpPr>
            <a:spLocks noGrp="1"/>
          </p:cNvSpPr>
          <p:nvPr>
            <p:ph type="body" sz="quarter" idx="36"/>
          </p:nvPr>
        </p:nvSpPr>
        <p:spPr>
          <a:xfrm>
            <a:off x="9411460" y="4599456"/>
            <a:ext cx="2173163" cy="987101"/>
          </a:xfrm>
        </p:spPr>
        <p:txBody>
          <a:bodyPr anchor="ctr">
            <a:noAutofit/>
          </a:bodyPr>
          <a:lstStyle>
            <a:lvl1pPr marL="0" indent="0">
              <a:lnSpc>
                <a:spcPct val="90000"/>
              </a:lnSpc>
              <a:spcBef>
                <a:spcPts val="0"/>
              </a:spcBef>
              <a:spcAft>
                <a:spcPts val="300"/>
              </a:spcAft>
              <a:buNone/>
              <a:defRPr sz="1400" b="0" i="0">
                <a:solidFill>
                  <a:schemeClr val="tx2"/>
                </a:solidFill>
                <a:latin typeface="Arial" panose="020B0604020202020204" pitchFamily="34" charset="0"/>
                <a:cs typeface="Arial" panose="020B0604020202020204" pitchFamily="34" charset="0"/>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GB"/>
              <a:t>Click to edit Master text styles</a:t>
            </a:r>
          </a:p>
        </p:txBody>
      </p:sp>
    </p:spTree>
    <p:extLst>
      <p:ext uri="{BB962C8B-B14F-4D97-AF65-F5344CB8AC3E}">
        <p14:creationId xmlns:p14="http://schemas.microsoft.com/office/powerpoint/2010/main" val="6718114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eadshots x1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sp>
        <p:nvSpPr>
          <p:cNvPr id="8" name="Text Placeholder 6">
            <a:extLst>
              <a:ext uri="{FF2B5EF4-FFF2-40B4-BE49-F238E27FC236}">
                <a16:creationId xmlns:a16="http://schemas.microsoft.com/office/drawing/2014/main" id="{9435620D-DE1F-DC40-82F8-A5A9DDA81D1D}"/>
              </a:ext>
            </a:extLst>
          </p:cNvPr>
          <p:cNvSpPr>
            <a:spLocks noGrp="1"/>
          </p:cNvSpPr>
          <p:nvPr>
            <p:ph type="body" sz="quarter" idx="14"/>
          </p:nvPr>
        </p:nvSpPr>
        <p:spPr>
          <a:xfrm>
            <a:off x="515938" y="961078"/>
            <a:ext cx="11154344" cy="343847"/>
          </a:xfrm>
        </p:spPr>
        <p:txBody>
          <a:bodyPr/>
          <a:lstStyle>
            <a:lvl1pPr>
              <a:defRPr>
                <a:solidFill>
                  <a:schemeClr val="bg2"/>
                </a:solidFill>
              </a:defRPr>
            </a:lvl1pPr>
          </a:lstStyle>
          <a:p>
            <a:pPr lvl="0"/>
            <a:r>
              <a:rPr lang="en-GB"/>
              <a:t>Click to edit Master text styles</a:t>
            </a:r>
          </a:p>
        </p:txBody>
      </p:sp>
      <p:sp>
        <p:nvSpPr>
          <p:cNvPr id="22" name="Picture Placeholder 9">
            <a:extLst>
              <a:ext uri="{FF2B5EF4-FFF2-40B4-BE49-F238E27FC236}">
                <a16:creationId xmlns:a16="http://schemas.microsoft.com/office/drawing/2014/main" id="{9DD9632F-ADC6-0F07-8F3F-62F1AF846E10}"/>
              </a:ext>
            </a:extLst>
          </p:cNvPr>
          <p:cNvSpPr>
            <a:spLocks noGrp="1"/>
          </p:cNvSpPr>
          <p:nvPr>
            <p:ph type="pic" sz="quarter" idx="20" hasCustomPrompt="1"/>
          </p:nvPr>
        </p:nvSpPr>
        <p:spPr>
          <a:xfrm>
            <a:off x="515939" y="1711995"/>
            <a:ext cx="840422" cy="840422"/>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900" b="0" i="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23" name="Text Placeholder 15">
            <a:extLst>
              <a:ext uri="{FF2B5EF4-FFF2-40B4-BE49-F238E27FC236}">
                <a16:creationId xmlns:a16="http://schemas.microsoft.com/office/drawing/2014/main" id="{A6BDD17B-1F38-C02C-FBE9-A0D8E16AB19C}"/>
              </a:ext>
            </a:extLst>
          </p:cNvPr>
          <p:cNvSpPr>
            <a:spLocks noGrp="1"/>
          </p:cNvSpPr>
          <p:nvPr>
            <p:ph type="body" sz="quarter" idx="15"/>
          </p:nvPr>
        </p:nvSpPr>
        <p:spPr>
          <a:xfrm>
            <a:off x="1596367" y="1711995"/>
            <a:ext cx="2396513" cy="840422"/>
          </a:xfrm>
        </p:spPr>
        <p:txBody>
          <a:bodyPr anchor="ctr">
            <a:noAutofit/>
          </a:bodyPr>
          <a:lstStyle>
            <a:lvl1pPr marL="0" indent="0">
              <a:lnSpc>
                <a:spcPct val="90000"/>
              </a:lnSpc>
              <a:spcBef>
                <a:spcPts val="0"/>
              </a:spcBef>
              <a:spcAft>
                <a:spcPts val="300"/>
              </a:spcAft>
              <a:buNone/>
              <a:defRPr sz="1200" b="0" i="0">
                <a:solidFill>
                  <a:schemeClr val="tx2"/>
                </a:solidFill>
                <a:latin typeface="Arial" panose="020B0604020202020204" pitchFamily="34" charset="0"/>
                <a:cs typeface="Arial" panose="020B0604020202020204" pitchFamily="34" charset="0"/>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GB"/>
              <a:t>Click to edit Master text styles</a:t>
            </a:r>
          </a:p>
        </p:txBody>
      </p:sp>
      <p:sp>
        <p:nvSpPr>
          <p:cNvPr id="39" name="Picture Placeholder 9">
            <a:extLst>
              <a:ext uri="{FF2B5EF4-FFF2-40B4-BE49-F238E27FC236}">
                <a16:creationId xmlns:a16="http://schemas.microsoft.com/office/drawing/2014/main" id="{0A36E1BF-5D7A-3667-C65B-2DB32E2BD388}"/>
              </a:ext>
            </a:extLst>
          </p:cNvPr>
          <p:cNvSpPr>
            <a:spLocks noGrp="1"/>
          </p:cNvSpPr>
          <p:nvPr>
            <p:ph type="pic" sz="quarter" idx="43" hasCustomPrompt="1"/>
          </p:nvPr>
        </p:nvSpPr>
        <p:spPr>
          <a:xfrm>
            <a:off x="515939" y="2786398"/>
            <a:ext cx="840422" cy="840422"/>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900" b="0" i="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54" name="Text Placeholder 15">
            <a:extLst>
              <a:ext uri="{FF2B5EF4-FFF2-40B4-BE49-F238E27FC236}">
                <a16:creationId xmlns:a16="http://schemas.microsoft.com/office/drawing/2014/main" id="{A3EF6248-9648-B0CE-3E04-C8F8A63036EA}"/>
              </a:ext>
            </a:extLst>
          </p:cNvPr>
          <p:cNvSpPr>
            <a:spLocks noGrp="1"/>
          </p:cNvSpPr>
          <p:nvPr>
            <p:ph type="body" sz="quarter" idx="44"/>
          </p:nvPr>
        </p:nvSpPr>
        <p:spPr>
          <a:xfrm>
            <a:off x="1596367" y="2791091"/>
            <a:ext cx="2396513" cy="840422"/>
          </a:xfrm>
        </p:spPr>
        <p:txBody>
          <a:bodyPr anchor="ctr">
            <a:noAutofit/>
          </a:bodyPr>
          <a:lstStyle>
            <a:lvl1pPr marL="0" indent="0">
              <a:lnSpc>
                <a:spcPct val="90000"/>
              </a:lnSpc>
              <a:spcBef>
                <a:spcPts val="0"/>
              </a:spcBef>
              <a:spcAft>
                <a:spcPts val="300"/>
              </a:spcAft>
              <a:buNone/>
              <a:defRPr sz="1200" b="0" i="0">
                <a:solidFill>
                  <a:schemeClr val="tx2"/>
                </a:solidFill>
                <a:latin typeface="Arial" panose="020B0604020202020204" pitchFamily="34" charset="0"/>
                <a:cs typeface="Arial" panose="020B0604020202020204" pitchFamily="34" charset="0"/>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GB"/>
              <a:t>Click to edit Master text styles</a:t>
            </a:r>
          </a:p>
        </p:txBody>
      </p:sp>
      <p:sp>
        <p:nvSpPr>
          <p:cNvPr id="55" name="Picture Placeholder 9">
            <a:extLst>
              <a:ext uri="{FF2B5EF4-FFF2-40B4-BE49-F238E27FC236}">
                <a16:creationId xmlns:a16="http://schemas.microsoft.com/office/drawing/2014/main" id="{C5444EBA-19D0-8678-BDDD-147CE44BC1E1}"/>
              </a:ext>
            </a:extLst>
          </p:cNvPr>
          <p:cNvSpPr>
            <a:spLocks noGrp="1"/>
          </p:cNvSpPr>
          <p:nvPr>
            <p:ph type="pic" sz="quarter" idx="45" hasCustomPrompt="1"/>
          </p:nvPr>
        </p:nvSpPr>
        <p:spPr>
          <a:xfrm>
            <a:off x="515939" y="3870187"/>
            <a:ext cx="840422" cy="840422"/>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900" b="0" i="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56" name="Text Placeholder 15">
            <a:extLst>
              <a:ext uri="{FF2B5EF4-FFF2-40B4-BE49-F238E27FC236}">
                <a16:creationId xmlns:a16="http://schemas.microsoft.com/office/drawing/2014/main" id="{7D5C4711-97F4-DDD0-D960-DEDF44E5F474}"/>
              </a:ext>
            </a:extLst>
          </p:cNvPr>
          <p:cNvSpPr>
            <a:spLocks noGrp="1"/>
          </p:cNvSpPr>
          <p:nvPr>
            <p:ph type="body" sz="quarter" idx="46"/>
          </p:nvPr>
        </p:nvSpPr>
        <p:spPr>
          <a:xfrm>
            <a:off x="1596367" y="3870187"/>
            <a:ext cx="2396513" cy="840422"/>
          </a:xfrm>
        </p:spPr>
        <p:txBody>
          <a:bodyPr anchor="ctr">
            <a:noAutofit/>
          </a:bodyPr>
          <a:lstStyle>
            <a:lvl1pPr marL="0" indent="0">
              <a:lnSpc>
                <a:spcPct val="90000"/>
              </a:lnSpc>
              <a:spcBef>
                <a:spcPts val="0"/>
              </a:spcBef>
              <a:spcAft>
                <a:spcPts val="300"/>
              </a:spcAft>
              <a:buNone/>
              <a:defRPr sz="1200" b="0" i="0">
                <a:solidFill>
                  <a:schemeClr val="tx2"/>
                </a:solidFill>
                <a:latin typeface="Arial" panose="020B0604020202020204" pitchFamily="34" charset="0"/>
                <a:cs typeface="Arial" panose="020B0604020202020204" pitchFamily="34" charset="0"/>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GB"/>
              <a:t>Click to edit Master text styles</a:t>
            </a:r>
          </a:p>
        </p:txBody>
      </p:sp>
      <p:sp>
        <p:nvSpPr>
          <p:cNvPr id="57" name="Picture Placeholder 9">
            <a:extLst>
              <a:ext uri="{FF2B5EF4-FFF2-40B4-BE49-F238E27FC236}">
                <a16:creationId xmlns:a16="http://schemas.microsoft.com/office/drawing/2014/main" id="{E65DD9AF-BC5A-0D6D-203A-19C299826DFB}"/>
              </a:ext>
            </a:extLst>
          </p:cNvPr>
          <p:cNvSpPr>
            <a:spLocks noGrp="1"/>
          </p:cNvSpPr>
          <p:nvPr>
            <p:ph type="pic" sz="quarter" idx="47" hasCustomPrompt="1"/>
          </p:nvPr>
        </p:nvSpPr>
        <p:spPr>
          <a:xfrm>
            <a:off x="515939" y="4949284"/>
            <a:ext cx="840422" cy="840422"/>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900" b="0" i="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58" name="Text Placeholder 15">
            <a:extLst>
              <a:ext uri="{FF2B5EF4-FFF2-40B4-BE49-F238E27FC236}">
                <a16:creationId xmlns:a16="http://schemas.microsoft.com/office/drawing/2014/main" id="{50F33994-9EA1-2A51-A537-50F4FB57B23A}"/>
              </a:ext>
            </a:extLst>
          </p:cNvPr>
          <p:cNvSpPr>
            <a:spLocks noGrp="1"/>
          </p:cNvSpPr>
          <p:nvPr>
            <p:ph type="body" sz="quarter" idx="48"/>
          </p:nvPr>
        </p:nvSpPr>
        <p:spPr>
          <a:xfrm>
            <a:off x="1596367" y="4949284"/>
            <a:ext cx="2396513" cy="840422"/>
          </a:xfrm>
        </p:spPr>
        <p:txBody>
          <a:bodyPr anchor="ctr">
            <a:noAutofit/>
          </a:bodyPr>
          <a:lstStyle>
            <a:lvl1pPr marL="0" indent="0">
              <a:lnSpc>
                <a:spcPct val="90000"/>
              </a:lnSpc>
              <a:spcBef>
                <a:spcPts val="0"/>
              </a:spcBef>
              <a:spcAft>
                <a:spcPts val="300"/>
              </a:spcAft>
              <a:buNone/>
              <a:defRPr sz="1200" b="0" i="0">
                <a:solidFill>
                  <a:schemeClr val="tx2"/>
                </a:solidFill>
                <a:latin typeface="Arial" panose="020B0604020202020204" pitchFamily="34" charset="0"/>
                <a:cs typeface="Arial" panose="020B0604020202020204" pitchFamily="34" charset="0"/>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GB"/>
              <a:t>Click to edit Master text styles</a:t>
            </a:r>
          </a:p>
        </p:txBody>
      </p:sp>
      <p:sp>
        <p:nvSpPr>
          <p:cNvPr id="59" name="Picture Placeholder 9">
            <a:extLst>
              <a:ext uri="{FF2B5EF4-FFF2-40B4-BE49-F238E27FC236}">
                <a16:creationId xmlns:a16="http://schemas.microsoft.com/office/drawing/2014/main" id="{F4BC789A-02DE-1B25-C17D-56031BFFAC79}"/>
              </a:ext>
            </a:extLst>
          </p:cNvPr>
          <p:cNvSpPr>
            <a:spLocks noGrp="1"/>
          </p:cNvSpPr>
          <p:nvPr>
            <p:ph type="pic" sz="quarter" idx="49" hasCustomPrompt="1"/>
          </p:nvPr>
        </p:nvSpPr>
        <p:spPr>
          <a:xfrm>
            <a:off x="4357530" y="1711995"/>
            <a:ext cx="840422" cy="840422"/>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900" b="0" i="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60" name="Text Placeholder 15">
            <a:extLst>
              <a:ext uri="{FF2B5EF4-FFF2-40B4-BE49-F238E27FC236}">
                <a16:creationId xmlns:a16="http://schemas.microsoft.com/office/drawing/2014/main" id="{397D8B8C-1AD2-D2A1-C4BA-DC06F2B6EF69}"/>
              </a:ext>
            </a:extLst>
          </p:cNvPr>
          <p:cNvSpPr>
            <a:spLocks noGrp="1"/>
          </p:cNvSpPr>
          <p:nvPr>
            <p:ph type="body" sz="quarter" idx="50"/>
          </p:nvPr>
        </p:nvSpPr>
        <p:spPr>
          <a:xfrm>
            <a:off x="5437958" y="1711995"/>
            <a:ext cx="2396513" cy="840422"/>
          </a:xfrm>
        </p:spPr>
        <p:txBody>
          <a:bodyPr anchor="ctr">
            <a:noAutofit/>
          </a:bodyPr>
          <a:lstStyle>
            <a:lvl1pPr marL="0" indent="0">
              <a:lnSpc>
                <a:spcPct val="90000"/>
              </a:lnSpc>
              <a:spcBef>
                <a:spcPts val="0"/>
              </a:spcBef>
              <a:spcAft>
                <a:spcPts val="300"/>
              </a:spcAft>
              <a:buNone/>
              <a:defRPr sz="1200" b="0" i="0">
                <a:solidFill>
                  <a:schemeClr val="tx2"/>
                </a:solidFill>
                <a:latin typeface="Arial" panose="020B0604020202020204" pitchFamily="34" charset="0"/>
                <a:cs typeface="Arial" panose="020B0604020202020204" pitchFamily="34" charset="0"/>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GB"/>
              <a:t>Click to edit Master text styles</a:t>
            </a:r>
          </a:p>
        </p:txBody>
      </p:sp>
      <p:sp>
        <p:nvSpPr>
          <p:cNvPr id="61" name="Picture Placeholder 9">
            <a:extLst>
              <a:ext uri="{FF2B5EF4-FFF2-40B4-BE49-F238E27FC236}">
                <a16:creationId xmlns:a16="http://schemas.microsoft.com/office/drawing/2014/main" id="{96F24F90-0E84-D6E6-53DE-5CA754BCC220}"/>
              </a:ext>
            </a:extLst>
          </p:cNvPr>
          <p:cNvSpPr>
            <a:spLocks noGrp="1"/>
          </p:cNvSpPr>
          <p:nvPr>
            <p:ph type="pic" sz="quarter" idx="51" hasCustomPrompt="1"/>
          </p:nvPr>
        </p:nvSpPr>
        <p:spPr>
          <a:xfrm>
            <a:off x="4357530" y="2786398"/>
            <a:ext cx="840422" cy="840422"/>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900" b="0" i="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62" name="Text Placeholder 15">
            <a:extLst>
              <a:ext uri="{FF2B5EF4-FFF2-40B4-BE49-F238E27FC236}">
                <a16:creationId xmlns:a16="http://schemas.microsoft.com/office/drawing/2014/main" id="{FEE53D37-03B9-FEA3-D9B3-377C5ACE8FBB}"/>
              </a:ext>
            </a:extLst>
          </p:cNvPr>
          <p:cNvSpPr>
            <a:spLocks noGrp="1"/>
          </p:cNvSpPr>
          <p:nvPr>
            <p:ph type="body" sz="quarter" idx="52"/>
          </p:nvPr>
        </p:nvSpPr>
        <p:spPr>
          <a:xfrm>
            <a:off x="5437958" y="2791091"/>
            <a:ext cx="2396513" cy="840422"/>
          </a:xfrm>
        </p:spPr>
        <p:txBody>
          <a:bodyPr anchor="ctr">
            <a:noAutofit/>
          </a:bodyPr>
          <a:lstStyle>
            <a:lvl1pPr marL="0" indent="0">
              <a:lnSpc>
                <a:spcPct val="90000"/>
              </a:lnSpc>
              <a:spcBef>
                <a:spcPts val="0"/>
              </a:spcBef>
              <a:spcAft>
                <a:spcPts val="300"/>
              </a:spcAft>
              <a:buNone/>
              <a:defRPr sz="1200" b="0" i="0">
                <a:solidFill>
                  <a:schemeClr val="tx2"/>
                </a:solidFill>
                <a:latin typeface="Arial" panose="020B0604020202020204" pitchFamily="34" charset="0"/>
                <a:cs typeface="Arial" panose="020B0604020202020204" pitchFamily="34" charset="0"/>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GB"/>
              <a:t>Click to edit Master text styles</a:t>
            </a:r>
          </a:p>
        </p:txBody>
      </p:sp>
      <p:sp>
        <p:nvSpPr>
          <p:cNvPr id="63" name="Picture Placeholder 9">
            <a:extLst>
              <a:ext uri="{FF2B5EF4-FFF2-40B4-BE49-F238E27FC236}">
                <a16:creationId xmlns:a16="http://schemas.microsoft.com/office/drawing/2014/main" id="{D91880C0-5866-3A2D-E9A1-293A080C3CBC}"/>
              </a:ext>
            </a:extLst>
          </p:cNvPr>
          <p:cNvSpPr>
            <a:spLocks noGrp="1"/>
          </p:cNvSpPr>
          <p:nvPr>
            <p:ph type="pic" sz="quarter" idx="53" hasCustomPrompt="1"/>
          </p:nvPr>
        </p:nvSpPr>
        <p:spPr>
          <a:xfrm>
            <a:off x="4357530" y="3870187"/>
            <a:ext cx="840422" cy="840422"/>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900" b="0" i="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64" name="Text Placeholder 15">
            <a:extLst>
              <a:ext uri="{FF2B5EF4-FFF2-40B4-BE49-F238E27FC236}">
                <a16:creationId xmlns:a16="http://schemas.microsoft.com/office/drawing/2014/main" id="{68479F4A-C40B-C6DF-03E8-C507FF3D4573}"/>
              </a:ext>
            </a:extLst>
          </p:cNvPr>
          <p:cNvSpPr>
            <a:spLocks noGrp="1"/>
          </p:cNvSpPr>
          <p:nvPr>
            <p:ph type="body" sz="quarter" idx="54"/>
          </p:nvPr>
        </p:nvSpPr>
        <p:spPr>
          <a:xfrm>
            <a:off x="5437958" y="3870187"/>
            <a:ext cx="2396513" cy="840422"/>
          </a:xfrm>
        </p:spPr>
        <p:txBody>
          <a:bodyPr anchor="ctr">
            <a:noAutofit/>
          </a:bodyPr>
          <a:lstStyle>
            <a:lvl1pPr marL="0" indent="0">
              <a:lnSpc>
                <a:spcPct val="90000"/>
              </a:lnSpc>
              <a:spcBef>
                <a:spcPts val="0"/>
              </a:spcBef>
              <a:spcAft>
                <a:spcPts val="300"/>
              </a:spcAft>
              <a:buNone/>
              <a:defRPr sz="1200" b="0" i="0">
                <a:solidFill>
                  <a:schemeClr val="tx2"/>
                </a:solidFill>
                <a:latin typeface="Arial" panose="020B0604020202020204" pitchFamily="34" charset="0"/>
                <a:cs typeface="Arial" panose="020B0604020202020204" pitchFamily="34" charset="0"/>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GB"/>
              <a:t>Click to edit Master text styles</a:t>
            </a:r>
          </a:p>
        </p:txBody>
      </p:sp>
      <p:sp>
        <p:nvSpPr>
          <p:cNvPr id="65" name="Picture Placeholder 9">
            <a:extLst>
              <a:ext uri="{FF2B5EF4-FFF2-40B4-BE49-F238E27FC236}">
                <a16:creationId xmlns:a16="http://schemas.microsoft.com/office/drawing/2014/main" id="{C62DBBD6-D33E-DF74-5AE8-96D1913C8C20}"/>
              </a:ext>
            </a:extLst>
          </p:cNvPr>
          <p:cNvSpPr>
            <a:spLocks noGrp="1"/>
          </p:cNvSpPr>
          <p:nvPr>
            <p:ph type="pic" sz="quarter" idx="55" hasCustomPrompt="1"/>
          </p:nvPr>
        </p:nvSpPr>
        <p:spPr>
          <a:xfrm>
            <a:off x="4357530" y="4949284"/>
            <a:ext cx="840422" cy="840422"/>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900" b="0" i="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66" name="Text Placeholder 15">
            <a:extLst>
              <a:ext uri="{FF2B5EF4-FFF2-40B4-BE49-F238E27FC236}">
                <a16:creationId xmlns:a16="http://schemas.microsoft.com/office/drawing/2014/main" id="{05529239-A4B5-258D-03F5-01D3ADFE8873}"/>
              </a:ext>
            </a:extLst>
          </p:cNvPr>
          <p:cNvSpPr>
            <a:spLocks noGrp="1"/>
          </p:cNvSpPr>
          <p:nvPr>
            <p:ph type="body" sz="quarter" idx="56"/>
          </p:nvPr>
        </p:nvSpPr>
        <p:spPr>
          <a:xfrm>
            <a:off x="5437958" y="4949284"/>
            <a:ext cx="2396513" cy="840422"/>
          </a:xfrm>
        </p:spPr>
        <p:txBody>
          <a:bodyPr anchor="ctr">
            <a:noAutofit/>
          </a:bodyPr>
          <a:lstStyle>
            <a:lvl1pPr marL="0" indent="0">
              <a:lnSpc>
                <a:spcPct val="90000"/>
              </a:lnSpc>
              <a:spcBef>
                <a:spcPts val="0"/>
              </a:spcBef>
              <a:spcAft>
                <a:spcPts val="300"/>
              </a:spcAft>
              <a:buNone/>
              <a:defRPr sz="1200" b="0" i="0">
                <a:solidFill>
                  <a:schemeClr val="tx2"/>
                </a:solidFill>
                <a:latin typeface="Arial" panose="020B0604020202020204" pitchFamily="34" charset="0"/>
                <a:cs typeface="Arial" panose="020B0604020202020204" pitchFamily="34" charset="0"/>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GB"/>
              <a:t>Click to edit Master text styles</a:t>
            </a:r>
          </a:p>
        </p:txBody>
      </p:sp>
      <p:sp>
        <p:nvSpPr>
          <p:cNvPr id="67" name="Picture Placeholder 9">
            <a:extLst>
              <a:ext uri="{FF2B5EF4-FFF2-40B4-BE49-F238E27FC236}">
                <a16:creationId xmlns:a16="http://schemas.microsoft.com/office/drawing/2014/main" id="{114AD459-859C-6C0F-FB75-4B02606E57BB}"/>
              </a:ext>
            </a:extLst>
          </p:cNvPr>
          <p:cNvSpPr>
            <a:spLocks noGrp="1"/>
          </p:cNvSpPr>
          <p:nvPr>
            <p:ph type="pic" sz="quarter" idx="57" hasCustomPrompt="1"/>
          </p:nvPr>
        </p:nvSpPr>
        <p:spPr>
          <a:xfrm>
            <a:off x="8199122" y="1711995"/>
            <a:ext cx="840422" cy="840422"/>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900" b="0" i="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68" name="Text Placeholder 15">
            <a:extLst>
              <a:ext uri="{FF2B5EF4-FFF2-40B4-BE49-F238E27FC236}">
                <a16:creationId xmlns:a16="http://schemas.microsoft.com/office/drawing/2014/main" id="{4EAF0426-CCDA-221A-38EC-BBD417EBF569}"/>
              </a:ext>
            </a:extLst>
          </p:cNvPr>
          <p:cNvSpPr>
            <a:spLocks noGrp="1"/>
          </p:cNvSpPr>
          <p:nvPr>
            <p:ph type="body" sz="quarter" idx="58"/>
          </p:nvPr>
        </p:nvSpPr>
        <p:spPr>
          <a:xfrm>
            <a:off x="9279550" y="1711995"/>
            <a:ext cx="2396513" cy="840422"/>
          </a:xfrm>
        </p:spPr>
        <p:txBody>
          <a:bodyPr anchor="ctr">
            <a:noAutofit/>
          </a:bodyPr>
          <a:lstStyle>
            <a:lvl1pPr marL="0" indent="0">
              <a:lnSpc>
                <a:spcPct val="90000"/>
              </a:lnSpc>
              <a:spcBef>
                <a:spcPts val="0"/>
              </a:spcBef>
              <a:spcAft>
                <a:spcPts val="300"/>
              </a:spcAft>
              <a:buNone/>
              <a:defRPr sz="1200" b="0" i="0">
                <a:solidFill>
                  <a:schemeClr val="tx2"/>
                </a:solidFill>
                <a:latin typeface="Arial" panose="020B0604020202020204" pitchFamily="34" charset="0"/>
                <a:cs typeface="Arial" panose="020B0604020202020204" pitchFamily="34" charset="0"/>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GB"/>
              <a:t>Click to edit Master text styles</a:t>
            </a:r>
          </a:p>
        </p:txBody>
      </p:sp>
      <p:sp>
        <p:nvSpPr>
          <p:cNvPr id="69" name="Picture Placeholder 9">
            <a:extLst>
              <a:ext uri="{FF2B5EF4-FFF2-40B4-BE49-F238E27FC236}">
                <a16:creationId xmlns:a16="http://schemas.microsoft.com/office/drawing/2014/main" id="{EF2E7661-7F3A-851E-C60B-815DA8CE2A18}"/>
              </a:ext>
            </a:extLst>
          </p:cNvPr>
          <p:cNvSpPr>
            <a:spLocks noGrp="1"/>
          </p:cNvSpPr>
          <p:nvPr>
            <p:ph type="pic" sz="quarter" idx="59" hasCustomPrompt="1"/>
          </p:nvPr>
        </p:nvSpPr>
        <p:spPr>
          <a:xfrm>
            <a:off x="8199122" y="2786398"/>
            <a:ext cx="840422" cy="840422"/>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900" b="0" i="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70" name="Text Placeholder 15">
            <a:extLst>
              <a:ext uri="{FF2B5EF4-FFF2-40B4-BE49-F238E27FC236}">
                <a16:creationId xmlns:a16="http://schemas.microsoft.com/office/drawing/2014/main" id="{8748A2D7-29EB-EEF8-E6A5-383DA278969D}"/>
              </a:ext>
            </a:extLst>
          </p:cNvPr>
          <p:cNvSpPr>
            <a:spLocks noGrp="1"/>
          </p:cNvSpPr>
          <p:nvPr>
            <p:ph type="body" sz="quarter" idx="60"/>
          </p:nvPr>
        </p:nvSpPr>
        <p:spPr>
          <a:xfrm>
            <a:off x="9279550" y="2791091"/>
            <a:ext cx="2396513" cy="840422"/>
          </a:xfrm>
        </p:spPr>
        <p:txBody>
          <a:bodyPr anchor="ctr">
            <a:noAutofit/>
          </a:bodyPr>
          <a:lstStyle>
            <a:lvl1pPr marL="0" indent="0">
              <a:lnSpc>
                <a:spcPct val="90000"/>
              </a:lnSpc>
              <a:spcBef>
                <a:spcPts val="0"/>
              </a:spcBef>
              <a:spcAft>
                <a:spcPts val="300"/>
              </a:spcAft>
              <a:buNone/>
              <a:defRPr sz="1200" b="0" i="0">
                <a:solidFill>
                  <a:schemeClr val="tx2"/>
                </a:solidFill>
                <a:latin typeface="Arial" panose="020B0604020202020204" pitchFamily="34" charset="0"/>
                <a:cs typeface="Arial" panose="020B0604020202020204" pitchFamily="34" charset="0"/>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GB"/>
              <a:t>Click to edit Master text styles</a:t>
            </a:r>
          </a:p>
        </p:txBody>
      </p:sp>
      <p:sp>
        <p:nvSpPr>
          <p:cNvPr id="71" name="Picture Placeholder 9">
            <a:extLst>
              <a:ext uri="{FF2B5EF4-FFF2-40B4-BE49-F238E27FC236}">
                <a16:creationId xmlns:a16="http://schemas.microsoft.com/office/drawing/2014/main" id="{E88761E4-7653-636A-0723-500AE4782BC6}"/>
              </a:ext>
            </a:extLst>
          </p:cNvPr>
          <p:cNvSpPr>
            <a:spLocks noGrp="1"/>
          </p:cNvSpPr>
          <p:nvPr>
            <p:ph type="pic" sz="quarter" idx="61" hasCustomPrompt="1"/>
          </p:nvPr>
        </p:nvSpPr>
        <p:spPr>
          <a:xfrm>
            <a:off x="8199122" y="3870187"/>
            <a:ext cx="840422" cy="840422"/>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900" b="0" i="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72" name="Text Placeholder 15">
            <a:extLst>
              <a:ext uri="{FF2B5EF4-FFF2-40B4-BE49-F238E27FC236}">
                <a16:creationId xmlns:a16="http://schemas.microsoft.com/office/drawing/2014/main" id="{B10E2844-BD47-9C07-357D-9EA651BBCA67}"/>
              </a:ext>
            </a:extLst>
          </p:cNvPr>
          <p:cNvSpPr>
            <a:spLocks noGrp="1"/>
          </p:cNvSpPr>
          <p:nvPr>
            <p:ph type="body" sz="quarter" idx="62"/>
          </p:nvPr>
        </p:nvSpPr>
        <p:spPr>
          <a:xfrm>
            <a:off x="9279550" y="3870187"/>
            <a:ext cx="2396513" cy="840422"/>
          </a:xfrm>
        </p:spPr>
        <p:txBody>
          <a:bodyPr anchor="ctr">
            <a:noAutofit/>
          </a:bodyPr>
          <a:lstStyle>
            <a:lvl1pPr marL="0" indent="0">
              <a:lnSpc>
                <a:spcPct val="90000"/>
              </a:lnSpc>
              <a:spcBef>
                <a:spcPts val="0"/>
              </a:spcBef>
              <a:spcAft>
                <a:spcPts val="300"/>
              </a:spcAft>
              <a:buNone/>
              <a:defRPr sz="1200" b="0" i="0">
                <a:solidFill>
                  <a:schemeClr val="tx2"/>
                </a:solidFill>
                <a:latin typeface="Arial" panose="020B0604020202020204" pitchFamily="34" charset="0"/>
                <a:cs typeface="Arial" panose="020B0604020202020204" pitchFamily="34" charset="0"/>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GB"/>
              <a:t>Click to edit Master text styles</a:t>
            </a:r>
          </a:p>
        </p:txBody>
      </p:sp>
      <p:sp>
        <p:nvSpPr>
          <p:cNvPr id="73" name="Picture Placeholder 9">
            <a:extLst>
              <a:ext uri="{FF2B5EF4-FFF2-40B4-BE49-F238E27FC236}">
                <a16:creationId xmlns:a16="http://schemas.microsoft.com/office/drawing/2014/main" id="{310F2473-00CD-C33D-50C3-3F40271F3927}"/>
              </a:ext>
            </a:extLst>
          </p:cNvPr>
          <p:cNvSpPr>
            <a:spLocks noGrp="1"/>
          </p:cNvSpPr>
          <p:nvPr>
            <p:ph type="pic" sz="quarter" idx="63" hasCustomPrompt="1"/>
          </p:nvPr>
        </p:nvSpPr>
        <p:spPr>
          <a:xfrm>
            <a:off x="8199122" y="4949284"/>
            <a:ext cx="840422" cy="840422"/>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900" b="0" i="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74" name="Text Placeholder 15">
            <a:extLst>
              <a:ext uri="{FF2B5EF4-FFF2-40B4-BE49-F238E27FC236}">
                <a16:creationId xmlns:a16="http://schemas.microsoft.com/office/drawing/2014/main" id="{789611C4-8E98-E2CF-35EB-922860C66E00}"/>
              </a:ext>
            </a:extLst>
          </p:cNvPr>
          <p:cNvSpPr>
            <a:spLocks noGrp="1"/>
          </p:cNvSpPr>
          <p:nvPr>
            <p:ph type="body" sz="quarter" idx="64"/>
          </p:nvPr>
        </p:nvSpPr>
        <p:spPr>
          <a:xfrm>
            <a:off x="9279550" y="4949284"/>
            <a:ext cx="2396513" cy="840422"/>
          </a:xfrm>
        </p:spPr>
        <p:txBody>
          <a:bodyPr anchor="ctr">
            <a:noAutofit/>
          </a:bodyPr>
          <a:lstStyle>
            <a:lvl1pPr marL="0" indent="0">
              <a:lnSpc>
                <a:spcPct val="90000"/>
              </a:lnSpc>
              <a:spcBef>
                <a:spcPts val="0"/>
              </a:spcBef>
              <a:spcAft>
                <a:spcPts val="300"/>
              </a:spcAft>
              <a:buNone/>
              <a:defRPr sz="1200" b="0" i="0">
                <a:solidFill>
                  <a:schemeClr val="tx2"/>
                </a:solidFill>
                <a:latin typeface="Arial" panose="020B0604020202020204" pitchFamily="34" charset="0"/>
                <a:cs typeface="Arial" panose="020B0604020202020204" pitchFamily="34" charset="0"/>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GB"/>
              <a:t>Click to edit Master text styles</a:t>
            </a:r>
          </a:p>
        </p:txBody>
      </p:sp>
    </p:spTree>
    <p:extLst>
      <p:ext uri="{BB962C8B-B14F-4D97-AF65-F5344CB8AC3E}">
        <p14:creationId xmlns:p14="http://schemas.microsoft.com/office/powerpoint/2010/main" val="449285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 Image A1">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2F82B885-0103-7D42-AE00-61FB2FE0C2F4}"/>
              </a:ext>
            </a:extLst>
          </p:cNvPr>
          <p:cNvSpPr>
            <a:spLocks noGrp="1"/>
          </p:cNvSpPr>
          <p:nvPr>
            <p:ph type="pic" sz="quarter" idx="10"/>
          </p:nvPr>
        </p:nvSpPr>
        <p:spPr>
          <a:xfrm>
            <a:off x="-2" y="0"/>
            <a:ext cx="6096001" cy="6858000"/>
          </a:xfrm>
          <a:custGeom>
            <a:avLst/>
            <a:gdLst>
              <a:gd name="connsiteX0" fmla="*/ 3022951 w 6096001"/>
              <a:gd name="connsiteY0" fmla="*/ 1876235 h 6858000"/>
              <a:gd name="connsiteX1" fmla="*/ 2208500 w 6096001"/>
              <a:gd name="connsiteY1" fmla="*/ 2461578 h 6858000"/>
              <a:gd name="connsiteX2" fmla="*/ 2208500 w 6096001"/>
              <a:gd name="connsiteY2" fmla="*/ 2993835 h 6858000"/>
              <a:gd name="connsiteX3" fmla="*/ 2859036 w 6096001"/>
              <a:gd name="connsiteY3" fmla="*/ 2643188 h 6858000"/>
              <a:gd name="connsiteX4" fmla="*/ 2859036 w 6096001"/>
              <a:gd name="connsiteY4" fmla="*/ 4981766 h 6858000"/>
              <a:gd name="connsiteX5" fmla="*/ 3371270 w 6096001"/>
              <a:gd name="connsiteY5" fmla="*/ 4981766 h 6858000"/>
              <a:gd name="connsiteX6" fmla="*/ 3371270 w 6096001"/>
              <a:gd name="connsiteY6" fmla="*/ 1876235 h 6858000"/>
              <a:gd name="connsiteX7" fmla="*/ 0 w 6096001"/>
              <a:gd name="connsiteY7" fmla="*/ 0 h 6858000"/>
              <a:gd name="connsiteX8" fmla="*/ 5214397 w 6096001"/>
              <a:gd name="connsiteY8" fmla="*/ 0 h 6858000"/>
              <a:gd name="connsiteX9" fmla="*/ 6096001 w 6096001"/>
              <a:gd name="connsiteY9" fmla="*/ 881604 h 6858000"/>
              <a:gd name="connsiteX10" fmla="*/ 6096001 w 6096001"/>
              <a:gd name="connsiteY10" fmla="*/ 6858000 h 6858000"/>
              <a:gd name="connsiteX11" fmla="*/ 0 w 609600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1" h="6858000">
                <a:moveTo>
                  <a:pt x="3022951" y="1876235"/>
                </a:moveTo>
                <a:cubicBezTo>
                  <a:pt x="2752748" y="2187766"/>
                  <a:pt x="2482545" y="2379155"/>
                  <a:pt x="2208500" y="2461578"/>
                </a:cubicBezTo>
                <a:lnTo>
                  <a:pt x="2208500" y="2993835"/>
                </a:lnTo>
                <a:cubicBezTo>
                  <a:pt x="2426199" y="2942146"/>
                  <a:pt x="2640057" y="2824798"/>
                  <a:pt x="2859036" y="2643188"/>
                </a:cubicBezTo>
                <a:lnTo>
                  <a:pt x="2859036" y="4981766"/>
                </a:lnTo>
                <a:lnTo>
                  <a:pt x="3371270" y="4981766"/>
                </a:lnTo>
                <a:lnTo>
                  <a:pt x="3371270" y="1876235"/>
                </a:lnTo>
                <a:close/>
                <a:moveTo>
                  <a:pt x="0" y="0"/>
                </a:moveTo>
                <a:lnTo>
                  <a:pt x="5214397" y="0"/>
                </a:lnTo>
                <a:cubicBezTo>
                  <a:pt x="5701293" y="0"/>
                  <a:pt x="6096001" y="394708"/>
                  <a:pt x="6096001" y="881604"/>
                </a:cubicBezTo>
                <a:lnTo>
                  <a:pt x="6096001" y="6858000"/>
                </a:lnTo>
                <a:lnTo>
                  <a:pt x="0" y="6858000"/>
                </a:lnTo>
                <a:close/>
              </a:path>
            </a:pathLst>
          </a:custGeom>
          <a:solidFill>
            <a:schemeClr val="bg1">
              <a:lumMod val="85000"/>
            </a:schemeClr>
          </a:solidFill>
        </p:spPr>
        <p:txBody>
          <a:bodyPr wrap="square" tIns="720000">
            <a:noAutofit/>
          </a:bodyPr>
          <a:lstStyle>
            <a:lvl1pPr algn="ctr">
              <a:defRPr sz="1600">
                <a:solidFill>
                  <a:schemeClr val="bg1">
                    <a:lumMod val="50000"/>
                  </a:schemeClr>
                </a:solidFill>
              </a:defRPr>
            </a:lvl1pPr>
          </a:lstStyle>
          <a:p>
            <a:r>
              <a:rPr lang="en-US"/>
              <a:t>Click icon to add picture</a:t>
            </a:r>
            <a:endParaRPr lang="en-GB"/>
          </a:p>
        </p:txBody>
      </p:sp>
      <p:pic>
        <p:nvPicPr>
          <p:cNvPr id="7" name="Graphic 6">
            <a:extLst>
              <a:ext uri="{FF2B5EF4-FFF2-40B4-BE49-F238E27FC236}">
                <a16:creationId xmlns:a16="http://schemas.microsoft.com/office/drawing/2014/main" id="{7986D095-697A-1E47-8E9F-EB12D0E9F60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61533" y="445558"/>
            <a:ext cx="1304260" cy="480118"/>
          </a:xfrm>
          <a:prstGeom prst="rect">
            <a:avLst/>
          </a:prstGeom>
        </p:spPr>
      </p:pic>
      <p:sp>
        <p:nvSpPr>
          <p:cNvPr id="8" name="Text Placeholder 29">
            <a:extLst>
              <a:ext uri="{FF2B5EF4-FFF2-40B4-BE49-F238E27FC236}">
                <a16:creationId xmlns:a16="http://schemas.microsoft.com/office/drawing/2014/main" id="{814918A3-C773-18F8-ADDE-EC691CAF16CC}"/>
              </a:ext>
            </a:extLst>
          </p:cNvPr>
          <p:cNvSpPr>
            <a:spLocks noGrp="1"/>
          </p:cNvSpPr>
          <p:nvPr>
            <p:ph type="body" sz="quarter" idx="12" hasCustomPrompt="1"/>
          </p:nvPr>
        </p:nvSpPr>
        <p:spPr>
          <a:xfrm>
            <a:off x="6653214" y="2843359"/>
            <a:ext cx="5012580" cy="2476786"/>
          </a:xfrm>
        </p:spPr>
        <p:txBody>
          <a:bodyPr>
            <a:normAutofit/>
          </a:bodyPr>
          <a:lstStyle>
            <a:lvl1pPr>
              <a:lnSpc>
                <a:spcPct val="80000"/>
              </a:lnSpc>
              <a:spcAft>
                <a:spcPts val="0"/>
              </a:spcAft>
              <a:defRPr sz="6000" b="1">
                <a:solidFill>
                  <a:schemeClr val="tx2"/>
                </a:solidFill>
              </a:defRPr>
            </a:lvl1pPr>
          </a:lstStyle>
          <a:p>
            <a:pPr lvl="0"/>
            <a:r>
              <a:rPr lang="en-GB"/>
              <a:t>Section title goes here</a:t>
            </a:r>
          </a:p>
        </p:txBody>
      </p:sp>
      <p:sp>
        <p:nvSpPr>
          <p:cNvPr id="9" name="Text Placeholder 31">
            <a:extLst>
              <a:ext uri="{FF2B5EF4-FFF2-40B4-BE49-F238E27FC236}">
                <a16:creationId xmlns:a16="http://schemas.microsoft.com/office/drawing/2014/main" id="{B0C1A345-F393-A646-D204-1844335C51EA}"/>
              </a:ext>
            </a:extLst>
          </p:cNvPr>
          <p:cNvSpPr>
            <a:spLocks noGrp="1"/>
          </p:cNvSpPr>
          <p:nvPr>
            <p:ph type="body" sz="quarter" idx="13" hasCustomPrompt="1"/>
          </p:nvPr>
        </p:nvSpPr>
        <p:spPr>
          <a:xfrm>
            <a:off x="6653214" y="2189162"/>
            <a:ext cx="5012580" cy="540077"/>
          </a:xfrm>
        </p:spPr>
        <p:txBody>
          <a:bodyPr>
            <a:normAutofit/>
          </a:bodyPr>
          <a:lstStyle>
            <a:lvl1pPr>
              <a:defRPr sz="1400" spc="300">
                <a:solidFill>
                  <a:schemeClr val="tx2">
                    <a:lumMod val="50000"/>
                  </a:schemeClr>
                </a:solidFill>
              </a:defRPr>
            </a:lvl1pPr>
          </a:lstStyle>
          <a:p>
            <a:pPr lvl="0"/>
            <a:r>
              <a:rPr lang="en-GB"/>
              <a:t>SUBTITLE GOES HERE: TYPE IN CAPITALS</a:t>
            </a:r>
          </a:p>
        </p:txBody>
      </p:sp>
    </p:spTree>
    <p:extLst>
      <p:ext uri="{BB962C8B-B14F-4D97-AF65-F5344CB8AC3E}">
        <p14:creationId xmlns:p14="http://schemas.microsoft.com/office/powerpoint/2010/main" val="8187563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sp>
        <p:nvSpPr>
          <p:cNvPr id="8" name="Text Placeholder 6">
            <a:extLst>
              <a:ext uri="{FF2B5EF4-FFF2-40B4-BE49-F238E27FC236}">
                <a16:creationId xmlns:a16="http://schemas.microsoft.com/office/drawing/2014/main" id="{9435620D-DE1F-DC40-82F8-A5A9DDA81D1D}"/>
              </a:ext>
            </a:extLst>
          </p:cNvPr>
          <p:cNvSpPr>
            <a:spLocks noGrp="1"/>
          </p:cNvSpPr>
          <p:nvPr>
            <p:ph type="body" sz="quarter" idx="14"/>
          </p:nvPr>
        </p:nvSpPr>
        <p:spPr>
          <a:xfrm>
            <a:off x="515938" y="961078"/>
            <a:ext cx="11154344" cy="343847"/>
          </a:xfrm>
        </p:spPr>
        <p:txBody>
          <a:bodyPr/>
          <a:lstStyle>
            <a:lvl1pPr>
              <a:defRPr>
                <a:solidFill>
                  <a:schemeClr val="bg2"/>
                </a:solidFill>
              </a:defRPr>
            </a:lvl1pPr>
          </a:lstStyle>
          <a:p>
            <a:pPr lvl="0"/>
            <a:r>
              <a:rPr lang="en-GB"/>
              <a:t>Click to edit Master text styles</a:t>
            </a:r>
          </a:p>
        </p:txBody>
      </p:sp>
      <p:sp>
        <p:nvSpPr>
          <p:cNvPr id="33" name="Text Placeholder 8">
            <a:extLst>
              <a:ext uri="{FF2B5EF4-FFF2-40B4-BE49-F238E27FC236}">
                <a16:creationId xmlns:a16="http://schemas.microsoft.com/office/drawing/2014/main" id="{81187F35-DC43-A850-FE4F-7D60E8ED7A96}"/>
              </a:ext>
            </a:extLst>
          </p:cNvPr>
          <p:cNvSpPr>
            <a:spLocks noGrp="1"/>
          </p:cNvSpPr>
          <p:nvPr>
            <p:ph type="body" idx="13"/>
          </p:nvPr>
        </p:nvSpPr>
        <p:spPr>
          <a:xfrm>
            <a:off x="531133" y="1708830"/>
            <a:ext cx="11144930" cy="4204608"/>
          </a:xfrm>
        </p:spPr>
        <p:txBody>
          <a:bodyPr numCol="2" spcCol="360000">
            <a:normAutofit/>
          </a:bodyPr>
          <a:lstStyle>
            <a:lvl1pPr marL="457200" indent="-457200">
              <a:spcBef>
                <a:spcPts val="1800"/>
              </a:spcBef>
              <a:spcAft>
                <a:spcPts val="600"/>
              </a:spcAft>
              <a:buClr>
                <a:schemeClr val="bg2"/>
              </a:buClr>
              <a:buFont typeface="+mj-lt"/>
              <a:buAutoNum type="arabicPeriod"/>
              <a:defRPr sz="2400" b="1">
                <a:solidFill>
                  <a:schemeClr val="tx2">
                    <a:lumMod val="50000"/>
                  </a:schemeClr>
                </a:solidFill>
              </a:defRPr>
            </a:lvl1pPr>
            <a:lvl2pPr>
              <a:spcAft>
                <a:spcPts val="600"/>
              </a:spcAft>
              <a:defRPr sz="2000" b="1">
                <a:solidFill>
                  <a:schemeClr val="tx2">
                    <a:lumMod val="50000"/>
                  </a:schemeClr>
                </a:solidFill>
              </a:defRPr>
            </a:lvl2pPr>
            <a:lvl3pPr>
              <a:defRPr sz="2000" b="1">
                <a:solidFill>
                  <a:schemeClr val="tx2">
                    <a:lumMod val="50000"/>
                  </a:schemeClr>
                </a:solidFill>
              </a:defRPr>
            </a:lvl3pPr>
            <a:lvl4pPr>
              <a:defRPr sz="1800" b="1">
                <a:solidFill>
                  <a:schemeClr val="tx2">
                    <a:lumMod val="50000"/>
                  </a:schemeClr>
                </a:solidFill>
              </a:defRPr>
            </a:lvl4pPr>
            <a:lvl5pPr>
              <a:defRPr sz="1800" b="1">
                <a:solidFill>
                  <a:schemeClr val="tx2">
                    <a:lumMod val="50000"/>
                  </a:schemeClr>
                </a:solidFill>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7419995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6275323" cy="592778"/>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sp>
        <p:nvSpPr>
          <p:cNvPr id="8" name="Text Placeholder 6">
            <a:extLst>
              <a:ext uri="{FF2B5EF4-FFF2-40B4-BE49-F238E27FC236}">
                <a16:creationId xmlns:a16="http://schemas.microsoft.com/office/drawing/2014/main" id="{9435620D-DE1F-DC40-82F8-A5A9DDA81D1D}"/>
              </a:ext>
            </a:extLst>
          </p:cNvPr>
          <p:cNvSpPr>
            <a:spLocks noGrp="1"/>
          </p:cNvSpPr>
          <p:nvPr>
            <p:ph type="body" sz="quarter" idx="14"/>
          </p:nvPr>
        </p:nvSpPr>
        <p:spPr>
          <a:xfrm>
            <a:off x="515938" y="961078"/>
            <a:ext cx="6275323" cy="343847"/>
          </a:xfrm>
        </p:spPr>
        <p:txBody>
          <a:bodyPr/>
          <a:lstStyle>
            <a:lvl1pPr>
              <a:defRPr>
                <a:solidFill>
                  <a:schemeClr val="bg2"/>
                </a:solidFill>
              </a:defRPr>
            </a:lvl1pPr>
          </a:lstStyle>
          <a:p>
            <a:pPr lvl="0"/>
            <a:r>
              <a:rPr lang="en-GB"/>
              <a:t>Click to edit Master text styles</a:t>
            </a:r>
          </a:p>
        </p:txBody>
      </p:sp>
      <p:sp>
        <p:nvSpPr>
          <p:cNvPr id="33" name="Text Placeholder 8">
            <a:extLst>
              <a:ext uri="{FF2B5EF4-FFF2-40B4-BE49-F238E27FC236}">
                <a16:creationId xmlns:a16="http://schemas.microsoft.com/office/drawing/2014/main" id="{81187F35-DC43-A850-FE4F-7D60E8ED7A96}"/>
              </a:ext>
            </a:extLst>
          </p:cNvPr>
          <p:cNvSpPr>
            <a:spLocks noGrp="1"/>
          </p:cNvSpPr>
          <p:nvPr>
            <p:ph type="body" idx="13"/>
          </p:nvPr>
        </p:nvSpPr>
        <p:spPr>
          <a:xfrm>
            <a:off x="531133" y="1708830"/>
            <a:ext cx="5376371" cy="4204608"/>
          </a:xfrm>
        </p:spPr>
        <p:txBody>
          <a:bodyPr numCol="1" spcCol="360000">
            <a:normAutofit/>
          </a:bodyPr>
          <a:lstStyle>
            <a:lvl1pPr marL="457200" indent="-457200">
              <a:spcBef>
                <a:spcPts val="600"/>
              </a:spcBef>
              <a:spcAft>
                <a:spcPts val="600"/>
              </a:spcAft>
              <a:buClr>
                <a:schemeClr val="bg2"/>
              </a:buClr>
              <a:buFont typeface="+mj-lt"/>
              <a:buAutoNum type="arabicPeriod"/>
              <a:defRPr sz="2400" b="1">
                <a:solidFill>
                  <a:schemeClr val="tx2">
                    <a:lumMod val="50000"/>
                  </a:schemeClr>
                </a:solidFill>
              </a:defRPr>
            </a:lvl1pPr>
            <a:lvl2pPr>
              <a:spcAft>
                <a:spcPts val="600"/>
              </a:spcAft>
              <a:defRPr sz="2000" b="1">
                <a:solidFill>
                  <a:schemeClr val="tx2">
                    <a:lumMod val="50000"/>
                  </a:schemeClr>
                </a:solidFill>
              </a:defRPr>
            </a:lvl2pPr>
            <a:lvl3pPr>
              <a:defRPr sz="2000" b="1">
                <a:solidFill>
                  <a:schemeClr val="tx2">
                    <a:lumMod val="50000"/>
                  </a:schemeClr>
                </a:solidFill>
              </a:defRPr>
            </a:lvl3pPr>
            <a:lvl4pPr>
              <a:defRPr sz="1800" b="1">
                <a:solidFill>
                  <a:schemeClr val="tx2">
                    <a:lumMod val="50000"/>
                  </a:schemeClr>
                </a:solidFill>
              </a:defRPr>
            </a:lvl4pPr>
            <a:lvl5pPr>
              <a:defRPr sz="1800" b="1">
                <a:solidFill>
                  <a:schemeClr val="tx2">
                    <a:lumMod val="50000"/>
                  </a:schemeClr>
                </a:solidFill>
              </a:defRPr>
            </a:lvl5pPr>
          </a:lstStyle>
          <a:p>
            <a:pPr lvl="0"/>
            <a:r>
              <a:rPr lang="en-GB"/>
              <a:t>Click to edit Master text styles</a:t>
            </a:r>
          </a:p>
          <a:p>
            <a:pPr lvl="1"/>
            <a:r>
              <a:rPr lang="en-GB"/>
              <a:t>Second level</a:t>
            </a:r>
          </a:p>
        </p:txBody>
      </p:sp>
      <p:sp>
        <p:nvSpPr>
          <p:cNvPr id="11" name="Text Placeholder 8">
            <a:extLst>
              <a:ext uri="{FF2B5EF4-FFF2-40B4-BE49-F238E27FC236}">
                <a16:creationId xmlns:a16="http://schemas.microsoft.com/office/drawing/2014/main" id="{91F8B0E5-465B-1592-BFB3-5F01C3B0E690}"/>
              </a:ext>
            </a:extLst>
          </p:cNvPr>
          <p:cNvSpPr>
            <a:spLocks noGrp="1"/>
          </p:cNvSpPr>
          <p:nvPr>
            <p:ph type="body" idx="15" hasCustomPrompt="1"/>
          </p:nvPr>
        </p:nvSpPr>
        <p:spPr>
          <a:xfrm>
            <a:off x="6132637" y="1708830"/>
            <a:ext cx="664405" cy="4204608"/>
          </a:xfrm>
        </p:spPr>
        <p:txBody>
          <a:bodyPr numCol="1" spcCol="360000">
            <a:normAutofit/>
          </a:bodyPr>
          <a:lstStyle>
            <a:lvl1pPr marL="0" indent="0" algn="r">
              <a:spcBef>
                <a:spcPts val="600"/>
              </a:spcBef>
              <a:spcAft>
                <a:spcPts val="600"/>
              </a:spcAft>
              <a:buClr>
                <a:schemeClr val="bg2"/>
              </a:buClr>
              <a:buFont typeface="+mj-lt"/>
              <a:buNone/>
              <a:defRPr sz="2400" b="0">
                <a:solidFill>
                  <a:schemeClr val="tx2">
                    <a:lumMod val="50000"/>
                  </a:schemeClr>
                </a:solidFill>
              </a:defRPr>
            </a:lvl1pPr>
            <a:lvl2pPr>
              <a:spcAft>
                <a:spcPts val="600"/>
              </a:spcAft>
              <a:defRPr sz="2000" b="1">
                <a:solidFill>
                  <a:schemeClr val="tx2">
                    <a:lumMod val="50000"/>
                  </a:schemeClr>
                </a:solidFill>
              </a:defRPr>
            </a:lvl2pPr>
            <a:lvl3pPr>
              <a:defRPr sz="2000" b="1">
                <a:solidFill>
                  <a:schemeClr val="tx2">
                    <a:lumMod val="50000"/>
                  </a:schemeClr>
                </a:solidFill>
              </a:defRPr>
            </a:lvl3pPr>
            <a:lvl4pPr>
              <a:defRPr sz="1800" b="1">
                <a:solidFill>
                  <a:schemeClr val="tx2">
                    <a:lumMod val="50000"/>
                  </a:schemeClr>
                </a:solidFill>
              </a:defRPr>
            </a:lvl4pPr>
            <a:lvl5pPr>
              <a:defRPr sz="1800" b="1">
                <a:solidFill>
                  <a:schemeClr val="tx2">
                    <a:lumMod val="50000"/>
                  </a:schemeClr>
                </a:solidFill>
              </a:defRPr>
            </a:lvl5pPr>
          </a:lstStyle>
          <a:p>
            <a:pPr lvl="0"/>
            <a:r>
              <a:rPr lang="en-GB"/>
              <a:t>X</a:t>
            </a:r>
          </a:p>
          <a:p>
            <a:pPr lvl="0"/>
            <a:endParaRPr lang="en-GB"/>
          </a:p>
        </p:txBody>
      </p:sp>
      <p:sp>
        <p:nvSpPr>
          <p:cNvPr id="12" name="Picture Placeholder 2">
            <a:extLst>
              <a:ext uri="{FF2B5EF4-FFF2-40B4-BE49-F238E27FC236}">
                <a16:creationId xmlns:a16="http://schemas.microsoft.com/office/drawing/2014/main" id="{EA8C7E29-42A4-2542-6547-ACCD8C92B2B5}"/>
              </a:ext>
            </a:extLst>
          </p:cNvPr>
          <p:cNvSpPr>
            <a:spLocks noGrp="1"/>
          </p:cNvSpPr>
          <p:nvPr>
            <p:ph type="pic" sz="quarter" idx="24"/>
          </p:nvPr>
        </p:nvSpPr>
        <p:spPr>
          <a:xfrm>
            <a:off x="7368539" y="366371"/>
            <a:ext cx="4307523" cy="5530549"/>
          </a:xfrm>
          <a:prstGeom prst="roundRect">
            <a:avLst>
              <a:gd name="adj" fmla="val 3096"/>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anchor="ctr">
            <a:normAutofit/>
          </a:bodyPr>
          <a:lstStyle>
            <a:lvl1pPr algn="ctr">
              <a:defRPr sz="1400" b="0" i="0">
                <a:solidFill>
                  <a:schemeClr val="bg1">
                    <a:lumMod val="65000"/>
                  </a:schemeClr>
                </a:solidFill>
                <a:latin typeface="Arial" panose="020B0604020202020204" pitchFamily="34" charset="0"/>
                <a:cs typeface="Arial" panose="020B0604020202020204" pitchFamily="34" charset="0"/>
              </a:defRPr>
            </a:lvl1pPr>
          </a:lstStyle>
          <a:p>
            <a:r>
              <a:rPr lang="en-GB"/>
              <a:t>Click icon to add picture</a:t>
            </a:r>
          </a:p>
        </p:txBody>
      </p:sp>
    </p:spTree>
    <p:extLst>
      <p:ext uri="{BB962C8B-B14F-4D97-AF65-F5344CB8AC3E}">
        <p14:creationId xmlns:p14="http://schemas.microsoft.com/office/powerpoint/2010/main" val="9619273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spTree>
    <p:extLst>
      <p:ext uri="{BB962C8B-B14F-4D97-AF65-F5344CB8AC3E}">
        <p14:creationId xmlns:p14="http://schemas.microsoft.com/office/powerpoint/2010/main" val="8555517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sp>
        <p:nvSpPr>
          <p:cNvPr id="8" name="Text Placeholder 6">
            <a:extLst>
              <a:ext uri="{FF2B5EF4-FFF2-40B4-BE49-F238E27FC236}">
                <a16:creationId xmlns:a16="http://schemas.microsoft.com/office/drawing/2014/main" id="{9435620D-DE1F-DC40-82F8-A5A9DDA81D1D}"/>
              </a:ext>
            </a:extLst>
          </p:cNvPr>
          <p:cNvSpPr>
            <a:spLocks noGrp="1"/>
          </p:cNvSpPr>
          <p:nvPr>
            <p:ph type="body" sz="quarter" idx="14"/>
          </p:nvPr>
        </p:nvSpPr>
        <p:spPr>
          <a:xfrm>
            <a:off x="515938" y="961078"/>
            <a:ext cx="11154344" cy="343847"/>
          </a:xfrm>
        </p:spPr>
        <p:txBody>
          <a:bodyPr/>
          <a:lstStyle>
            <a:lvl1pPr>
              <a:defRPr>
                <a:solidFill>
                  <a:schemeClr val="bg2"/>
                </a:solidFill>
              </a:defRPr>
            </a:lvl1pPr>
          </a:lstStyle>
          <a:p>
            <a:pPr lvl="0"/>
            <a:r>
              <a:rPr lang="en-GB"/>
              <a:t>Click to edit Master text styles</a:t>
            </a:r>
          </a:p>
        </p:txBody>
      </p:sp>
    </p:spTree>
    <p:extLst>
      <p:ext uri="{BB962C8B-B14F-4D97-AF65-F5344CB8AC3E}">
        <p14:creationId xmlns:p14="http://schemas.microsoft.com/office/powerpoint/2010/main" val="12389570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spTree>
    <p:extLst>
      <p:ext uri="{BB962C8B-B14F-4D97-AF65-F5344CB8AC3E}">
        <p14:creationId xmlns:p14="http://schemas.microsoft.com/office/powerpoint/2010/main" val="24724669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 Dark">
    <p:bg>
      <p:bgPr>
        <a:solidFill>
          <a:schemeClr val="tx2">
            <a:lumMod val="75000"/>
          </a:schemeClr>
        </a:solid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lvl1pPr>
              <a:defRPr>
                <a:solidFill>
                  <a:schemeClr val="bg1"/>
                </a:solidFill>
              </a:defRPr>
            </a:lvl1p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solidFill>
                  <a:schemeClr val="bg1">
                    <a:lumMod val="85000"/>
                  </a:schemeClr>
                </a:solidFill>
              </a:defRPr>
            </a:lvl1pPr>
          </a:lstStyle>
          <a:p>
            <a:fld id="{AB746B08-255A-2748-8A21-40BE94A17FD1}" type="slidenum">
              <a:rPr lang="en-GB" smtClean="0"/>
              <a:pPr/>
              <a:t>‹#›</a:t>
            </a:fld>
            <a:endParaRPr lang="en-GB"/>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solidFill>
                  <a:schemeClr val="bg1">
                    <a:lumMod val="85000"/>
                  </a:schemeClr>
                </a:solidFill>
              </a:defRPr>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spTree>
    <p:extLst>
      <p:ext uri="{BB962C8B-B14F-4D97-AF65-F5344CB8AC3E}">
        <p14:creationId xmlns:p14="http://schemas.microsoft.com/office/powerpoint/2010/main" val="14558188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arge Key Stat">
    <p:bg>
      <p:bgPr>
        <a:blipFill dpi="0" rotWithShape="1">
          <a:blip r:embed="rId2">
            <a:lum/>
            <a:extLst>
              <a:ext uri="{28A0092B-C50C-407E-A947-70E740481C1C}">
                <a14:useLocalDpi xmlns:a14="http://schemas.microsoft.com/office/drawing/2010/main"/>
              </a:ext>
            </a:extLst>
          </a:blip>
          <a:srcRect/>
          <a:stretch>
            <a:fillRect t="-3000" b="-3000"/>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290FAF2-2869-2B9B-5880-4EE57045BC4F}"/>
              </a:ext>
            </a:extLst>
          </p:cNvPr>
          <p:cNvSpPr>
            <a:spLocks noGrp="1"/>
          </p:cNvSpPr>
          <p:nvPr>
            <p:ph type="title" hasCustomPrompt="1"/>
          </p:nvPr>
        </p:nvSpPr>
        <p:spPr>
          <a:xfrm>
            <a:off x="518828" y="1249683"/>
            <a:ext cx="11208352" cy="2690816"/>
          </a:xfrm>
          <a:prstGeom prst="rect">
            <a:avLst/>
          </a:prstGeom>
        </p:spPr>
        <p:txBody>
          <a:bodyPr vert="horz" lIns="0" tIns="0" rIns="0" bIns="0" rtlCol="0" anchor="b">
            <a:noAutofit/>
          </a:bodyPr>
          <a:lstStyle>
            <a:lvl1pPr>
              <a:defRPr sz="11500">
                <a:solidFill>
                  <a:schemeClr val="bg1"/>
                </a:solidFill>
              </a:defRPr>
            </a:lvl1pPr>
          </a:lstStyle>
          <a:p>
            <a:r>
              <a:rPr lang="en-GB"/>
              <a:t>XXXXXX</a:t>
            </a:r>
          </a:p>
        </p:txBody>
      </p:sp>
      <p:sp>
        <p:nvSpPr>
          <p:cNvPr id="8" name="Slide Number Placeholder 2">
            <a:extLst>
              <a:ext uri="{FF2B5EF4-FFF2-40B4-BE49-F238E27FC236}">
                <a16:creationId xmlns:a16="http://schemas.microsoft.com/office/drawing/2014/main" id="{0F9BA01A-4636-2441-F8D0-2E265BF7D8B4}"/>
              </a:ext>
            </a:extLst>
          </p:cNvPr>
          <p:cNvSpPr>
            <a:spLocks noGrp="1"/>
          </p:cNvSpPr>
          <p:nvPr>
            <p:ph type="sldNum" sz="quarter" idx="12"/>
          </p:nvPr>
        </p:nvSpPr>
        <p:spPr>
          <a:xfrm>
            <a:off x="515937" y="6353142"/>
            <a:ext cx="261630" cy="136526"/>
          </a:xfrm>
          <a:prstGeom prst="rect">
            <a:avLst/>
          </a:prstGeom>
        </p:spPr>
        <p:txBody>
          <a:bodyPr anchor="b"/>
          <a:lstStyle>
            <a:lvl1pPr>
              <a:defRPr sz="800">
                <a:solidFill>
                  <a:schemeClr val="bg1">
                    <a:lumMod val="85000"/>
                  </a:schemeClr>
                </a:solidFill>
              </a:defRPr>
            </a:lvl1pPr>
          </a:lstStyle>
          <a:p>
            <a:fld id="{AB746B08-255A-2748-8A21-40BE94A17FD1}" type="slidenum">
              <a:rPr lang="en-GB" smtClean="0"/>
              <a:pPr/>
              <a:t>‹#›</a:t>
            </a:fld>
            <a:endParaRPr lang="en-GB"/>
          </a:p>
        </p:txBody>
      </p:sp>
      <p:cxnSp>
        <p:nvCxnSpPr>
          <p:cNvPr id="12" name="Straight Connector 11">
            <a:extLst>
              <a:ext uri="{FF2B5EF4-FFF2-40B4-BE49-F238E27FC236}">
                <a16:creationId xmlns:a16="http://schemas.microsoft.com/office/drawing/2014/main" id="{AC751308-8682-E296-A343-1719555B3C95}"/>
              </a:ext>
            </a:extLst>
          </p:cNvPr>
          <p:cNvCxnSpPr>
            <a:cxnSpLocks/>
          </p:cNvCxnSpPr>
          <p:nvPr userDrawn="1"/>
        </p:nvCxnSpPr>
        <p:spPr>
          <a:xfrm>
            <a:off x="515937" y="6293461"/>
            <a:ext cx="1001979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Footer Placeholder 1">
            <a:extLst>
              <a:ext uri="{FF2B5EF4-FFF2-40B4-BE49-F238E27FC236}">
                <a16:creationId xmlns:a16="http://schemas.microsoft.com/office/drawing/2014/main" id="{A1AFB23D-B299-93C8-2304-575B5ED93621}"/>
              </a:ext>
            </a:extLst>
          </p:cNvPr>
          <p:cNvSpPr>
            <a:spLocks noGrp="1"/>
          </p:cNvSpPr>
          <p:nvPr>
            <p:ph type="ftr" sz="quarter" idx="11"/>
          </p:nvPr>
        </p:nvSpPr>
        <p:spPr>
          <a:xfrm>
            <a:off x="777567" y="6353142"/>
            <a:ext cx="4114800" cy="136526"/>
          </a:xfrm>
          <a:prstGeom prst="rect">
            <a:avLst/>
          </a:prstGeom>
        </p:spPr>
        <p:txBody>
          <a:bodyPr anchor="b"/>
          <a:lstStyle>
            <a:lvl1pPr>
              <a:defRPr sz="800">
                <a:solidFill>
                  <a:schemeClr val="bg1">
                    <a:lumMod val="85000"/>
                  </a:schemeClr>
                </a:solidFill>
              </a:defRPr>
            </a:lvl1pPr>
          </a:lstStyle>
          <a:p>
            <a:r>
              <a:rPr lang="en-GB"/>
              <a:t>Presentation Footer</a:t>
            </a:r>
          </a:p>
        </p:txBody>
      </p:sp>
      <p:pic>
        <p:nvPicPr>
          <p:cNvPr id="15" name="Picture 11">
            <a:extLst>
              <a:ext uri="{FF2B5EF4-FFF2-40B4-BE49-F238E27FC236}">
                <a16:creationId xmlns:a16="http://schemas.microsoft.com/office/drawing/2014/main" id="{A4BBC3E9-F3A2-C188-5A3A-9D714331C860}"/>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633506" y="6109976"/>
            <a:ext cx="1036776" cy="381653"/>
          </a:xfrm>
          <a:prstGeom prst="rect">
            <a:avLst/>
          </a:prstGeom>
        </p:spPr>
      </p:pic>
      <p:sp>
        <p:nvSpPr>
          <p:cNvPr id="16" name="Text Placeholder 6">
            <a:extLst>
              <a:ext uri="{FF2B5EF4-FFF2-40B4-BE49-F238E27FC236}">
                <a16:creationId xmlns:a16="http://schemas.microsoft.com/office/drawing/2014/main" id="{64AB32E5-85C1-B8E6-505F-2580C9B2E9EE}"/>
              </a:ext>
            </a:extLst>
          </p:cNvPr>
          <p:cNvSpPr>
            <a:spLocks noGrp="1"/>
          </p:cNvSpPr>
          <p:nvPr>
            <p:ph type="body" sz="quarter" idx="16"/>
          </p:nvPr>
        </p:nvSpPr>
        <p:spPr>
          <a:xfrm>
            <a:off x="515936" y="4053840"/>
            <a:ext cx="6364924" cy="1668779"/>
          </a:xfrm>
        </p:spPr>
        <p:txBody>
          <a:bodyPr>
            <a:noAutofit/>
          </a:bodyPr>
          <a:lstStyle>
            <a:lvl1pPr>
              <a:defRPr sz="2400" b="1">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3650654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Slide + Image">
    <p:bg>
      <p:bgPr>
        <a:blipFill dpi="0" rotWithShape="1">
          <a:blip r:embed="rId2">
            <a:lum/>
            <a:extLst>
              <a:ext uri="{28A0092B-C50C-407E-A947-70E740481C1C}">
                <a14:useLocalDpi xmlns:a14="http://schemas.microsoft.com/office/drawing/2010/main"/>
              </a:ext>
            </a:extLst>
          </a:blip>
          <a:srcRect/>
          <a:stretch>
            <a:fillRect t="-3000" b="-3000"/>
          </a:stretch>
        </a:blipFill>
        <a:effectLst/>
      </p:bgPr>
    </p:bg>
    <p:spTree>
      <p:nvGrpSpPr>
        <p:cNvPr id="1" name=""/>
        <p:cNvGrpSpPr/>
        <p:nvPr/>
      </p:nvGrpSpPr>
      <p:grpSpPr>
        <a:xfrm>
          <a:off x="0" y="0"/>
          <a:ext cx="0" cy="0"/>
          <a:chOff x="0" y="0"/>
          <a:chExt cx="0" cy="0"/>
        </a:xfrm>
      </p:grpSpPr>
      <p:sp>
        <p:nvSpPr>
          <p:cNvPr id="7" name="Picture Placeholder 14">
            <a:extLst>
              <a:ext uri="{FF2B5EF4-FFF2-40B4-BE49-F238E27FC236}">
                <a16:creationId xmlns:a16="http://schemas.microsoft.com/office/drawing/2014/main" id="{86A756F5-203A-4C4F-9479-348B2905A666}"/>
              </a:ext>
            </a:extLst>
          </p:cNvPr>
          <p:cNvSpPr>
            <a:spLocks noGrp="1"/>
          </p:cNvSpPr>
          <p:nvPr>
            <p:ph type="pic" sz="quarter" idx="18" hasCustomPrompt="1"/>
          </p:nvPr>
        </p:nvSpPr>
        <p:spPr>
          <a:xfrm>
            <a:off x="5501514" y="0"/>
            <a:ext cx="6690486" cy="6858000"/>
          </a:xfrm>
          <a:custGeom>
            <a:avLst/>
            <a:gdLst>
              <a:gd name="connsiteX0" fmla="*/ 0 w 7942912"/>
              <a:gd name="connsiteY0" fmla="*/ 0 h 6858000"/>
              <a:gd name="connsiteX1" fmla="*/ 7942912 w 7942912"/>
              <a:gd name="connsiteY1" fmla="*/ 0 h 6858000"/>
              <a:gd name="connsiteX2" fmla="*/ 7942912 w 7942912"/>
              <a:gd name="connsiteY2" fmla="*/ 6858000 h 6858000"/>
              <a:gd name="connsiteX3" fmla="*/ 704040 w 7942912"/>
              <a:gd name="connsiteY3" fmla="*/ 6858000 h 6858000"/>
              <a:gd name="connsiteX4" fmla="*/ 704040 w 7942912"/>
              <a:gd name="connsiteY4" fmla="*/ 704067 h 6858000"/>
              <a:gd name="connsiteX5" fmla="*/ 141865 w 7942912"/>
              <a:gd name="connsiteY5" fmla="*/ 143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42912" h="6858000">
                <a:moveTo>
                  <a:pt x="0" y="0"/>
                </a:moveTo>
                <a:lnTo>
                  <a:pt x="7942912" y="0"/>
                </a:lnTo>
                <a:lnTo>
                  <a:pt x="7942912" y="6858000"/>
                </a:lnTo>
                <a:lnTo>
                  <a:pt x="704040" y="6858000"/>
                </a:lnTo>
                <a:lnTo>
                  <a:pt x="704040" y="704067"/>
                </a:lnTo>
                <a:cubicBezTo>
                  <a:pt x="704040" y="363826"/>
                  <a:pt x="462698" y="79953"/>
                  <a:pt x="141865" y="14301"/>
                </a:cubicBezTo>
                <a:close/>
              </a:path>
            </a:pathLst>
          </a:custGeom>
          <a:solidFill>
            <a:schemeClr val="bg1">
              <a:lumMod val="85000"/>
            </a:schemeClr>
          </a:solidFill>
        </p:spPr>
        <p:txBody>
          <a:bodyPr wrap="square" anchor="ctr">
            <a:noAutofit/>
          </a:bodyPr>
          <a:lstStyle>
            <a:lvl1pPr marL="0" indent="0" algn="ctr">
              <a:buNone/>
              <a:defRPr sz="1600">
                <a:solidFill>
                  <a:schemeClr val="bg1">
                    <a:lumMod val="50000"/>
                  </a:schemeClr>
                </a:solidFill>
              </a:defRPr>
            </a:lvl1pPr>
          </a:lstStyle>
          <a:p>
            <a:r>
              <a:rPr lang="en-GB"/>
              <a:t>Click icon to insert picture</a:t>
            </a:r>
          </a:p>
        </p:txBody>
      </p:sp>
      <p:sp>
        <p:nvSpPr>
          <p:cNvPr id="3" name="Text Placeholder 2">
            <a:extLst>
              <a:ext uri="{FF2B5EF4-FFF2-40B4-BE49-F238E27FC236}">
                <a16:creationId xmlns:a16="http://schemas.microsoft.com/office/drawing/2014/main" id="{9D4F144B-74C7-A148-8E87-6034061E0CB6}"/>
              </a:ext>
            </a:extLst>
          </p:cNvPr>
          <p:cNvSpPr>
            <a:spLocks noGrp="1"/>
          </p:cNvSpPr>
          <p:nvPr>
            <p:ph type="body" sz="quarter" idx="10" hasCustomPrompt="1"/>
          </p:nvPr>
        </p:nvSpPr>
        <p:spPr>
          <a:xfrm>
            <a:off x="515939" y="1700213"/>
            <a:ext cx="4692628" cy="234609"/>
          </a:xfrm>
        </p:spPr>
        <p:txBody>
          <a:bodyPr>
            <a:normAutofit/>
          </a:bodyPr>
          <a:lstStyle>
            <a:lvl1pPr>
              <a:defRPr sz="1400" spc="300">
                <a:solidFill>
                  <a:schemeClr val="bg1"/>
                </a:solidFill>
              </a:defRPr>
            </a:lvl1pPr>
          </a:lstStyle>
          <a:p>
            <a:pPr lvl="0"/>
            <a:r>
              <a:rPr lang="en-GB"/>
              <a:t>SUBTITLE GOES HERE: TYPE IN CAPITALS</a:t>
            </a:r>
          </a:p>
        </p:txBody>
      </p:sp>
      <p:sp>
        <p:nvSpPr>
          <p:cNvPr id="9" name="Title 8">
            <a:extLst>
              <a:ext uri="{FF2B5EF4-FFF2-40B4-BE49-F238E27FC236}">
                <a16:creationId xmlns:a16="http://schemas.microsoft.com/office/drawing/2014/main" id="{89FFAF13-E12B-E54E-B2B2-5142A884DB82}"/>
              </a:ext>
            </a:extLst>
          </p:cNvPr>
          <p:cNvSpPr>
            <a:spLocks noGrp="1"/>
          </p:cNvSpPr>
          <p:nvPr>
            <p:ph type="title"/>
          </p:nvPr>
        </p:nvSpPr>
        <p:spPr>
          <a:xfrm>
            <a:off x="521719" y="2309427"/>
            <a:ext cx="4692628" cy="2518484"/>
          </a:xfrm>
        </p:spPr>
        <p:txBody>
          <a:bodyPr>
            <a:noAutofit/>
          </a:bodyPr>
          <a:lstStyle>
            <a:lvl1pPr>
              <a:lnSpc>
                <a:spcPct val="90000"/>
              </a:lnSpc>
              <a:defRPr sz="6000">
                <a:solidFill>
                  <a:schemeClr val="bg1"/>
                </a:solidFill>
              </a:defRPr>
            </a:lvl1pPr>
          </a:lstStyle>
          <a:p>
            <a:r>
              <a:rPr lang="en-US"/>
              <a:t>Click to edit Master title style</a:t>
            </a:r>
            <a:endParaRPr lang="en-GB"/>
          </a:p>
        </p:txBody>
      </p:sp>
      <p:sp>
        <p:nvSpPr>
          <p:cNvPr id="10" name="Text Placeholder 2">
            <a:extLst>
              <a:ext uri="{FF2B5EF4-FFF2-40B4-BE49-F238E27FC236}">
                <a16:creationId xmlns:a16="http://schemas.microsoft.com/office/drawing/2014/main" id="{9878A746-9E85-F24C-AD58-8F45F83396CC}"/>
              </a:ext>
            </a:extLst>
          </p:cNvPr>
          <p:cNvSpPr>
            <a:spLocks noGrp="1"/>
          </p:cNvSpPr>
          <p:nvPr>
            <p:ph type="body" sz="quarter" idx="11" hasCustomPrompt="1"/>
          </p:nvPr>
        </p:nvSpPr>
        <p:spPr>
          <a:xfrm>
            <a:off x="515939" y="5721999"/>
            <a:ext cx="4692628" cy="187359"/>
          </a:xfrm>
        </p:spPr>
        <p:txBody>
          <a:bodyPr anchor="b">
            <a:spAutoFit/>
          </a:bodyPr>
          <a:lstStyle>
            <a:lvl1pPr>
              <a:defRPr sz="1200" spc="0">
                <a:solidFill>
                  <a:schemeClr val="bg1"/>
                </a:solidFill>
              </a:defRPr>
            </a:lvl1pPr>
          </a:lstStyle>
          <a:p>
            <a:pPr lvl="0"/>
            <a:r>
              <a:rPr lang="en-GB"/>
              <a:t>Subtitle goes here</a:t>
            </a:r>
          </a:p>
        </p:txBody>
      </p:sp>
      <p:sp>
        <p:nvSpPr>
          <p:cNvPr id="11" name="Text Placeholder 2">
            <a:extLst>
              <a:ext uri="{FF2B5EF4-FFF2-40B4-BE49-F238E27FC236}">
                <a16:creationId xmlns:a16="http://schemas.microsoft.com/office/drawing/2014/main" id="{7AFD6BA4-8A31-2C45-81C0-67141C06959C}"/>
              </a:ext>
            </a:extLst>
          </p:cNvPr>
          <p:cNvSpPr txBox="1">
            <a:spLocks/>
          </p:cNvSpPr>
          <p:nvPr userDrawn="1"/>
        </p:nvSpPr>
        <p:spPr>
          <a:xfrm>
            <a:off x="515938" y="6173816"/>
            <a:ext cx="1303626" cy="315884"/>
          </a:xfrm>
          <a:prstGeom prst="rect">
            <a:avLst/>
          </a:prstGeom>
        </p:spPr>
        <p:txBody>
          <a:bodyPr lIns="0" tIns="0" rIns="0" bIns="0" anchor="b"/>
          <a:lstStyle>
            <a:lvl1pPr marL="0" indent="0" algn="l" defTabSz="914400" rtl="0" eaLnBrk="1" latinLnBrk="0" hangingPunct="1">
              <a:lnSpc>
                <a:spcPct val="110000"/>
              </a:lnSpc>
              <a:spcBef>
                <a:spcPts val="0"/>
              </a:spcBef>
              <a:spcAft>
                <a:spcPts val="1200"/>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0"/>
              </a:spcBef>
              <a:spcAft>
                <a:spcPts val="1200"/>
              </a:spcAft>
              <a:buClr>
                <a:schemeClr val="bg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0"/>
              </a:spcBef>
              <a:spcAft>
                <a:spcPts val="1200"/>
              </a:spcAft>
              <a:buClr>
                <a:schemeClr val="bg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0"/>
              </a:spcBef>
              <a:spcAft>
                <a:spcPts val="1200"/>
              </a:spcAft>
              <a:buClr>
                <a:schemeClr val="bg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0000"/>
              </a:lnSpc>
              <a:spcBef>
                <a:spcPts val="0"/>
              </a:spcBef>
              <a:spcAft>
                <a:spcPts val="1200"/>
              </a:spcAft>
              <a:buClr>
                <a:schemeClr val="bg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800" b="1">
                <a:solidFill>
                  <a:schemeClr val="bg2"/>
                </a:solidFill>
              </a:rPr>
              <a:t>gavi.org</a:t>
            </a:r>
          </a:p>
        </p:txBody>
      </p:sp>
      <p:sp>
        <p:nvSpPr>
          <p:cNvPr id="14" name="Text Placeholder 13">
            <a:extLst>
              <a:ext uri="{FF2B5EF4-FFF2-40B4-BE49-F238E27FC236}">
                <a16:creationId xmlns:a16="http://schemas.microsoft.com/office/drawing/2014/main" id="{C10119D7-2EC9-4840-AC33-164E7101833C}"/>
              </a:ext>
            </a:extLst>
          </p:cNvPr>
          <p:cNvSpPr>
            <a:spLocks noGrp="1"/>
          </p:cNvSpPr>
          <p:nvPr>
            <p:ph type="body" sz="quarter" idx="19" hasCustomPrompt="1"/>
          </p:nvPr>
        </p:nvSpPr>
        <p:spPr>
          <a:xfrm>
            <a:off x="10351263" y="443457"/>
            <a:ext cx="1324800" cy="486000"/>
          </a:xfrm>
          <a:blipFill>
            <a:blip r:embed="rId3">
              <a:extLst>
                <a:ext uri="{96DAC541-7B7A-43D3-8B79-37D633B846F1}">
                  <asvg:svgBlip xmlns:asvg="http://schemas.microsoft.com/office/drawing/2016/SVG/main" r:embed="rId4"/>
                </a:ext>
              </a:extLst>
            </a:blip>
            <a:stretch>
              <a:fillRect/>
            </a:stretch>
          </a:blipFill>
        </p:spPr>
        <p:txBody>
          <a:bodyPr/>
          <a:lstStyle/>
          <a:p>
            <a:pPr lvl="0"/>
            <a:r>
              <a:rPr lang="en-GB"/>
              <a:t> </a:t>
            </a:r>
          </a:p>
        </p:txBody>
      </p:sp>
    </p:spTree>
    <p:extLst>
      <p:ext uri="{BB962C8B-B14F-4D97-AF65-F5344CB8AC3E}">
        <p14:creationId xmlns:p14="http://schemas.microsoft.com/office/powerpoint/2010/main" val="36534295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808B0-20CE-1E8F-1FAD-8A9DCB220E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DFCA9B-3A58-F557-CA1A-3984C0765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13031A-D9E8-C679-F20C-CE26FC8CF881}"/>
              </a:ext>
            </a:extLst>
          </p:cNvPr>
          <p:cNvSpPr>
            <a:spLocks noGrp="1"/>
          </p:cNvSpPr>
          <p:nvPr>
            <p:ph type="dt" sz="half" idx="10"/>
          </p:nvPr>
        </p:nvSpPr>
        <p:spPr/>
        <p:txBody>
          <a:bodyPr/>
          <a:lstStyle/>
          <a:p>
            <a:fld id="{8BFA6BAE-A49C-4BA2-8375-50C787EC464D}" type="datetimeFigureOut">
              <a:rPr lang="en-US" smtClean="0"/>
              <a:t>3/7/2024</a:t>
            </a:fld>
            <a:endParaRPr lang="en-US"/>
          </a:p>
        </p:txBody>
      </p:sp>
      <p:sp>
        <p:nvSpPr>
          <p:cNvPr id="5" name="Footer Placeholder 4">
            <a:extLst>
              <a:ext uri="{FF2B5EF4-FFF2-40B4-BE49-F238E27FC236}">
                <a16:creationId xmlns:a16="http://schemas.microsoft.com/office/drawing/2014/main" id="{15B4C7B6-222E-9462-1783-1B210EE46C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B9D0A3-18D8-7E7D-64F2-737BDE7F9150}"/>
              </a:ext>
            </a:extLst>
          </p:cNvPr>
          <p:cNvSpPr>
            <a:spLocks noGrp="1"/>
          </p:cNvSpPr>
          <p:nvPr>
            <p:ph type="sldNum" sz="quarter" idx="12"/>
          </p:nvPr>
        </p:nvSpPr>
        <p:spPr/>
        <p:txBody>
          <a:bodyPr/>
          <a:lstStyle/>
          <a:p>
            <a:fld id="{D462A876-7C65-470A-9738-48B749B8E375}" type="slidenum">
              <a:rPr lang="en-US" smtClean="0"/>
              <a:t>‹#›</a:t>
            </a:fld>
            <a:endParaRPr lang="en-US"/>
          </a:p>
        </p:txBody>
      </p:sp>
    </p:spTree>
    <p:extLst>
      <p:ext uri="{BB962C8B-B14F-4D97-AF65-F5344CB8AC3E}">
        <p14:creationId xmlns:p14="http://schemas.microsoft.com/office/powerpoint/2010/main" val="41629477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17FBE218-B3E5-C443-992C-52EB98D9DC3E}"/>
              </a:ext>
            </a:extLst>
          </p:cNvPr>
          <p:cNvSpPr>
            <a:spLocks noGrp="1"/>
          </p:cNvSpPr>
          <p:nvPr>
            <p:ph type="pic" sz="quarter" idx="15"/>
          </p:nvPr>
        </p:nvSpPr>
        <p:spPr>
          <a:xfrm>
            <a:off x="6350602" y="1"/>
            <a:ext cx="5841399" cy="3967843"/>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3863030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Divider + Image A2">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785EFCE5-1951-3242-A232-F252911C4EAB}"/>
              </a:ext>
            </a:extLst>
          </p:cNvPr>
          <p:cNvSpPr>
            <a:spLocks noGrp="1"/>
          </p:cNvSpPr>
          <p:nvPr>
            <p:ph type="pic" sz="quarter" idx="10"/>
          </p:nvPr>
        </p:nvSpPr>
        <p:spPr>
          <a:xfrm>
            <a:off x="-2" y="0"/>
            <a:ext cx="6096001" cy="6858000"/>
          </a:xfrm>
          <a:custGeom>
            <a:avLst/>
            <a:gdLst>
              <a:gd name="connsiteX0" fmla="*/ 3078800 w 6096001"/>
              <a:gd name="connsiteY0" fmla="*/ 1892300 h 6858000"/>
              <a:gd name="connsiteX1" fmla="*/ 2003079 w 6096001"/>
              <a:gd name="connsiteY1" fmla="*/ 2443193 h 6858000"/>
              <a:gd name="connsiteX2" fmla="*/ 2435905 w 6096001"/>
              <a:gd name="connsiteY2" fmla="*/ 2746603 h 6858000"/>
              <a:gd name="connsiteX3" fmla="*/ 3026635 w 6096001"/>
              <a:gd name="connsiteY3" fmla="*/ 2408238 h 6858000"/>
              <a:gd name="connsiteX4" fmla="*/ 3472150 w 6096001"/>
              <a:gd name="connsiteY4" fmla="*/ 2777364 h 6858000"/>
              <a:gd name="connsiteX5" fmla="*/ 2825026 w 6096001"/>
              <a:gd name="connsiteY5" fmla="*/ 3514218 h 6858000"/>
              <a:gd name="connsiteX6" fmla="*/ 1986161 w 6096001"/>
              <a:gd name="connsiteY6" fmla="*/ 4857893 h 6858000"/>
              <a:gd name="connsiteX7" fmla="*/ 1986161 w 6096001"/>
              <a:gd name="connsiteY7" fmla="*/ 5014492 h 6858000"/>
              <a:gd name="connsiteX8" fmla="*/ 4102356 w 6096001"/>
              <a:gd name="connsiteY8" fmla="*/ 5014492 h 6858000"/>
              <a:gd name="connsiteX9" fmla="*/ 4102356 w 6096001"/>
              <a:gd name="connsiteY9" fmla="*/ 4515333 h 6858000"/>
              <a:gd name="connsiteX10" fmla="*/ 2614957 w 6096001"/>
              <a:gd name="connsiteY10" fmla="*/ 4515333 h 6858000"/>
              <a:gd name="connsiteX11" fmla="*/ 3301557 w 6096001"/>
              <a:gd name="connsiteY11" fmla="*/ 3809239 h 6858000"/>
              <a:gd name="connsiteX12" fmla="*/ 4053011 w 6096001"/>
              <a:gd name="connsiteY12" fmla="*/ 2750798 h 6858000"/>
              <a:gd name="connsiteX13" fmla="*/ 3078800 w 6096001"/>
              <a:gd name="connsiteY13" fmla="*/ 1892300 h 6858000"/>
              <a:gd name="connsiteX14" fmla="*/ 0 w 6096001"/>
              <a:gd name="connsiteY14" fmla="*/ 0 h 6858000"/>
              <a:gd name="connsiteX15" fmla="*/ 5214397 w 6096001"/>
              <a:gd name="connsiteY15" fmla="*/ 0 h 6858000"/>
              <a:gd name="connsiteX16" fmla="*/ 6096001 w 6096001"/>
              <a:gd name="connsiteY16" fmla="*/ 881604 h 6858000"/>
              <a:gd name="connsiteX17" fmla="*/ 6096001 w 6096001"/>
              <a:gd name="connsiteY17" fmla="*/ 6858000 h 6858000"/>
              <a:gd name="connsiteX18" fmla="*/ 0 w 6096001"/>
              <a:gd name="connsiteY1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96001" h="6858000">
                <a:moveTo>
                  <a:pt x="3078800" y="1892300"/>
                </a:moveTo>
                <a:cubicBezTo>
                  <a:pt x="2571252" y="1892300"/>
                  <a:pt x="2235706" y="2082456"/>
                  <a:pt x="2003079" y="2443193"/>
                </a:cubicBezTo>
                <a:lnTo>
                  <a:pt x="2435905" y="2746603"/>
                </a:lnTo>
                <a:cubicBezTo>
                  <a:pt x="2576891" y="2529882"/>
                  <a:pt x="2768632" y="2408238"/>
                  <a:pt x="3026635" y="2408238"/>
                </a:cubicBezTo>
                <a:cubicBezTo>
                  <a:pt x="3318476" y="2408238"/>
                  <a:pt x="3472150" y="2556447"/>
                  <a:pt x="3472150" y="2777364"/>
                </a:cubicBezTo>
                <a:cubicBezTo>
                  <a:pt x="3472150" y="3020651"/>
                  <a:pt x="3301557" y="3198224"/>
                  <a:pt x="2825026" y="3514218"/>
                </a:cubicBezTo>
                <a:cubicBezTo>
                  <a:pt x="2231476" y="3916901"/>
                  <a:pt x="1986161" y="4315389"/>
                  <a:pt x="1986161" y="4857893"/>
                </a:cubicBezTo>
                <a:lnTo>
                  <a:pt x="1986161" y="5014492"/>
                </a:lnTo>
                <a:lnTo>
                  <a:pt x="4102356" y="5014492"/>
                </a:lnTo>
                <a:lnTo>
                  <a:pt x="4102356" y="4515333"/>
                </a:lnTo>
                <a:lnTo>
                  <a:pt x="2614957" y="4515333"/>
                </a:lnTo>
                <a:cubicBezTo>
                  <a:pt x="2645974" y="4346150"/>
                  <a:pt x="2891289" y="4081889"/>
                  <a:pt x="3301557" y="3809239"/>
                </a:cubicBezTo>
                <a:cubicBezTo>
                  <a:pt x="3834483" y="3456891"/>
                  <a:pt x="4053011" y="3175852"/>
                  <a:pt x="4053011" y="2750798"/>
                </a:cubicBezTo>
                <a:cubicBezTo>
                  <a:pt x="4053011" y="2255833"/>
                  <a:pt x="3646972" y="1892300"/>
                  <a:pt x="3078800" y="1892300"/>
                </a:cubicBezTo>
                <a:close/>
                <a:moveTo>
                  <a:pt x="0" y="0"/>
                </a:moveTo>
                <a:lnTo>
                  <a:pt x="5214397" y="0"/>
                </a:lnTo>
                <a:cubicBezTo>
                  <a:pt x="5701293" y="0"/>
                  <a:pt x="6096001" y="394708"/>
                  <a:pt x="6096001" y="881604"/>
                </a:cubicBezTo>
                <a:lnTo>
                  <a:pt x="6096001" y="6858000"/>
                </a:lnTo>
                <a:lnTo>
                  <a:pt x="0" y="6858000"/>
                </a:lnTo>
                <a:close/>
              </a:path>
            </a:pathLst>
          </a:custGeom>
          <a:solidFill>
            <a:schemeClr val="bg1">
              <a:lumMod val="85000"/>
            </a:schemeClr>
          </a:solidFill>
        </p:spPr>
        <p:txBody>
          <a:bodyPr wrap="square" tIns="720000">
            <a:noAutofit/>
          </a:bodyPr>
          <a:lstStyle>
            <a:lvl1pPr algn="ctr">
              <a:defRPr sz="1600">
                <a:solidFill>
                  <a:schemeClr val="bg1">
                    <a:lumMod val="50000"/>
                  </a:schemeClr>
                </a:solidFill>
              </a:defRPr>
            </a:lvl1pPr>
          </a:lstStyle>
          <a:p>
            <a:r>
              <a:rPr lang="en-US"/>
              <a:t>Click icon to add picture</a:t>
            </a:r>
            <a:endParaRPr lang="en-GB"/>
          </a:p>
        </p:txBody>
      </p:sp>
      <p:pic>
        <p:nvPicPr>
          <p:cNvPr id="40" name="Graphic 39">
            <a:extLst>
              <a:ext uri="{FF2B5EF4-FFF2-40B4-BE49-F238E27FC236}">
                <a16:creationId xmlns:a16="http://schemas.microsoft.com/office/drawing/2014/main" id="{A70D9B68-451F-F24D-9AD8-10CAC455266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61533" y="445558"/>
            <a:ext cx="1304260" cy="480118"/>
          </a:xfrm>
          <a:prstGeom prst="rect">
            <a:avLst/>
          </a:prstGeom>
        </p:spPr>
      </p:pic>
      <p:sp>
        <p:nvSpPr>
          <p:cNvPr id="6" name="Text Placeholder 29">
            <a:extLst>
              <a:ext uri="{FF2B5EF4-FFF2-40B4-BE49-F238E27FC236}">
                <a16:creationId xmlns:a16="http://schemas.microsoft.com/office/drawing/2014/main" id="{AD887088-580E-3280-834E-11FE0CAB12A0}"/>
              </a:ext>
            </a:extLst>
          </p:cNvPr>
          <p:cNvSpPr>
            <a:spLocks noGrp="1"/>
          </p:cNvSpPr>
          <p:nvPr>
            <p:ph type="body" sz="quarter" idx="12" hasCustomPrompt="1"/>
          </p:nvPr>
        </p:nvSpPr>
        <p:spPr>
          <a:xfrm>
            <a:off x="6653214" y="2843359"/>
            <a:ext cx="5012580" cy="2476786"/>
          </a:xfrm>
        </p:spPr>
        <p:txBody>
          <a:bodyPr>
            <a:normAutofit/>
          </a:bodyPr>
          <a:lstStyle>
            <a:lvl1pPr>
              <a:lnSpc>
                <a:spcPct val="80000"/>
              </a:lnSpc>
              <a:spcAft>
                <a:spcPts val="0"/>
              </a:spcAft>
              <a:defRPr sz="6000" b="1">
                <a:solidFill>
                  <a:schemeClr val="tx2"/>
                </a:solidFill>
              </a:defRPr>
            </a:lvl1pPr>
          </a:lstStyle>
          <a:p>
            <a:pPr lvl="0"/>
            <a:r>
              <a:rPr lang="en-GB"/>
              <a:t>Section title goes here</a:t>
            </a:r>
          </a:p>
        </p:txBody>
      </p:sp>
      <p:sp>
        <p:nvSpPr>
          <p:cNvPr id="7" name="Text Placeholder 31">
            <a:extLst>
              <a:ext uri="{FF2B5EF4-FFF2-40B4-BE49-F238E27FC236}">
                <a16:creationId xmlns:a16="http://schemas.microsoft.com/office/drawing/2014/main" id="{9D3AEDA3-676C-74F6-E9E7-0A9358720A3F}"/>
              </a:ext>
            </a:extLst>
          </p:cNvPr>
          <p:cNvSpPr>
            <a:spLocks noGrp="1"/>
          </p:cNvSpPr>
          <p:nvPr>
            <p:ph type="body" sz="quarter" idx="13" hasCustomPrompt="1"/>
          </p:nvPr>
        </p:nvSpPr>
        <p:spPr>
          <a:xfrm>
            <a:off x="6653214" y="2189162"/>
            <a:ext cx="5012580" cy="540077"/>
          </a:xfrm>
        </p:spPr>
        <p:txBody>
          <a:bodyPr>
            <a:normAutofit/>
          </a:bodyPr>
          <a:lstStyle>
            <a:lvl1pPr>
              <a:defRPr sz="1400" spc="300">
                <a:solidFill>
                  <a:schemeClr val="tx2">
                    <a:lumMod val="50000"/>
                  </a:schemeClr>
                </a:solidFill>
              </a:defRPr>
            </a:lvl1pPr>
          </a:lstStyle>
          <a:p>
            <a:pPr lvl="0"/>
            <a:r>
              <a:rPr lang="en-GB"/>
              <a:t>SUBTITLE GOES HERE: TYPE IN CAPITALS</a:t>
            </a:r>
          </a:p>
        </p:txBody>
      </p:sp>
    </p:spTree>
    <p:extLst>
      <p:ext uri="{BB962C8B-B14F-4D97-AF65-F5344CB8AC3E}">
        <p14:creationId xmlns:p14="http://schemas.microsoft.com/office/powerpoint/2010/main" val="33895929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standard slide header">
    <p:spTree>
      <p:nvGrpSpPr>
        <p:cNvPr id="1" name=""/>
        <p:cNvGrpSpPr/>
        <p:nvPr/>
      </p:nvGrpSpPr>
      <p:grpSpPr>
        <a:xfrm>
          <a:off x="0" y="0"/>
          <a:ext cx="0" cy="0"/>
          <a:chOff x="0" y="0"/>
          <a:chExt cx="0" cy="0"/>
        </a:xfrm>
      </p:grpSpPr>
      <p:sp>
        <p:nvSpPr>
          <p:cNvPr id="2" name="Rectangle 1"/>
          <p:cNvSpPr/>
          <p:nvPr userDrawn="1"/>
        </p:nvSpPr>
        <p:spPr>
          <a:xfrm>
            <a:off x="0" y="-3604"/>
            <a:ext cx="12192000" cy="90969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a:p>
        </p:txBody>
      </p:sp>
      <p:pic>
        <p:nvPicPr>
          <p:cNvPr id="5" name="Picture 4">
            <a:extLst>
              <a:ext uri="{FF2B5EF4-FFF2-40B4-BE49-F238E27FC236}">
                <a16:creationId xmlns:a16="http://schemas.microsoft.com/office/drawing/2014/main" id="{DC50D009-DC3D-4FAA-BF42-73A3E7E8B1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89" r="1917" b="7766"/>
          <a:stretch/>
        </p:blipFill>
        <p:spPr>
          <a:xfrm>
            <a:off x="8343901" y="-3604"/>
            <a:ext cx="3848100" cy="909691"/>
          </a:xfrm>
          <a:prstGeom prst="rect">
            <a:avLst/>
          </a:prstGeom>
        </p:spPr>
      </p:pic>
      <p:sp>
        <p:nvSpPr>
          <p:cNvPr id="17" name="Text Placeholder 16">
            <a:extLst>
              <a:ext uri="{FF2B5EF4-FFF2-40B4-BE49-F238E27FC236}">
                <a16:creationId xmlns:a16="http://schemas.microsoft.com/office/drawing/2014/main" id="{8B848DC2-E499-6A4D-A174-D42E689DF8E2}"/>
              </a:ext>
            </a:extLst>
          </p:cNvPr>
          <p:cNvSpPr>
            <a:spLocks noGrp="1"/>
          </p:cNvSpPr>
          <p:nvPr>
            <p:ph type="body" sz="quarter" idx="10" hasCustomPrompt="1"/>
          </p:nvPr>
        </p:nvSpPr>
        <p:spPr>
          <a:xfrm>
            <a:off x="196786" y="1"/>
            <a:ext cx="10676503" cy="500644"/>
          </a:xfrm>
        </p:spPr>
        <p:txBody>
          <a:bodyPr>
            <a:noAutofit/>
          </a:bodyPr>
          <a:lstStyle>
            <a:lvl1pPr marL="0" indent="0">
              <a:buNone/>
              <a:defRPr sz="3200" b="1">
                <a:solidFill>
                  <a:schemeClr val="accent1">
                    <a:lumMod val="90000"/>
                    <a:lumOff val="10000"/>
                  </a:schemeClr>
                </a:solidFill>
                <a:latin typeface="+mj-lt"/>
              </a:defRPr>
            </a:lvl1pPr>
          </a:lstStyle>
          <a:p>
            <a:pPr lvl="0"/>
            <a:r>
              <a:rPr lang="en-GB"/>
              <a:t>Title here</a:t>
            </a:r>
          </a:p>
        </p:txBody>
      </p:sp>
      <p:sp>
        <p:nvSpPr>
          <p:cNvPr id="8" name="Text Placeholder 7"/>
          <p:cNvSpPr>
            <a:spLocks noGrp="1"/>
          </p:cNvSpPr>
          <p:nvPr>
            <p:ph type="body" sz="quarter" idx="11"/>
          </p:nvPr>
        </p:nvSpPr>
        <p:spPr>
          <a:xfrm>
            <a:off x="195265" y="547690"/>
            <a:ext cx="10675937" cy="358775"/>
          </a:xfrm>
        </p:spPr>
        <p:txBody>
          <a:bodyPr>
            <a:noAutofit/>
          </a:bodyPr>
          <a:lstStyle>
            <a:lvl1pPr marL="0" indent="0">
              <a:buFontTx/>
              <a:buNone/>
              <a:defRPr sz="1800" b="1"/>
            </a:lvl1pPr>
            <a:lvl2pPr marL="457189" indent="0">
              <a:buFontTx/>
              <a:buNone/>
              <a:defRPr sz="1800"/>
            </a:lvl2pPr>
            <a:lvl3pPr marL="914377" indent="0">
              <a:buFontTx/>
              <a:buNone/>
              <a:defRPr sz="1800"/>
            </a:lvl3pPr>
            <a:lvl4pPr marL="1371566" indent="0">
              <a:buFontTx/>
              <a:buNone/>
              <a:defRPr sz="1800"/>
            </a:lvl4pPr>
            <a:lvl5pPr marL="1828754" indent="0">
              <a:buFontTx/>
              <a:buNone/>
              <a:defRPr sz="1800"/>
            </a:lvl5pPr>
          </a:lstStyle>
          <a:p>
            <a:pPr lvl="0"/>
            <a:r>
              <a:rPr lang="en-US"/>
              <a:t>Edit Master text styles</a:t>
            </a:r>
            <a:endParaRPr lang="en-CA"/>
          </a:p>
        </p:txBody>
      </p:sp>
    </p:spTree>
    <p:extLst>
      <p:ext uri="{BB962C8B-B14F-4D97-AF65-F5344CB8AC3E}">
        <p14:creationId xmlns:p14="http://schemas.microsoft.com/office/powerpoint/2010/main" val="31163361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9" y="1589"/>
                        <a:ext cx="1588" cy="1588"/>
                      </a:xfrm>
                      <a:prstGeom prst="rect">
                        <a:avLst/>
                      </a:prstGeom>
                    </p:spPr>
                  </p:pic>
                </p:oleObj>
              </mc:Fallback>
            </mc:AlternateContent>
          </a:graphicData>
        </a:graphic>
      </p:graphicFrame>
      <p:pic>
        <p:nvPicPr>
          <p:cNvPr id="11" name="object 2"/>
          <p:cNvPicPr/>
          <p:nvPr userDrawn="1"/>
        </p:nvPicPr>
        <p:blipFill>
          <a:blip r:embed="rId5" cstate="print"/>
          <a:stretch>
            <a:fillRect/>
          </a:stretch>
        </p:blipFill>
        <p:spPr>
          <a:xfrm>
            <a:off x="0" y="0"/>
            <a:ext cx="12192000" cy="774192"/>
          </a:xfrm>
          <a:prstGeom prst="rect">
            <a:avLst/>
          </a:prstGeom>
        </p:spPr>
      </p:pic>
      <p:sp>
        <p:nvSpPr>
          <p:cNvPr id="7" name="Copyright" hidden="1"/>
          <p:cNvSpPr txBox="1"/>
          <p:nvPr userDrawn="1"/>
        </p:nvSpPr>
        <p:spPr>
          <a:xfrm rot="16200000">
            <a:off x="9486902" y="3922498"/>
            <a:ext cx="5133975" cy="96949"/>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2023 by Boston Consulting Group. All rights reserved.</a:t>
            </a:r>
          </a:p>
        </p:txBody>
      </p:sp>
      <p:sp>
        <p:nvSpPr>
          <p:cNvPr id="4" name="Title 3"/>
          <p:cNvSpPr>
            <a:spLocks noGrp="1"/>
          </p:cNvSpPr>
          <p:nvPr>
            <p:ph type="title" hasCustomPrompt="1"/>
          </p:nvPr>
        </p:nvSpPr>
        <p:spPr/>
        <p:txBody>
          <a:bodyPr vert="horz"/>
          <a:lstStyle>
            <a:lvl1pPr>
              <a:defRPr>
                <a:solidFill>
                  <a:srgbClr val="FFFFFF"/>
                </a:solidFill>
                <a:latin typeface="+mj-lt"/>
                <a:ea typeface="+mj-ea"/>
                <a:cs typeface="+mj-cs"/>
              </a:defRPr>
            </a:lvl1pPr>
          </a:lstStyle>
          <a:p>
            <a:r>
              <a:rPr lang="en-US"/>
              <a:t>Click to add title</a:t>
            </a:r>
          </a:p>
        </p:txBody>
      </p:sp>
      <p:pic>
        <p:nvPicPr>
          <p:cNvPr id="2" name="Picture 1" descr="A black background with blue text&#10;&#10;Description automatically generated">
            <a:extLst>
              <a:ext uri="{FF2B5EF4-FFF2-40B4-BE49-F238E27FC236}">
                <a16:creationId xmlns:a16="http://schemas.microsoft.com/office/drawing/2014/main" id="{12201EA7-55E6-0E3A-E033-AC3DAB3D3D5C}"/>
              </a:ext>
            </a:extLst>
          </p:cNvPr>
          <p:cNvPicPr>
            <a:picLocks noChangeAspect="1"/>
          </p:cNvPicPr>
          <p:nvPr userDrawn="1"/>
        </p:nvPicPr>
        <p:blipFill>
          <a:blip r:embed="rId6"/>
          <a:stretch>
            <a:fillRect/>
          </a:stretch>
        </p:blipFill>
        <p:spPr>
          <a:xfrm>
            <a:off x="10933140" y="6239933"/>
            <a:ext cx="926384" cy="570361"/>
          </a:xfrm>
          <a:prstGeom prst="rect">
            <a:avLst/>
          </a:prstGeom>
        </p:spPr>
      </p:pic>
    </p:spTree>
    <p:extLst>
      <p:ext uri="{BB962C8B-B14F-4D97-AF65-F5344CB8AC3E}">
        <p14:creationId xmlns:p14="http://schemas.microsoft.com/office/powerpoint/2010/main" val="372260693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5760"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9139C-9E51-5B49-8A8D-3E3781197A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TH"/>
          </a:p>
        </p:txBody>
      </p:sp>
      <p:sp>
        <p:nvSpPr>
          <p:cNvPr id="3" name="Subtitle 2">
            <a:extLst>
              <a:ext uri="{FF2B5EF4-FFF2-40B4-BE49-F238E27FC236}">
                <a16:creationId xmlns:a16="http://schemas.microsoft.com/office/drawing/2014/main" id="{DC652F6D-9B6A-554C-BE22-BC7ADEAC01A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TH"/>
          </a:p>
        </p:txBody>
      </p:sp>
      <p:sp>
        <p:nvSpPr>
          <p:cNvPr id="4" name="Date Placeholder 3">
            <a:extLst>
              <a:ext uri="{FF2B5EF4-FFF2-40B4-BE49-F238E27FC236}">
                <a16:creationId xmlns:a16="http://schemas.microsoft.com/office/drawing/2014/main" id="{ED03FDFE-CA6D-994D-8B7B-3BCC69E67708}"/>
              </a:ext>
            </a:extLst>
          </p:cNvPr>
          <p:cNvSpPr>
            <a:spLocks noGrp="1"/>
          </p:cNvSpPr>
          <p:nvPr>
            <p:ph type="dt" sz="half" idx="10"/>
          </p:nvPr>
        </p:nvSpPr>
        <p:spPr/>
        <p:txBody>
          <a:bodyPr/>
          <a:lstStyle/>
          <a:p>
            <a:fld id="{73BC9BDF-6359-E948-9B7C-EAF9882C9FD2}" type="datetimeFigureOut">
              <a:rPr lang="en-TH" smtClean="0"/>
              <a:t>03/07/2024</a:t>
            </a:fld>
            <a:endParaRPr lang="en-TH"/>
          </a:p>
        </p:txBody>
      </p:sp>
      <p:sp>
        <p:nvSpPr>
          <p:cNvPr id="5" name="Footer Placeholder 4">
            <a:extLst>
              <a:ext uri="{FF2B5EF4-FFF2-40B4-BE49-F238E27FC236}">
                <a16:creationId xmlns:a16="http://schemas.microsoft.com/office/drawing/2014/main" id="{D8C2E466-3611-C44C-8783-3492B262FA58}"/>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95149D09-35B7-D24B-B900-CB684EBB1504}"/>
              </a:ext>
            </a:extLst>
          </p:cNvPr>
          <p:cNvSpPr>
            <a:spLocks noGrp="1"/>
          </p:cNvSpPr>
          <p:nvPr>
            <p:ph type="sldNum" sz="quarter" idx="12"/>
          </p:nvPr>
        </p:nvSpPr>
        <p:spPr/>
        <p:txBody>
          <a:bodyPr/>
          <a:lstStyle/>
          <a:p>
            <a:fld id="{5EC0CFB8-8CB1-4149-B664-0F2C62573743}" type="slidenum">
              <a:rPr lang="en-TH" smtClean="0"/>
              <a:t>‹#›</a:t>
            </a:fld>
            <a:endParaRPr lang="en-TH"/>
          </a:p>
        </p:txBody>
      </p:sp>
    </p:spTree>
    <p:extLst>
      <p:ext uri="{BB962C8B-B14F-4D97-AF65-F5344CB8AC3E}">
        <p14:creationId xmlns:p14="http://schemas.microsoft.com/office/powerpoint/2010/main" val="33384958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Picture&amp;Content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1246717" y="3"/>
            <a:ext cx="7921624" cy="1036637"/>
          </a:xfrm>
        </p:spPr>
        <p:txBody>
          <a:bodyPr/>
          <a:lstStyle/>
          <a:p>
            <a:r>
              <a:rPr lang="en-GB" noProof="0"/>
              <a:t>TITLE</a:t>
            </a:r>
          </a:p>
        </p:txBody>
      </p:sp>
      <p:sp>
        <p:nvSpPr>
          <p:cNvPr id="3" name="Espace réservé du contenu 2"/>
          <p:cNvSpPr>
            <a:spLocks noGrp="1"/>
          </p:cNvSpPr>
          <p:nvPr>
            <p:ph idx="1" hasCustomPrompt="1"/>
          </p:nvPr>
        </p:nvSpPr>
        <p:spPr bwMode="gray">
          <a:xfrm>
            <a:off x="1246717" y="1304927"/>
            <a:ext cx="6192672" cy="4716463"/>
          </a:xfrm>
        </p:spPr>
        <p:txBody>
          <a:bodyPr/>
          <a:lstStyle>
            <a:lvl2pPr>
              <a:defRPr/>
            </a:lvl2pPr>
            <a:lvl3pPr>
              <a:defRPr/>
            </a:lvl3pPr>
            <a:lvl4pPr>
              <a:defRPr baseline="0"/>
            </a:lvl4pPr>
            <a:lvl5pPr>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8" name="Espace réservé de la date 7"/>
          <p:cNvSpPr>
            <a:spLocks noGrp="1"/>
          </p:cNvSpPr>
          <p:nvPr>
            <p:ph type="dt" sz="half" idx="14"/>
          </p:nvPr>
        </p:nvSpPr>
        <p:spPr bwMode="gray"/>
        <p:txBody>
          <a:bodyPr/>
          <a:lstStyle/>
          <a:p>
            <a:r>
              <a:rPr lang="fr-CH" noProof="0"/>
              <a:t>Date</a:t>
            </a:r>
            <a:endParaRPr lang="en-GB" noProof="0"/>
          </a:p>
        </p:txBody>
      </p:sp>
      <p:sp>
        <p:nvSpPr>
          <p:cNvPr id="11" name="Espace réservé du numéro de diapositive 10"/>
          <p:cNvSpPr>
            <a:spLocks noGrp="1"/>
          </p:cNvSpPr>
          <p:nvPr>
            <p:ph type="sldNum" sz="quarter" idx="15"/>
          </p:nvPr>
        </p:nvSpPr>
        <p:spPr bwMode="gray"/>
        <p:txBody>
          <a:bodyPr/>
          <a:lstStyle/>
          <a:p>
            <a:pPr algn="l"/>
            <a:fld id="{733122C9-A0B9-462F-8757-0847AD287B63}" type="slidenum">
              <a:rPr lang="en-GB" noProof="0" smtClean="0"/>
              <a:pPr algn="l"/>
              <a:t>‹#›</a:t>
            </a:fld>
            <a:endParaRPr lang="en-GB" noProof="0"/>
          </a:p>
        </p:txBody>
      </p:sp>
      <p:sp>
        <p:nvSpPr>
          <p:cNvPr id="10" name="Espace réservé pour une image  17"/>
          <p:cNvSpPr>
            <a:spLocks noGrp="1"/>
          </p:cNvSpPr>
          <p:nvPr>
            <p:ph type="pic" sz="quarter" idx="18" hasCustomPrompt="1"/>
          </p:nvPr>
        </p:nvSpPr>
        <p:spPr bwMode="gray">
          <a:xfrm>
            <a:off x="7439389" y="3"/>
            <a:ext cx="4752611" cy="6053251"/>
          </a:xfrm>
          <a:custGeom>
            <a:avLst/>
            <a:gdLst>
              <a:gd name="connsiteX0" fmla="*/ 0 w 3851275"/>
              <a:gd name="connsiteY0" fmla="*/ 0 h 5157788"/>
              <a:gd name="connsiteX1" fmla="*/ 3851275 w 3851275"/>
              <a:gd name="connsiteY1" fmla="*/ 0 h 5157788"/>
              <a:gd name="connsiteX2" fmla="*/ 3851275 w 3851275"/>
              <a:gd name="connsiteY2" fmla="*/ 5157788 h 5157788"/>
              <a:gd name="connsiteX3" fmla="*/ 0 w 3851275"/>
              <a:gd name="connsiteY3" fmla="*/ 5157788 h 5157788"/>
              <a:gd name="connsiteX4" fmla="*/ 0 w 3851275"/>
              <a:gd name="connsiteY4" fmla="*/ 0 h 5157788"/>
              <a:gd name="connsiteX0" fmla="*/ 1692275 w 3851275"/>
              <a:gd name="connsiteY0" fmla="*/ 0 h 5157788"/>
              <a:gd name="connsiteX1" fmla="*/ 3851275 w 3851275"/>
              <a:gd name="connsiteY1" fmla="*/ 0 h 5157788"/>
              <a:gd name="connsiteX2" fmla="*/ 3851275 w 3851275"/>
              <a:gd name="connsiteY2" fmla="*/ 5157788 h 5157788"/>
              <a:gd name="connsiteX3" fmla="*/ 0 w 3851275"/>
              <a:gd name="connsiteY3" fmla="*/ 5157788 h 5157788"/>
              <a:gd name="connsiteX4" fmla="*/ 1692275 w 3851275"/>
              <a:gd name="connsiteY4" fmla="*/ 0 h 5157788"/>
              <a:gd name="connsiteX0" fmla="*/ 0 w 2159000"/>
              <a:gd name="connsiteY0" fmla="*/ 0 h 5157788"/>
              <a:gd name="connsiteX1" fmla="*/ 2159000 w 2159000"/>
              <a:gd name="connsiteY1" fmla="*/ 0 h 5157788"/>
              <a:gd name="connsiteX2" fmla="*/ 2159000 w 2159000"/>
              <a:gd name="connsiteY2" fmla="*/ 5157788 h 5157788"/>
              <a:gd name="connsiteX3" fmla="*/ 0 w 2159000"/>
              <a:gd name="connsiteY3" fmla="*/ 5157788 h 5157788"/>
              <a:gd name="connsiteX4" fmla="*/ 0 w 2159000"/>
              <a:gd name="connsiteY4" fmla="*/ 0 h 5157788"/>
              <a:gd name="connsiteX0" fmla="*/ 2625271 w 4784271"/>
              <a:gd name="connsiteY0" fmla="*/ 0 h 5157788"/>
              <a:gd name="connsiteX1" fmla="*/ 4784271 w 4784271"/>
              <a:gd name="connsiteY1" fmla="*/ 0 h 5157788"/>
              <a:gd name="connsiteX2" fmla="*/ 4784271 w 4784271"/>
              <a:gd name="connsiteY2" fmla="*/ 5157788 h 5157788"/>
              <a:gd name="connsiteX3" fmla="*/ 2625271 w 4784271"/>
              <a:gd name="connsiteY3" fmla="*/ 5157788 h 5157788"/>
              <a:gd name="connsiteX4" fmla="*/ 2625271 w 4784271"/>
              <a:gd name="connsiteY4" fmla="*/ 0 h 5157788"/>
              <a:gd name="connsiteX0" fmla="*/ 2625271 w 4784271"/>
              <a:gd name="connsiteY0" fmla="*/ 0 h 5157788"/>
              <a:gd name="connsiteX1" fmla="*/ 4784271 w 4784271"/>
              <a:gd name="connsiteY1" fmla="*/ 0 h 5157788"/>
              <a:gd name="connsiteX2" fmla="*/ 4784271 w 4784271"/>
              <a:gd name="connsiteY2" fmla="*/ 5157788 h 5157788"/>
              <a:gd name="connsiteX3" fmla="*/ 2625271 w 4784271"/>
              <a:gd name="connsiteY3" fmla="*/ 5157788 h 5157788"/>
              <a:gd name="connsiteX4" fmla="*/ 2625271 w 4784271"/>
              <a:gd name="connsiteY4" fmla="*/ 0 h 5157788"/>
              <a:gd name="connsiteX0" fmla="*/ 3568576 w 5727576"/>
              <a:gd name="connsiteY0" fmla="*/ 0 h 5157788"/>
              <a:gd name="connsiteX1" fmla="*/ 5727576 w 5727576"/>
              <a:gd name="connsiteY1" fmla="*/ 0 h 5157788"/>
              <a:gd name="connsiteX2" fmla="*/ 5727576 w 5727576"/>
              <a:gd name="connsiteY2" fmla="*/ 5157788 h 5157788"/>
              <a:gd name="connsiteX3" fmla="*/ 3568576 w 5727576"/>
              <a:gd name="connsiteY3" fmla="*/ 5157788 h 5157788"/>
              <a:gd name="connsiteX4" fmla="*/ 3568576 w 5727576"/>
              <a:gd name="connsiteY4" fmla="*/ 0 h 5157788"/>
              <a:gd name="connsiteX0" fmla="*/ 3306355 w 5465355"/>
              <a:gd name="connsiteY0" fmla="*/ 0 h 5157788"/>
              <a:gd name="connsiteX1" fmla="*/ 5465355 w 5465355"/>
              <a:gd name="connsiteY1" fmla="*/ 0 h 5157788"/>
              <a:gd name="connsiteX2" fmla="*/ 5465355 w 5465355"/>
              <a:gd name="connsiteY2" fmla="*/ 5157788 h 5157788"/>
              <a:gd name="connsiteX3" fmla="*/ 3306355 w 5465355"/>
              <a:gd name="connsiteY3" fmla="*/ 5157788 h 5157788"/>
              <a:gd name="connsiteX4" fmla="*/ 3306355 w 5465355"/>
              <a:gd name="connsiteY4" fmla="*/ 0 h 5157788"/>
              <a:gd name="connsiteX0" fmla="*/ 1416957 w 3575957"/>
              <a:gd name="connsiteY0" fmla="*/ 0 h 5157788"/>
              <a:gd name="connsiteX1" fmla="*/ 3575957 w 3575957"/>
              <a:gd name="connsiteY1" fmla="*/ 0 h 5157788"/>
              <a:gd name="connsiteX2" fmla="*/ 3575957 w 3575957"/>
              <a:gd name="connsiteY2" fmla="*/ 5157788 h 5157788"/>
              <a:gd name="connsiteX3" fmla="*/ 1416957 w 3575957"/>
              <a:gd name="connsiteY3" fmla="*/ 5157788 h 5157788"/>
              <a:gd name="connsiteX4" fmla="*/ 0 w 3575957"/>
              <a:gd name="connsiteY4" fmla="*/ 3339193 h 5157788"/>
              <a:gd name="connsiteX5" fmla="*/ 1416957 w 3575957"/>
              <a:gd name="connsiteY5" fmla="*/ 0 h 5157788"/>
              <a:gd name="connsiteX0" fmla="*/ 1692275 w 3851275"/>
              <a:gd name="connsiteY0" fmla="*/ 0 h 5157788"/>
              <a:gd name="connsiteX1" fmla="*/ 3851275 w 3851275"/>
              <a:gd name="connsiteY1" fmla="*/ 0 h 5157788"/>
              <a:gd name="connsiteX2" fmla="*/ 3851275 w 3851275"/>
              <a:gd name="connsiteY2" fmla="*/ 5157788 h 5157788"/>
              <a:gd name="connsiteX3" fmla="*/ 1692275 w 3851275"/>
              <a:gd name="connsiteY3" fmla="*/ 5157788 h 5157788"/>
              <a:gd name="connsiteX4" fmla="*/ 0 w 3851275"/>
              <a:gd name="connsiteY4" fmla="*/ 3284984 h 5157788"/>
              <a:gd name="connsiteX5" fmla="*/ 1692275 w 3851275"/>
              <a:gd name="connsiteY5" fmla="*/ 0 h 5157788"/>
              <a:gd name="connsiteX0" fmla="*/ 1692275 w 3851275"/>
              <a:gd name="connsiteY0" fmla="*/ 0 h 5157788"/>
              <a:gd name="connsiteX1" fmla="*/ 3851275 w 3851275"/>
              <a:gd name="connsiteY1" fmla="*/ 0 h 5157788"/>
              <a:gd name="connsiteX2" fmla="*/ 3851275 w 3851275"/>
              <a:gd name="connsiteY2" fmla="*/ 5157788 h 5157788"/>
              <a:gd name="connsiteX3" fmla="*/ 1692275 w 3851275"/>
              <a:gd name="connsiteY3" fmla="*/ 5157788 h 5157788"/>
              <a:gd name="connsiteX4" fmla="*/ 0 w 3851275"/>
              <a:gd name="connsiteY4" fmla="*/ 3284984 h 5157788"/>
              <a:gd name="connsiteX5" fmla="*/ 1692275 w 3851275"/>
              <a:gd name="connsiteY5" fmla="*/ 0 h 5157788"/>
              <a:gd name="connsiteX0" fmla="*/ 1692275 w 3851275"/>
              <a:gd name="connsiteY0" fmla="*/ 0 h 6017419"/>
              <a:gd name="connsiteX1" fmla="*/ 3851275 w 3851275"/>
              <a:gd name="connsiteY1" fmla="*/ 0 h 6017419"/>
              <a:gd name="connsiteX2" fmla="*/ 3851275 w 3851275"/>
              <a:gd name="connsiteY2" fmla="*/ 5157788 h 6017419"/>
              <a:gd name="connsiteX3" fmla="*/ 1692275 w 3851275"/>
              <a:gd name="connsiteY3" fmla="*/ 5157788 h 6017419"/>
              <a:gd name="connsiteX4" fmla="*/ 0 w 3851275"/>
              <a:gd name="connsiteY4" fmla="*/ 3284984 h 6017419"/>
              <a:gd name="connsiteX5" fmla="*/ 1692275 w 3851275"/>
              <a:gd name="connsiteY5" fmla="*/ 0 h 6017419"/>
              <a:gd name="connsiteX0" fmla="*/ 1692275 w 3851275"/>
              <a:gd name="connsiteY0" fmla="*/ 0 h 5157788"/>
              <a:gd name="connsiteX1" fmla="*/ 3851275 w 3851275"/>
              <a:gd name="connsiteY1" fmla="*/ 0 h 5157788"/>
              <a:gd name="connsiteX2" fmla="*/ 3851275 w 3851275"/>
              <a:gd name="connsiteY2" fmla="*/ 5157788 h 5157788"/>
              <a:gd name="connsiteX3" fmla="*/ 1692275 w 3851275"/>
              <a:gd name="connsiteY3" fmla="*/ 5157788 h 5157788"/>
              <a:gd name="connsiteX4" fmla="*/ 0 w 3851275"/>
              <a:gd name="connsiteY4" fmla="*/ 3284984 h 5157788"/>
              <a:gd name="connsiteX5" fmla="*/ 1692275 w 3851275"/>
              <a:gd name="connsiteY5" fmla="*/ 0 h 5157788"/>
              <a:gd name="connsiteX0" fmla="*/ 1692275 w 3851275"/>
              <a:gd name="connsiteY0" fmla="*/ 0 h 5157788"/>
              <a:gd name="connsiteX1" fmla="*/ 3851275 w 3851275"/>
              <a:gd name="connsiteY1" fmla="*/ 0 h 5157788"/>
              <a:gd name="connsiteX2" fmla="*/ 3851275 w 3851275"/>
              <a:gd name="connsiteY2" fmla="*/ 5157788 h 5157788"/>
              <a:gd name="connsiteX3" fmla="*/ 1692275 w 3851275"/>
              <a:gd name="connsiteY3" fmla="*/ 5157788 h 5157788"/>
              <a:gd name="connsiteX4" fmla="*/ 0 w 3851275"/>
              <a:gd name="connsiteY4" fmla="*/ 3284984 h 5157788"/>
              <a:gd name="connsiteX5" fmla="*/ 1692275 w 3851275"/>
              <a:gd name="connsiteY5" fmla="*/ 0 h 5157788"/>
              <a:gd name="connsiteX0" fmla="*/ 1692275 w 3851275"/>
              <a:gd name="connsiteY0" fmla="*/ 0 h 5157788"/>
              <a:gd name="connsiteX1" fmla="*/ 3851275 w 3851275"/>
              <a:gd name="connsiteY1" fmla="*/ 0 h 5157788"/>
              <a:gd name="connsiteX2" fmla="*/ 3851275 w 3851275"/>
              <a:gd name="connsiteY2" fmla="*/ 5157788 h 5157788"/>
              <a:gd name="connsiteX3" fmla="*/ 1692275 w 3851275"/>
              <a:gd name="connsiteY3" fmla="*/ 5157788 h 5157788"/>
              <a:gd name="connsiteX4" fmla="*/ 0 w 3851275"/>
              <a:gd name="connsiteY4" fmla="*/ 3284984 h 5157788"/>
              <a:gd name="connsiteX5" fmla="*/ 1692275 w 3851275"/>
              <a:gd name="connsiteY5" fmla="*/ 0 h 5157788"/>
              <a:gd name="connsiteX0" fmla="*/ 1692275 w 3851275"/>
              <a:gd name="connsiteY0" fmla="*/ 0 h 5157788"/>
              <a:gd name="connsiteX1" fmla="*/ 3851275 w 3851275"/>
              <a:gd name="connsiteY1" fmla="*/ 0 h 5157788"/>
              <a:gd name="connsiteX2" fmla="*/ 3851275 w 3851275"/>
              <a:gd name="connsiteY2" fmla="*/ 5157788 h 5157788"/>
              <a:gd name="connsiteX3" fmla="*/ 1692275 w 3851275"/>
              <a:gd name="connsiteY3" fmla="*/ 5157788 h 5157788"/>
              <a:gd name="connsiteX4" fmla="*/ 0 w 3851275"/>
              <a:gd name="connsiteY4" fmla="*/ 3284984 h 5157788"/>
              <a:gd name="connsiteX5" fmla="*/ 1692275 w 3851275"/>
              <a:gd name="connsiteY5" fmla="*/ 0 h 5157788"/>
              <a:gd name="connsiteX0" fmla="*/ 1710871 w 3869871"/>
              <a:gd name="connsiteY0" fmla="*/ 0 h 5157788"/>
              <a:gd name="connsiteX1" fmla="*/ 3869871 w 3869871"/>
              <a:gd name="connsiteY1" fmla="*/ 0 h 5157788"/>
              <a:gd name="connsiteX2" fmla="*/ 3869871 w 3869871"/>
              <a:gd name="connsiteY2" fmla="*/ 5157788 h 5157788"/>
              <a:gd name="connsiteX3" fmla="*/ 1710871 w 3869871"/>
              <a:gd name="connsiteY3" fmla="*/ 5157788 h 5157788"/>
              <a:gd name="connsiteX4" fmla="*/ 18596 w 3869871"/>
              <a:gd name="connsiteY4" fmla="*/ 3284984 h 5157788"/>
              <a:gd name="connsiteX5" fmla="*/ 1710871 w 3869871"/>
              <a:gd name="connsiteY5" fmla="*/ 0 h 5157788"/>
              <a:gd name="connsiteX0" fmla="*/ 1710871 w 3869871"/>
              <a:gd name="connsiteY0" fmla="*/ 0 h 5157788"/>
              <a:gd name="connsiteX1" fmla="*/ 3869871 w 3869871"/>
              <a:gd name="connsiteY1" fmla="*/ 0 h 5157788"/>
              <a:gd name="connsiteX2" fmla="*/ 3869871 w 3869871"/>
              <a:gd name="connsiteY2" fmla="*/ 5157788 h 5157788"/>
              <a:gd name="connsiteX3" fmla="*/ 1710871 w 3869871"/>
              <a:gd name="connsiteY3" fmla="*/ 5157788 h 5157788"/>
              <a:gd name="connsiteX4" fmla="*/ 18596 w 3869871"/>
              <a:gd name="connsiteY4" fmla="*/ 3284984 h 5157788"/>
              <a:gd name="connsiteX5" fmla="*/ 1710871 w 3869871"/>
              <a:gd name="connsiteY5" fmla="*/ 0 h 5157788"/>
              <a:gd name="connsiteX0" fmla="*/ 1710871 w 3869871"/>
              <a:gd name="connsiteY0" fmla="*/ 0 h 5157788"/>
              <a:gd name="connsiteX1" fmla="*/ 3869871 w 3869871"/>
              <a:gd name="connsiteY1" fmla="*/ 0 h 5157788"/>
              <a:gd name="connsiteX2" fmla="*/ 3869871 w 3869871"/>
              <a:gd name="connsiteY2" fmla="*/ 5157788 h 5157788"/>
              <a:gd name="connsiteX3" fmla="*/ 1710871 w 3869871"/>
              <a:gd name="connsiteY3" fmla="*/ 5157788 h 5157788"/>
              <a:gd name="connsiteX4" fmla="*/ 18596 w 3869871"/>
              <a:gd name="connsiteY4" fmla="*/ 3284984 h 5157788"/>
              <a:gd name="connsiteX5" fmla="*/ 1710871 w 3869871"/>
              <a:gd name="connsiteY5" fmla="*/ 0 h 5157788"/>
              <a:gd name="connsiteX0" fmla="*/ 1710871 w 3869871"/>
              <a:gd name="connsiteY0" fmla="*/ 0 h 5157788"/>
              <a:gd name="connsiteX1" fmla="*/ 3869871 w 3869871"/>
              <a:gd name="connsiteY1" fmla="*/ 0 h 5157788"/>
              <a:gd name="connsiteX2" fmla="*/ 3869871 w 3869871"/>
              <a:gd name="connsiteY2" fmla="*/ 5157788 h 5157788"/>
              <a:gd name="connsiteX3" fmla="*/ 1710871 w 3869871"/>
              <a:gd name="connsiteY3" fmla="*/ 5157788 h 5157788"/>
              <a:gd name="connsiteX4" fmla="*/ 18596 w 3869871"/>
              <a:gd name="connsiteY4" fmla="*/ 3284984 h 5157788"/>
              <a:gd name="connsiteX5" fmla="*/ 1710871 w 3869871"/>
              <a:gd name="connsiteY5" fmla="*/ 0 h 5157788"/>
              <a:gd name="connsiteX0" fmla="*/ 1710871 w 3869871"/>
              <a:gd name="connsiteY0" fmla="*/ 0 h 5157788"/>
              <a:gd name="connsiteX1" fmla="*/ 3869871 w 3869871"/>
              <a:gd name="connsiteY1" fmla="*/ 0 h 5157788"/>
              <a:gd name="connsiteX2" fmla="*/ 3869871 w 3869871"/>
              <a:gd name="connsiteY2" fmla="*/ 5157788 h 5157788"/>
              <a:gd name="connsiteX3" fmla="*/ 1710871 w 3869871"/>
              <a:gd name="connsiteY3" fmla="*/ 5157788 h 5157788"/>
              <a:gd name="connsiteX4" fmla="*/ 18596 w 3869871"/>
              <a:gd name="connsiteY4" fmla="*/ 3429000 h 5157788"/>
              <a:gd name="connsiteX5" fmla="*/ 1710871 w 3869871"/>
              <a:gd name="connsiteY5" fmla="*/ 0 h 5157788"/>
              <a:gd name="connsiteX0" fmla="*/ 1710871 w 3869871"/>
              <a:gd name="connsiteY0" fmla="*/ 0 h 5157788"/>
              <a:gd name="connsiteX1" fmla="*/ 3869871 w 3869871"/>
              <a:gd name="connsiteY1" fmla="*/ 0 h 5157788"/>
              <a:gd name="connsiteX2" fmla="*/ 3869871 w 3869871"/>
              <a:gd name="connsiteY2" fmla="*/ 5157788 h 5157788"/>
              <a:gd name="connsiteX3" fmla="*/ 1710871 w 3869871"/>
              <a:gd name="connsiteY3" fmla="*/ 5157788 h 5157788"/>
              <a:gd name="connsiteX4" fmla="*/ 18596 w 3869871"/>
              <a:gd name="connsiteY4" fmla="*/ 3429000 h 5157788"/>
              <a:gd name="connsiteX5" fmla="*/ 1710871 w 3869871"/>
              <a:gd name="connsiteY5" fmla="*/ 0 h 5157788"/>
              <a:gd name="connsiteX0" fmla="*/ 1704975 w 3863975"/>
              <a:gd name="connsiteY0" fmla="*/ 0 h 5157788"/>
              <a:gd name="connsiteX1" fmla="*/ 3863975 w 3863975"/>
              <a:gd name="connsiteY1" fmla="*/ 0 h 5157788"/>
              <a:gd name="connsiteX2" fmla="*/ 3863975 w 3863975"/>
              <a:gd name="connsiteY2" fmla="*/ 5157788 h 5157788"/>
              <a:gd name="connsiteX3" fmla="*/ 1704975 w 3863975"/>
              <a:gd name="connsiteY3" fmla="*/ 5157788 h 5157788"/>
              <a:gd name="connsiteX4" fmla="*/ 12700 w 3863975"/>
              <a:gd name="connsiteY4" fmla="*/ 3429000 h 5157788"/>
              <a:gd name="connsiteX5" fmla="*/ 1704975 w 3863975"/>
              <a:gd name="connsiteY5" fmla="*/ 0 h 5157788"/>
              <a:gd name="connsiteX0" fmla="*/ 1707243 w 3866243"/>
              <a:gd name="connsiteY0" fmla="*/ 0 h 5157788"/>
              <a:gd name="connsiteX1" fmla="*/ 3866243 w 3866243"/>
              <a:gd name="connsiteY1" fmla="*/ 0 h 5157788"/>
              <a:gd name="connsiteX2" fmla="*/ 3866243 w 3866243"/>
              <a:gd name="connsiteY2" fmla="*/ 5157788 h 5157788"/>
              <a:gd name="connsiteX3" fmla="*/ 1707243 w 3866243"/>
              <a:gd name="connsiteY3" fmla="*/ 5157788 h 5157788"/>
              <a:gd name="connsiteX4" fmla="*/ 14968 w 3866243"/>
              <a:gd name="connsiteY4" fmla="*/ 3429000 h 5157788"/>
              <a:gd name="connsiteX5" fmla="*/ 1707243 w 3866243"/>
              <a:gd name="connsiteY5" fmla="*/ 0 h 5157788"/>
              <a:gd name="connsiteX0" fmla="*/ 1130447 w 3866243"/>
              <a:gd name="connsiteY0" fmla="*/ 0 h 5157788"/>
              <a:gd name="connsiteX1" fmla="*/ 3866243 w 3866243"/>
              <a:gd name="connsiteY1" fmla="*/ 0 h 5157788"/>
              <a:gd name="connsiteX2" fmla="*/ 3866243 w 3866243"/>
              <a:gd name="connsiteY2" fmla="*/ 5157788 h 5157788"/>
              <a:gd name="connsiteX3" fmla="*/ 1707243 w 3866243"/>
              <a:gd name="connsiteY3" fmla="*/ 5157788 h 5157788"/>
              <a:gd name="connsiteX4" fmla="*/ 14968 w 3866243"/>
              <a:gd name="connsiteY4" fmla="*/ 3429000 h 5157788"/>
              <a:gd name="connsiteX5" fmla="*/ 1130447 w 3866243"/>
              <a:gd name="connsiteY5" fmla="*/ 0 h 5157788"/>
              <a:gd name="connsiteX0" fmla="*/ 2746143 w 5481939"/>
              <a:gd name="connsiteY0" fmla="*/ 0 h 5157788"/>
              <a:gd name="connsiteX1" fmla="*/ 5481939 w 5481939"/>
              <a:gd name="connsiteY1" fmla="*/ 0 h 5157788"/>
              <a:gd name="connsiteX2" fmla="*/ 5481939 w 5481939"/>
              <a:gd name="connsiteY2" fmla="*/ 5157788 h 5157788"/>
              <a:gd name="connsiteX3" fmla="*/ 585903 w 5481939"/>
              <a:gd name="connsiteY3" fmla="*/ 5153180 h 5157788"/>
              <a:gd name="connsiteX4" fmla="*/ 1630664 w 5481939"/>
              <a:gd name="connsiteY4" fmla="*/ 3429000 h 5157788"/>
              <a:gd name="connsiteX5" fmla="*/ 2746143 w 5481939"/>
              <a:gd name="connsiteY5" fmla="*/ 0 h 5157788"/>
              <a:gd name="connsiteX0" fmla="*/ 2746143 w 5481939"/>
              <a:gd name="connsiteY0" fmla="*/ 0 h 5157788"/>
              <a:gd name="connsiteX1" fmla="*/ 5481939 w 5481939"/>
              <a:gd name="connsiteY1" fmla="*/ 0 h 5157788"/>
              <a:gd name="connsiteX2" fmla="*/ 5481939 w 5481939"/>
              <a:gd name="connsiteY2" fmla="*/ 5157788 h 5157788"/>
              <a:gd name="connsiteX3" fmla="*/ 585903 w 5481939"/>
              <a:gd name="connsiteY3" fmla="*/ 5153180 h 5157788"/>
              <a:gd name="connsiteX4" fmla="*/ 1630664 w 5481939"/>
              <a:gd name="connsiteY4" fmla="*/ 3429000 h 5157788"/>
              <a:gd name="connsiteX5" fmla="*/ 2746143 w 5481939"/>
              <a:gd name="connsiteY5" fmla="*/ 0 h 5157788"/>
              <a:gd name="connsiteX0" fmla="*/ 2838053 w 5573849"/>
              <a:gd name="connsiteY0" fmla="*/ 0 h 5157788"/>
              <a:gd name="connsiteX1" fmla="*/ 5573849 w 5573849"/>
              <a:gd name="connsiteY1" fmla="*/ 0 h 5157788"/>
              <a:gd name="connsiteX2" fmla="*/ 5573849 w 5573849"/>
              <a:gd name="connsiteY2" fmla="*/ 5157788 h 5157788"/>
              <a:gd name="connsiteX3" fmla="*/ 677813 w 5573849"/>
              <a:gd name="connsiteY3" fmla="*/ 5153180 h 5157788"/>
              <a:gd name="connsiteX4" fmla="*/ 1001849 w 5573849"/>
              <a:gd name="connsiteY4" fmla="*/ 3389965 h 5157788"/>
              <a:gd name="connsiteX5" fmla="*/ 2838053 w 5573849"/>
              <a:gd name="connsiteY5" fmla="*/ 0 h 5157788"/>
              <a:gd name="connsiteX0" fmla="*/ 2838053 w 5573849"/>
              <a:gd name="connsiteY0" fmla="*/ 0 h 5157788"/>
              <a:gd name="connsiteX1" fmla="*/ 5573849 w 5573849"/>
              <a:gd name="connsiteY1" fmla="*/ 0 h 5157788"/>
              <a:gd name="connsiteX2" fmla="*/ 5573849 w 5573849"/>
              <a:gd name="connsiteY2" fmla="*/ 5157788 h 5157788"/>
              <a:gd name="connsiteX3" fmla="*/ 677813 w 5573849"/>
              <a:gd name="connsiteY3" fmla="*/ 5153180 h 5157788"/>
              <a:gd name="connsiteX4" fmla="*/ 1001849 w 5573849"/>
              <a:gd name="connsiteY4" fmla="*/ 3389965 h 5157788"/>
              <a:gd name="connsiteX5" fmla="*/ 2838053 w 5573849"/>
              <a:gd name="connsiteY5" fmla="*/ 0 h 5157788"/>
              <a:gd name="connsiteX0" fmla="*/ 2838053 w 5573849"/>
              <a:gd name="connsiteY0" fmla="*/ 0 h 5157788"/>
              <a:gd name="connsiteX1" fmla="*/ 5573849 w 5573849"/>
              <a:gd name="connsiteY1" fmla="*/ 0 h 5157788"/>
              <a:gd name="connsiteX2" fmla="*/ 5573849 w 5573849"/>
              <a:gd name="connsiteY2" fmla="*/ 5157788 h 5157788"/>
              <a:gd name="connsiteX3" fmla="*/ 677813 w 5573849"/>
              <a:gd name="connsiteY3" fmla="*/ 5153180 h 5157788"/>
              <a:gd name="connsiteX4" fmla="*/ 1001849 w 5573849"/>
              <a:gd name="connsiteY4" fmla="*/ 3389965 h 5157788"/>
              <a:gd name="connsiteX5" fmla="*/ 2838053 w 5573849"/>
              <a:gd name="connsiteY5" fmla="*/ 0 h 5157788"/>
              <a:gd name="connsiteX0" fmla="*/ 2838053 w 5573849"/>
              <a:gd name="connsiteY0" fmla="*/ 0 h 5157788"/>
              <a:gd name="connsiteX1" fmla="*/ 5573849 w 5573849"/>
              <a:gd name="connsiteY1" fmla="*/ 0 h 5157788"/>
              <a:gd name="connsiteX2" fmla="*/ 5573849 w 5573849"/>
              <a:gd name="connsiteY2" fmla="*/ 5157788 h 5157788"/>
              <a:gd name="connsiteX3" fmla="*/ 677813 w 5573849"/>
              <a:gd name="connsiteY3" fmla="*/ 5153180 h 5157788"/>
              <a:gd name="connsiteX4" fmla="*/ 1001849 w 5573849"/>
              <a:gd name="connsiteY4" fmla="*/ 3389965 h 5157788"/>
              <a:gd name="connsiteX5" fmla="*/ 2838053 w 5573849"/>
              <a:gd name="connsiteY5" fmla="*/ 0 h 5157788"/>
              <a:gd name="connsiteX0" fmla="*/ 3574235 w 6310031"/>
              <a:gd name="connsiteY0" fmla="*/ 0 h 5157788"/>
              <a:gd name="connsiteX1" fmla="*/ 6310031 w 6310031"/>
              <a:gd name="connsiteY1" fmla="*/ 0 h 5157788"/>
              <a:gd name="connsiteX2" fmla="*/ 6310031 w 6310031"/>
              <a:gd name="connsiteY2" fmla="*/ 5157788 h 5157788"/>
              <a:gd name="connsiteX3" fmla="*/ 585903 w 6310031"/>
              <a:gd name="connsiteY3" fmla="*/ 5153180 h 5157788"/>
              <a:gd name="connsiteX4" fmla="*/ 1738031 w 6310031"/>
              <a:gd name="connsiteY4" fmla="*/ 3389965 h 5157788"/>
              <a:gd name="connsiteX5" fmla="*/ 3574235 w 6310031"/>
              <a:gd name="connsiteY5" fmla="*/ 0 h 5157788"/>
              <a:gd name="connsiteX0" fmla="*/ 2988332 w 5724128"/>
              <a:gd name="connsiteY0" fmla="*/ 0 h 5157788"/>
              <a:gd name="connsiteX1" fmla="*/ 5724128 w 5724128"/>
              <a:gd name="connsiteY1" fmla="*/ 0 h 5157788"/>
              <a:gd name="connsiteX2" fmla="*/ 5724128 w 5724128"/>
              <a:gd name="connsiteY2" fmla="*/ 5157788 h 5157788"/>
              <a:gd name="connsiteX3" fmla="*/ 0 w 5724128"/>
              <a:gd name="connsiteY3" fmla="*/ 5153180 h 5157788"/>
              <a:gd name="connsiteX4" fmla="*/ 1152128 w 5724128"/>
              <a:gd name="connsiteY4" fmla="*/ 3389965 h 5157788"/>
              <a:gd name="connsiteX5" fmla="*/ 2988332 w 5724128"/>
              <a:gd name="connsiteY5" fmla="*/ 0 h 5157788"/>
              <a:gd name="connsiteX0" fmla="*/ 2988332 w 5724128"/>
              <a:gd name="connsiteY0" fmla="*/ 0 h 5157788"/>
              <a:gd name="connsiteX1" fmla="*/ 5724128 w 5724128"/>
              <a:gd name="connsiteY1" fmla="*/ 0 h 5157788"/>
              <a:gd name="connsiteX2" fmla="*/ 5724128 w 5724128"/>
              <a:gd name="connsiteY2" fmla="*/ 5157788 h 5157788"/>
              <a:gd name="connsiteX3" fmla="*/ 0 w 5724128"/>
              <a:gd name="connsiteY3" fmla="*/ 5153180 h 5157788"/>
              <a:gd name="connsiteX4" fmla="*/ 1152128 w 5724128"/>
              <a:gd name="connsiteY4" fmla="*/ 3389965 h 5157788"/>
              <a:gd name="connsiteX5" fmla="*/ 2988332 w 5724128"/>
              <a:gd name="connsiteY5" fmla="*/ 0 h 5157788"/>
              <a:gd name="connsiteX0" fmla="*/ 2988332 w 5724128"/>
              <a:gd name="connsiteY0" fmla="*/ 0 h 5157788"/>
              <a:gd name="connsiteX1" fmla="*/ 5724128 w 5724128"/>
              <a:gd name="connsiteY1" fmla="*/ 0 h 5157788"/>
              <a:gd name="connsiteX2" fmla="*/ 5724128 w 5724128"/>
              <a:gd name="connsiteY2" fmla="*/ 5157788 h 5157788"/>
              <a:gd name="connsiteX3" fmla="*/ 0 w 5724128"/>
              <a:gd name="connsiteY3" fmla="*/ 5153180 h 5157788"/>
              <a:gd name="connsiteX4" fmla="*/ 1152128 w 5724128"/>
              <a:gd name="connsiteY4" fmla="*/ 3389965 h 5157788"/>
              <a:gd name="connsiteX5" fmla="*/ 2988332 w 5724128"/>
              <a:gd name="connsiteY5" fmla="*/ 0 h 5157788"/>
              <a:gd name="connsiteX0" fmla="*/ 2988332 w 5724128"/>
              <a:gd name="connsiteY0" fmla="*/ 0 h 5157788"/>
              <a:gd name="connsiteX1" fmla="*/ 5724128 w 5724128"/>
              <a:gd name="connsiteY1" fmla="*/ 0 h 5157788"/>
              <a:gd name="connsiteX2" fmla="*/ 5724128 w 5724128"/>
              <a:gd name="connsiteY2" fmla="*/ 5157788 h 5157788"/>
              <a:gd name="connsiteX3" fmla="*/ 0 w 5724128"/>
              <a:gd name="connsiteY3" fmla="*/ 5153180 h 5157788"/>
              <a:gd name="connsiteX4" fmla="*/ 1152128 w 5724128"/>
              <a:gd name="connsiteY4" fmla="*/ 3389965 h 5157788"/>
              <a:gd name="connsiteX5" fmla="*/ 2988332 w 5724128"/>
              <a:gd name="connsiteY5" fmla="*/ 0 h 5157788"/>
              <a:gd name="connsiteX0" fmla="*/ 2988332 w 5724128"/>
              <a:gd name="connsiteY0" fmla="*/ 0 h 5157788"/>
              <a:gd name="connsiteX1" fmla="*/ 5724128 w 5724128"/>
              <a:gd name="connsiteY1" fmla="*/ 0 h 5157788"/>
              <a:gd name="connsiteX2" fmla="*/ 5724128 w 5724128"/>
              <a:gd name="connsiteY2" fmla="*/ 5157788 h 5157788"/>
              <a:gd name="connsiteX3" fmla="*/ 0 w 5724128"/>
              <a:gd name="connsiteY3" fmla="*/ 5153180 h 5157788"/>
              <a:gd name="connsiteX4" fmla="*/ 1296143 w 5724128"/>
              <a:gd name="connsiteY4" fmla="*/ 3461908 h 5157788"/>
              <a:gd name="connsiteX5" fmla="*/ 2988332 w 5724128"/>
              <a:gd name="connsiteY5" fmla="*/ 0 h 5157788"/>
              <a:gd name="connsiteX0" fmla="*/ 2988333 w 5724129"/>
              <a:gd name="connsiteY0" fmla="*/ 0 h 5157788"/>
              <a:gd name="connsiteX1" fmla="*/ 5724129 w 5724129"/>
              <a:gd name="connsiteY1" fmla="*/ 0 h 5157788"/>
              <a:gd name="connsiteX2" fmla="*/ 5724129 w 5724129"/>
              <a:gd name="connsiteY2" fmla="*/ 5157788 h 5157788"/>
              <a:gd name="connsiteX3" fmla="*/ 0 w 5724129"/>
              <a:gd name="connsiteY3" fmla="*/ 5153180 h 5157788"/>
              <a:gd name="connsiteX4" fmla="*/ 1296144 w 5724129"/>
              <a:gd name="connsiteY4" fmla="*/ 3461908 h 5157788"/>
              <a:gd name="connsiteX5" fmla="*/ 2988333 w 5724129"/>
              <a:gd name="connsiteY5" fmla="*/ 0 h 5157788"/>
              <a:gd name="connsiteX0" fmla="*/ 2988333 w 5724129"/>
              <a:gd name="connsiteY0" fmla="*/ 0 h 5157788"/>
              <a:gd name="connsiteX1" fmla="*/ 5724129 w 5724129"/>
              <a:gd name="connsiteY1" fmla="*/ 0 h 5157788"/>
              <a:gd name="connsiteX2" fmla="*/ 5724129 w 5724129"/>
              <a:gd name="connsiteY2" fmla="*/ 5157788 h 5157788"/>
              <a:gd name="connsiteX3" fmla="*/ 0 w 5724129"/>
              <a:gd name="connsiteY3" fmla="*/ 5153180 h 5157788"/>
              <a:gd name="connsiteX4" fmla="*/ 1296144 w 5724129"/>
              <a:gd name="connsiteY4" fmla="*/ 3461908 h 5157788"/>
              <a:gd name="connsiteX5" fmla="*/ 2988333 w 5724129"/>
              <a:gd name="connsiteY5" fmla="*/ 0 h 5157788"/>
              <a:gd name="connsiteX0" fmla="*/ 2988333 w 5724129"/>
              <a:gd name="connsiteY0" fmla="*/ 0 h 5157788"/>
              <a:gd name="connsiteX1" fmla="*/ 5724129 w 5724129"/>
              <a:gd name="connsiteY1" fmla="*/ 0 h 5157788"/>
              <a:gd name="connsiteX2" fmla="*/ 5724129 w 5724129"/>
              <a:gd name="connsiteY2" fmla="*/ 5157788 h 5157788"/>
              <a:gd name="connsiteX3" fmla="*/ 0 w 5724129"/>
              <a:gd name="connsiteY3" fmla="*/ 5153180 h 5157788"/>
              <a:gd name="connsiteX4" fmla="*/ 1296144 w 5724129"/>
              <a:gd name="connsiteY4" fmla="*/ 3461908 h 5157788"/>
              <a:gd name="connsiteX5" fmla="*/ 2988333 w 5724129"/>
              <a:gd name="connsiteY5" fmla="*/ 0 h 5157788"/>
              <a:gd name="connsiteX0" fmla="*/ 2988333 w 5724129"/>
              <a:gd name="connsiteY0" fmla="*/ 0 h 5157788"/>
              <a:gd name="connsiteX1" fmla="*/ 5724129 w 5724129"/>
              <a:gd name="connsiteY1" fmla="*/ 0 h 5157788"/>
              <a:gd name="connsiteX2" fmla="*/ 5724129 w 5724129"/>
              <a:gd name="connsiteY2" fmla="*/ 5157788 h 5157788"/>
              <a:gd name="connsiteX3" fmla="*/ 0 w 5724129"/>
              <a:gd name="connsiteY3" fmla="*/ 5153180 h 5157788"/>
              <a:gd name="connsiteX4" fmla="*/ 1152129 w 5724129"/>
              <a:gd name="connsiteY4" fmla="*/ 3425937 h 5157788"/>
              <a:gd name="connsiteX5" fmla="*/ 2988333 w 5724129"/>
              <a:gd name="connsiteY5" fmla="*/ 0 h 5157788"/>
              <a:gd name="connsiteX0" fmla="*/ 2988333 w 5724129"/>
              <a:gd name="connsiteY0" fmla="*/ 0 h 5157788"/>
              <a:gd name="connsiteX1" fmla="*/ 5724129 w 5724129"/>
              <a:gd name="connsiteY1" fmla="*/ 0 h 5157788"/>
              <a:gd name="connsiteX2" fmla="*/ 5724129 w 5724129"/>
              <a:gd name="connsiteY2" fmla="*/ 5157788 h 5157788"/>
              <a:gd name="connsiteX3" fmla="*/ 0 w 5724129"/>
              <a:gd name="connsiteY3" fmla="*/ 5153180 h 5157788"/>
              <a:gd name="connsiteX4" fmla="*/ 1152129 w 5724129"/>
              <a:gd name="connsiteY4" fmla="*/ 3425937 h 5157788"/>
              <a:gd name="connsiteX5" fmla="*/ 2988333 w 5724129"/>
              <a:gd name="connsiteY5" fmla="*/ 0 h 5157788"/>
              <a:gd name="connsiteX0" fmla="*/ 2988333 w 5724129"/>
              <a:gd name="connsiteY0" fmla="*/ 0 h 5157788"/>
              <a:gd name="connsiteX1" fmla="*/ 5724129 w 5724129"/>
              <a:gd name="connsiteY1" fmla="*/ 0 h 5157788"/>
              <a:gd name="connsiteX2" fmla="*/ 5724129 w 5724129"/>
              <a:gd name="connsiteY2" fmla="*/ 5157788 h 5157788"/>
              <a:gd name="connsiteX3" fmla="*/ 0 w 5724129"/>
              <a:gd name="connsiteY3" fmla="*/ 5153180 h 5157788"/>
              <a:gd name="connsiteX4" fmla="*/ 1152129 w 5724129"/>
              <a:gd name="connsiteY4" fmla="*/ 3425937 h 5157788"/>
              <a:gd name="connsiteX5" fmla="*/ 2988333 w 5724129"/>
              <a:gd name="connsiteY5" fmla="*/ 0 h 5157788"/>
              <a:gd name="connsiteX0" fmla="*/ 2988333 w 5724129"/>
              <a:gd name="connsiteY0" fmla="*/ 0 h 5157788"/>
              <a:gd name="connsiteX1" fmla="*/ 5724129 w 5724129"/>
              <a:gd name="connsiteY1" fmla="*/ 0 h 5157788"/>
              <a:gd name="connsiteX2" fmla="*/ 5724129 w 5724129"/>
              <a:gd name="connsiteY2" fmla="*/ 5157788 h 5157788"/>
              <a:gd name="connsiteX3" fmla="*/ 0 w 5724129"/>
              <a:gd name="connsiteY3" fmla="*/ 5153180 h 5157788"/>
              <a:gd name="connsiteX4" fmla="*/ 1152129 w 5724129"/>
              <a:gd name="connsiteY4" fmla="*/ 3425937 h 5157788"/>
              <a:gd name="connsiteX5" fmla="*/ 2988333 w 5724129"/>
              <a:gd name="connsiteY5" fmla="*/ 0 h 5157788"/>
              <a:gd name="connsiteX0" fmla="*/ 3024336 w 5760132"/>
              <a:gd name="connsiteY0" fmla="*/ 0 h 5157788"/>
              <a:gd name="connsiteX1" fmla="*/ 5760132 w 5760132"/>
              <a:gd name="connsiteY1" fmla="*/ 0 h 5157788"/>
              <a:gd name="connsiteX2" fmla="*/ 5760132 w 5760132"/>
              <a:gd name="connsiteY2" fmla="*/ 5157788 h 5157788"/>
              <a:gd name="connsiteX3" fmla="*/ 0 w 5760132"/>
              <a:gd name="connsiteY3" fmla="*/ 5153180 h 5157788"/>
              <a:gd name="connsiteX4" fmla="*/ 1188132 w 5760132"/>
              <a:gd name="connsiteY4" fmla="*/ 3425937 h 5157788"/>
              <a:gd name="connsiteX5" fmla="*/ 3024336 w 5760132"/>
              <a:gd name="connsiteY5" fmla="*/ 0 h 5157788"/>
              <a:gd name="connsiteX0" fmla="*/ 3024336 w 5760132"/>
              <a:gd name="connsiteY0" fmla="*/ 0 h 5157788"/>
              <a:gd name="connsiteX1" fmla="*/ 5760132 w 5760132"/>
              <a:gd name="connsiteY1" fmla="*/ 0 h 5157788"/>
              <a:gd name="connsiteX2" fmla="*/ 5760132 w 5760132"/>
              <a:gd name="connsiteY2" fmla="*/ 5157788 h 5157788"/>
              <a:gd name="connsiteX3" fmla="*/ 0 w 5760132"/>
              <a:gd name="connsiteY3" fmla="*/ 5153180 h 5157788"/>
              <a:gd name="connsiteX4" fmla="*/ 2736304 w 5760132"/>
              <a:gd name="connsiteY4" fmla="*/ 3461908 h 5157788"/>
              <a:gd name="connsiteX5" fmla="*/ 3024336 w 5760132"/>
              <a:gd name="connsiteY5" fmla="*/ 0 h 5157788"/>
              <a:gd name="connsiteX0" fmla="*/ 3024336 w 5760132"/>
              <a:gd name="connsiteY0" fmla="*/ 0 h 5157788"/>
              <a:gd name="connsiteX1" fmla="*/ 5760132 w 5760132"/>
              <a:gd name="connsiteY1" fmla="*/ 0 h 5157788"/>
              <a:gd name="connsiteX2" fmla="*/ 5760132 w 5760132"/>
              <a:gd name="connsiteY2" fmla="*/ 5157788 h 5157788"/>
              <a:gd name="connsiteX3" fmla="*/ 0 w 5760132"/>
              <a:gd name="connsiteY3" fmla="*/ 5153180 h 5157788"/>
              <a:gd name="connsiteX4" fmla="*/ 2736304 w 5760132"/>
              <a:gd name="connsiteY4" fmla="*/ 3461908 h 5157788"/>
              <a:gd name="connsiteX5" fmla="*/ 3024336 w 5760132"/>
              <a:gd name="connsiteY5" fmla="*/ 0 h 5157788"/>
              <a:gd name="connsiteX0" fmla="*/ 2160240 w 4896036"/>
              <a:gd name="connsiteY0" fmla="*/ 0 h 5157788"/>
              <a:gd name="connsiteX1" fmla="*/ 4896036 w 4896036"/>
              <a:gd name="connsiteY1" fmla="*/ 0 h 5157788"/>
              <a:gd name="connsiteX2" fmla="*/ 4896036 w 4896036"/>
              <a:gd name="connsiteY2" fmla="*/ 5157788 h 5157788"/>
              <a:gd name="connsiteX3" fmla="*/ 0 w 4896036"/>
              <a:gd name="connsiteY3" fmla="*/ 5153180 h 5157788"/>
              <a:gd name="connsiteX4" fmla="*/ 1872208 w 4896036"/>
              <a:gd name="connsiteY4" fmla="*/ 3461908 h 5157788"/>
              <a:gd name="connsiteX5" fmla="*/ 2160240 w 4896036"/>
              <a:gd name="connsiteY5" fmla="*/ 0 h 5157788"/>
              <a:gd name="connsiteX0" fmla="*/ 2232248 w 4968044"/>
              <a:gd name="connsiteY0" fmla="*/ 0 h 5157788"/>
              <a:gd name="connsiteX1" fmla="*/ 4968044 w 4968044"/>
              <a:gd name="connsiteY1" fmla="*/ 0 h 5157788"/>
              <a:gd name="connsiteX2" fmla="*/ 4968044 w 4968044"/>
              <a:gd name="connsiteY2" fmla="*/ 5157788 h 5157788"/>
              <a:gd name="connsiteX3" fmla="*/ 0 w 4968044"/>
              <a:gd name="connsiteY3" fmla="*/ 5153180 h 5157788"/>
              <a:gd name="connsiteX4" fmla="*/ 1944216 w 4968044"/>
              <a:gd name="connsiteY4" fmla="*/ 3461908 h 5157788"/>
              <a:gd name="connsiteX5" fmla="*/ 2232248 w 4968044"/>
              <a:gd name="connsiteY5" fmla="*/ 0 h 5157788"/>
              <a:gd name="connsiteX0" fmla="*/ 2207679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919647 w 4943475"/>
              <a:gd name="connsiteY4" fmla="*/ 3461908 h 5157788"/>
              <a:gd name="connsiteX5" fmla="*/ 2207679 w 4943475"/>
              <a:gd name="connsiteY5" fmla="*/ 0 h 5157788"/>
              <a:gd name="connsiteX0" fmla="*/ 2963763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919647 w 4943475"/>
              <a:gd name="connsiteY4" fmla="*/ 3461908 h 5157788"/>
              <a:gd name="connsiteX5" fmla="*/ 2963763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919647 w 4943475"/>
              <a:gd name="connsiteY4" fmla="*/ 3461908 h 5157788"/>
              <a:gd name="connsiteX5" fmla="*/ 2711735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092200 w 4943475"/>
              <a:gd name="connsiteY4" fmla="*/ 2634556 h 5157788"/>
              <a:gd name="connsiteX5" fmla="*/ 2711735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271575 w 4943475"/>
              <a:gd name="connsiteY4" fmla="*/ 2634556 h 5157788"/>
              <a:gd name="connsiteX5" fmla="*/ 2711735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184275 w 4943475"/>
              <a:gd name="connsiteY4" fmla="*/ 2632896 h 5157788"/>
              <a:gd name="connsiteX5" fmla="*/ 2711735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184275 w 4943475"/>
              <a:gd name="connsiteY4" fmla="*/ 2632896 h 5157788"/>
              <a:gd name="connsiteX5" fmla="*/ 2711735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184275 w 4943475"/>
              <a:gd name="connsiteY4" fmla="*/ 2632896 h 5157788"/>
              <a:gd name="connsiteX5" fmla="*/ 2711735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184275 w 4943475"/>
              <a:gd name="connsiteY4" fmla="*/ 2632896 h 5157788"/>
              <a:gd name="connsiteX5" fmla="*/ 2711735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343583 w 4943475"/>
              <a:gd name="connsiteY4" fmla="*/ 2634556 h 5157788"/>
              <a:gd name="connsiteX5" fmla="*/ 2711735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235571 w 4943475"/>
              <a:gd name="connsiteY4" fmla="*/ 2562613 h 5157788"/>
              <a:gd name="connsiteX5" fmla="*/ 2711735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235571 w 4943475"/>
              <a:gd name="connsiteY4" fmla="*/ 2562613 h 5157788"/>
              <a:gd name="connsiteX5" fmla="*/ 2711735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235571 w 4943475"/>
              <a:gd name="connsiteY4" fmla="*/ 2562613 h 5157788"/>
              <a:gd name="connsiteX5" fmla="*/ 2711735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235571 w 4943475"/>
              <a:gd name="connsiteY4" fmla="*/ 2562613 h 5157788"/>
              <a:gd name="connsiteX5" fmla="*/ 2711735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235571 w 4943475"/>
              <a:gd name="connsiteY4" fmla="*/ 2562613 h 5157788"/>
              <a:gd name="connsiteX5" fmla="*/ 2711735 w 4943475"/>
              <a:gd name="connsiteY5" fmla="*/ 0 h 5157788"/>
              <a:gd name="connsiteX0" fmla="*/ 2675731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235571 w 4943475"/>
              <a:gd name="connsiteY4" fmla="*/ 2562613 h 5157788"/>
              <a:gd name="connsiteX5" fmla="*/ 2675731 w 4943475"/>
              <a:gd name="connsiteY5" fmla="*/ 0 h 5157788"/>
              <a:gd name="connsiteX0" fmla="*/ 2675731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235571 w 4943475"/>
              <a:gd name="connsiteY4" fmla="*/ 2562613 h 5157788"/>
              <a:gd name="connsiteX5" fmla="*/ 2675731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235571 w 4943475"/>
              <a:gd name="connsiteY4" fmla="*/ 2562613 h 5157788"/>
              <a:gd name="connsiteX5" fmla="*/ 2711735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235571 w 4943475"/>
              <a:gd name="connsiteY4" fmla="*/ 2562613 h 5157788"/>
              <a:gd name="connsiteX5" fmla="*/ 2711735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235571 w 4943475"/>
              <a:gd name="connsiteY4" fmla="*/ 2562613 h 5157788"/>
              <a:gd name="connsiteX5" fmla="*/ 2711735 w 4943475"/>
              <a:gd name="connsiteY5" fmla="*/ 0 h 5157788"/>
              <a:gd name="connsiteX0" fmla="*/ 2719672 w 4951412"/>
              <a:gd name="connsiteY0" fmla="*/ 0 h 5157788"/>
              <a:gd name="connsiteX1" fmla="*/ 4951412 w 4951412"/>
              <a:gd name="connsiteY1" fmla="*/ 0 h 5157788"/>
              <a:gd name="connsiteX2" fmla="*/ 4951412 w 4951412"/>
              <a:gd name="connsiteY2" fmla="*/ 5157788 h 5157788"/>
              <a:gd name="connsiteX3" fmla="*/ 0 w 4951412"/>
              <a:gd name="connsiteY3" fmla="*/ 5153180 h 5157788"/>
              <a:gd name="connsiteX4" fmla="*/ 1243508 w 4951412"/>
              <a:gd name="connsiteY4" fmla="*/ 2562613 h 5157788"/>
              <a:gd name="connsiteX5" fmla="*/ 2719672 w 4951412"/>
              <a:gd name="connsiteY5" fmla="*/ 0 h 5157788"/>
              <a:gd name="connsiteX0" fmla="*/ 2706687 w 4951412"/>
              <a:gd name="connsiteY0" fmla="*/ 0 h 5157788"/>
              <a:gd name="connsiteX1" fmla="*/ 4951412 w 4951412"/>
              <a:gd name="connsiteY1" fmla="*/ 0 h 5157788"/>
              <a:gd name="connsiteX2" fmla="*/ 4951412 w 4951412"/>
              <a:gd name="connsiteY2" fmla="*/ 5157788 h 5157788"/>
              <a:gd name="connsiteX3" fmla="*/ 0 w 4951412"/>
              <a:gd name="connsiteY3" fmla="*/ 5153180 h 5157788"/>
              <a:gd name="connsiteX4" fmla="*/ 1243508 w 4951412"/>
              <a:gd name="connsiteY4" fmla="*/ 2562613 h 5157788"/>
              <a:gd name="connsiteX5" fmla="*/ 2706687 w 4951412"/>
              <a:gd name="connsiteY5" fmla="*/ 0 h 5157788"/>
              <a:gd name="connsiteX0" fmla="*/ 2706687 w 4951412"/>
              <a:gd name="connsiteY0" fmla="*/ 0 h 5157788"/>
              <a:gd name="connsiteX1" fmla="*/ 4951412 w 4951412"/>
              <a:gd name="connsiteY1" fmla="*/ 0 h 5157788"/>
              <a:gd name="connsiteX2" fmla="*/ 4951412 w 4951412"/>
              <a:gd name="connsiteY2" fmla="*/ 5157788 h 5157788"/>
              <a:gd name="connsiteX3" fmla="*/ 0 w 4951412"/>
              <a:gd name="connsiteY3" fmla="*/ 5153180 h 5157788"/>
              <a:gd name="connsiteX4" fmla="*/ 1243508 w 4951412"/>
              <a:gd name="connsiteY4" fmla="*/ 2562613 h 5157788"/>
              <a:gd name="connsiteX5" fmla="*/ 2706687 w 4951412"/>
              <a:gd name="connsiteY5" fmla="*/ 0 h 5157788"/>
              <a:gd name="connsiteX0" fmla="*/ 2706687 w 4951412"/>
              <a:gd name="connsiteY0" fmla="*/ 0 h 5157788"/>
              <a:gd name="connsiteX1" fmla="*/ 4951412 w 4951412"/>
              <a:gd name="connsiteY1" fmla="*/ 0 h 5157788"/>
              <a:gd name="connsiteX2" fmla="*/ 4951412 w 4951412"/>
              <a:gd name="connsiteY2" fmla="*/ 5157788 h 5157788"/>
              <a:gd name="connsiteX3" fmla="*/ 0 w 4951412"/>
              <a:gd name="connsiteY3" fmla="*/ 5153180 h 5157788"/>
              <a:gd name="connsiteX4" fmla="*/ 1243508 w 4951412"/>
              <a:gd name="connsiteY4" fmla="*/ 2562613 h 5157788"/>
              <a:gd name="connsiteX5" fmla="*/ 2706687 w 4951412"/>
              <a:gd name="connsiteY5" fmla="*/ 0 h 5157788"/>
              <a:gd name="connsiteX0" fmla="*/ 2706687 w 4951412"/>
              <a:gd name="connsiteY0" fmla="*/ 0 h 5157788"/>
              <a:gd name="connsiteX1" fmla="*/ 4951412 w 4951412"/>
              <a:gd name="connsiteY1" fmla="*/ 0 h 5157788"/>
              <a:gd name="connsiteX2" fmla="*/ 4951412 w 4951412"/>
              <a:gd name="connsiteY2" fmla="*/ 5157788 h 5157788"/>
              <a:gd name="connsiteX3" fmla="*/ 0 w 4951412"/>
              <a:gd name="connsiteY3" fmla="*/ 5153180 h 5157788"/>
              <a:gd name="connsiteX4" fmla="*/ 1243508 w 4951412"/>
              <a:gd name="connsiteY4" fmla="*/ 2562613 h 5157788"/>
              <a:gd name="connsiteX5" fmla="*/ 2706687 w 4951412"/>
              <a:gd name="connsiteY5" fmla="*/ 0 h 5157788"/>
              <a:gd name="connsiteX0" fmla="*/ 2706687 w 4951412"/>
              <a:gd name="connsiteY0" fmla="*/ 0 h 5157788"/>
              <a:gd name="connsiteX1" fmla="*/ 4951412 w 4951412"/>
              <a:gd name="connsiteY1" fmla="*/ 0 h 5157788"/>
              <a:gd name="connsiteX2" fmla="*/ 4951412 w 4951412"/>
              <a:gd name="connsiteY2" fmla="*/ 5157788 h 5157788"/>
              <a:gd name="connsiteX3" fmla="*/ 0 w 4951412"/>
              <a:gd name="connsiteY3" fmla="*/ 5153180 h 5157788"/>
              <a:gd name="connsiteX4" fmla="*/ 1243508 w 4951412"/>
              <a:gd name="connsiteY4" fmla="*/ 2562613 h 5157788"/>
              <a:gd name="connsiteX5" fmla="*/ 2706687 w 4951412"/>
              <a:gd name="connsiteY5" fmla="*/ 0 h 5157788"/>
              <a:gd name="connsiteX0" fmla="*/ 2706687 w 4951412"/>
              <a:gd name="connsiteY0" fmla="*/ 0 h 5157788"/>
              <a:gd name="connsiteX1" fmla="*/ 4951412 w 4951412"/>
              <a:gd name="connsiteY1" fmla="*/ 0 h 5157788"/>
              <a:gd name="connsiteX2" fmla="*/ 4951412 w 4951412"/>
              <a:gd name="connsiteY2" fmla="*/ 5157788 h 5157788"/>
              <a:gd name="connsiteX3" fmla="*/ 0 w 4951412"/>
              <a:gd name="connsiteY3" fmla="*/ 5153180 h 5157788"/>
              <a:gd name="connsiteX4" fmla="*/ 1243508 w 4951412"/>
              <a:gd name="connsiteY4" fmla="*/ 2562613 h 5157788"/>
              <a:gd name="connsiteX5" fmla="*/ 2706687 w 4951412"/>
              <a:gd name="connsiteY5" fmla="*/ 0 h 5157788"/>
              <a:gd name="connsiteX0" fmla="*/ 2706687 w 4951412"/>
              <a:gd name="connsiteY0" fmla="*/ 0 h 5157788"/>
              <a:gd name="connsiteX1" fmla="*/ 4951412 w 4951412"/>
              <a:gd name="connsiteY1" fmla="*/ 0 h 5157788"/>
              <a:gd name="connsiteX2" fmla="*/ 4951412 w 4951412"/>
              <a:gd name="connsiteY2" fmla="*/ 5157788 h 5157788"/>
              <a:gd name="connsiteX3" fmla="*/ 0 w 4951412"/>
              <a:gd name="connsiteY3" fmla="*/ 5153180 h 5157788"/>
              <a:gd name="connsiteX4" fmla="*/ 1243508 w 4951412"/>
              <a:gd name="connsiteY4" fmla="*/ 2562613 h 5157788"/>
              <a:gd name="connsiteX5" fmla="*/ 2706687 w 4951412"/>
              <a:gd name="connsiteY5" fmla="*/ 0 h 5157788"/>
              <a:gd name="connsiteX0" fmla="*/ 2706687 w 4951412"/>
              <a:gd name="connsiteY0" fmla="*/ 0 h 5157788"/>
              <a:gd name="connsiteX1" fmla="*/ 4951412 w 4951412"/>
              <a:gd name="connsiteY1" fmla="*/ 0 h 5157788"/>
              <a:gd name="connsiteX2" fmla="*/ 4951412 w 4951412"/>
              <a:gd name="connsiteY2" fmla="*/ 5157788 h 5157788"/>
              <a:gd name="connsiteX3" fmla="*/ 0 w 4951412"/>
              <a:gd name="connsiteY3" fmla="*/ 5153180 h 5157788"/>
              <a:gd name="connsiteX4" fmla="*/ 1243508 w 4951412"/>
              <a:gd name="connsiteY4" fmla="*/ 2562613 h 5157788"/>
              <a:gd name="connsiteX5" fmla="*/ 2706687 w 4951412"/>
              <a:gd name="connsiteY5" fmla="*/ 0 h 5157788"/>
              <a:gd name="connsiteX0" fmla="*/ 2706687 w 4951412"/>
              <a:gd name="connsiteY0" fmla="*/ 0 h 5157788"/>
              <a:gd name="connsiteX1" fmla="*/ 4951412 w 4951412"/>
              <a:gd name="connsiteY1" fmla="*/ 0 h 5157788"/>
              <a:gd name="connsiteX2" fmla="*/ 4951412 w 4951412"/>
              <a:gd name="connsiteY2" fmla="*/ 5157788 h 5157788"/>
              <a:gd name="connsiteX3" fmla="*/ 0 w 4951412"/>
              <a:gd name="connsiteY3" fmla="*/ 5153180 h 5157788"/>
              <a:gd name="connsiteX4" fmla="*/ 1243508 w 4951412"/>
              <a:gd name="connsiteY4" fmla="*/ 2562613 h 5157788"/>
              <a:gd name="connsiteX5" fmla="*/ 2706687 w 4951412"/>
              <a:gd name="connsiteY5" fmla="*/ 0 h 515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1412" h="5157788">
                <a:moveTo>
                  <a:pt x="2706687" y="0"/>
                </a:moveTo>
                <a:lnTo>
                  <a:pt x="4951412" y="0"/>
                </a:lnTo>
                <a:lnTo>
                  <a:pt x="4951412" y="5157788"/>
                </a:lnTo>
                <a:lnTo>
                  <a:pt x="0" y="5153180"/>
                </a:lnTo>
                <a:cubicBezTo>
                  <a:pt x="84411" y="4542509"/>
                  <a:pt x="183041" y="4024723"/>
                  <a:pt x="1243508" y="2562613"/>
                </a:cubicBezTo>
                <a:cubicBezTo>
                  <a:pt x="1867447" y="1704780"/>
                  <a:pt x="2665955" y="709265"/>
                  <a:pt x="2706687" y="0"/>
                </a:cubicBezTo>
                <a:close/>
              </a:path>
            </a:pathLst>
          </a:custGeom>
          <a:solidFill>
            <a:schemeClr val="bg2"/>
          </a:solidFill>
          <a:ln w="3175">
            <a:noFill/>
          </a:ln>
        </p:spPr>
        <p:txBody>
          <a:bodyPr tIns="720000" anchor="ctr" anchorCtr="0"/>
          <a:lstStyle>
            <a:lvl1pPr algn="ctr">
              <a:defRPr sz="1500">
                <a:solidFill>
                  <a:schemeClr val="bg1"/>
                </a:solidFill>
              </a:defRPr>
            </a:lvl1pPr>
          </a:lstStyle>
          <a:p>
            <a:r>
              <a:rPr lang="en-GB" noProof="0"/>
              <a:t>Select your own photo</a:t>
            </a:r>
          </a:p>
        </p:txBody>
      </p:sp>
      <p:sp>
        <p:nvSpPr>
          <p:cNvPr id="13" name="Espace réservé du texte 4"/>
          <p:cNvSpPr>
            <a:spLocks noGrp="1"/>
          </p:cNvSpPr>
          <p:nvPr>
            <p:ph type="body" sz="quarter" idx="19"/>
          </p:nvPr>
        </p:nvSpPr>
        <p:spPr>
          <a:xfrm>
            <a:off x="7440086" y="5777708"/>
            <a:ext cx="4751916" cy="275641"/>
          </a:xfrm>
          <a:solidFill>
            <a:schemeClr val="bg1">
              <a:alpha val="60000"/>
            </a:schemeClr>
          </a:solidFill>
        </p:spPr>
        <p:txBody>
          <a:bodyPr anchor="ctr" anchorCtr="0"/>
          <a:lstStyle>
            <a:lvl1pPr algn="ctr">
              <a:defRPr sz="1051" b="0" i="1"/>
            </a:lvl1pPr>
            <a:lvl2pPr algn="ctr">
              <a:defRPr sz="1000" b="0" i="1"/>
            </a:lvl2pPr>
            <a:lvl3pPr algn="ctr">
              <a:defRPr sz="900" b="0" i="1"/>
            </a:lvl3pPr>
            <a:lvl4pPr algn="ctr">
              <a:defRPr sz="900" b="0" i="1"/>
            </a:lvl4pPr>
            <a:lvl5pPr algn="ctr">
              <a:defRPr sz="800" b="0"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extLst>
      <p:ext uri="{BB962C8B-B14F-4D97-AF65-F5344CB8AC3E}">
        <p14:creationId xmlns:p14="http://schemas.microsoft.com/office/powerpoint/2010/main" val="11459748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Bullet Tex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16" name="Text Placeholder 15"/>
          <p:cNvSpPr>
            <a:spLocks noGrp="1"/>
          </p:cNvSpPr>
          <p:nvPr>
            <p:ph type="body" sz="quarter" idx="12"/>
          </p:nvPr>
        </p:nvSpPr>
        <p:spPr>
          <a:xfrm>
            <a:off x="609600" y="1603635"/>
            <a:ext cx="10972800" cy="455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13"/>
          </p:nvPr>
        </p:nvSpPr>
        <p:spPr/>
        <p:txBody>
          <a:bodyPr/>
          <a:lstStyle/>
          <a:p>
            <a:r>
              <a:rPr lang="en-US"/>
              <a:t> </a:t>
            </a:r>
          </a:p>
        </p:txBody>
      </p:sp>
      <p:pic>
        <p:nvPicPr>
          <p:cNvPr id="1026" name="Picture 2">
            <a:extLst>
              <a:ext uri="{FF2B5EF4-FFF2-40B4-BE49-F238E27FC236}">
                <a16:creationId xmlns:a16="http://schemas.microsoft.com/office/drawing/2014/main" id="{F1DA2E98-3A23-B803-3F82-985CCE3D44F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04233" y="6324417"/>
            <a:ext cx="2242210" cy="397058"/>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20;p3">
            <a:extLst>
              <a:ext uri="{FF2B5EF4-FFF2-40B4-BE49-F238E27FC236}">
                <a16:creationId xmlns:a16="http://schemas.microsoft.com/office/drawing/2014/main" id="{11A246D1-D2B2-CF4F-44CA-2E95664281F8}"/>
              </a:ext>
            </a:extLst>
          </p:cNvPr>
          <p:cNvSpPr txBox="1">
            <a:spLocks noGrp="1"/>
          </p:cNvSpPr>
          <p:nvPr>
            <p:ph type="sldNum" idx="14"/>
          </p:nvPr>
        </p:nvSpPr>
        <p:spPr>
          <a:xfrm>
            <a:off x="11397105" y="6356352"/>
            <a:ext cx="5273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855850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4"/>
        <p:cNvGrpSpPr/>
        <p:nvPr/>
      </p:nvGrpSpPr>
      <p:grpSpPr>
        <a:xfrm>
          <a:off x="0" y="0"/>
          <a:ext cx="0" cy="0"/>
          <a:chOff x="0" y="0"/>
          <a:chExt cx="0" cy="0"/>
        </a:xfrm>
      </p:grpSpPr>
      <p:sp>
        <p:nvSpPr>
          <p:cNvPr id="55" name="Google Shape;55;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1"/>
          <p:cNvSpPr>
            <a:spLocks noGrp="1"/>
          </p:cNvSpPr>
          <p:nvPr>
            <p:ph type="pic" idx="2"/>
          </p:nvPr>
        </p:nvSpPr>
        <p:spPr>
          <a:xfrm>
            <a:off x="5183188" y="987425"/>
            <a:ext cx="6172200" cy="4873625"/>
          </a:xfrm>
          <a:prstGeom prst="rect">
            <a:avLst/>
          </a:prstGeom>
          <a:noFill/>
          <a:ln>
            <a:noFill/>
          </a:ln>
        </p:spPr>
      </p:sp>
      <p:sp>
        <p:nvSpPr>
          <p:cNvPr id="57" name="Google Shape;57;p1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A91A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A91A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A91A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A91A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A91A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A91A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A91A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A91A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A91A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59" name="Google Shape;59;p11"/>
          <p:cNvPicPr preferRelativeResize="0"/>
          <p:nvPr/>
        </p:nvPicPr>
        <p:blipFill rotWithShape="1">
          <a:blip r:embed="rId2">
            <a:alphaModFix/>
          </a:blip>
          <a:srcRect t="25947" b="29020"/>
          <a:stretch/>
        </p:blipFill>
        <p:spPr>
          <a:xfrm>
            <a:off x="6210684" y="6320167"/>
            <a:ext cx="2768543" cy="387091"/>
          </a:xfrm>
          <a:prstGeom prst="rect">
            <a:avLst/>
          </a:prstGeom>
          <a:noFill/>
          <a:ln>
            <a:noFill/>
          </a:ln>
        </p:spPr>
      </p:pic>
      <p:sp>
        <p:nvSpPr>
          <p:cNvPr id="60" name="Google Shape;60;p11"/>
          <p:cNvSpPr txBox="1"/>
          <p:nvPr/>
        </p:nvSpPr>
        <p:spPr>
          <a:xfrm>
            <a:off x="8921939" y="6450613"/>
            <a:ext cx="2200275"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A program of</a:t>
            </a:r>
            <a:endParaRPr sz="1400" b="0" i="0" u="none" strike="noStrike" cap="none">
              <a:solidFill>
                <a:srgbClr val="000000"/>
              </a:solidFill>
              <a:latin typeface="Arial"/>
              <a:ea typeface="Arial"/>
              <a:cs typeface="Arial"/>
              <a:sym typeface="Arial"/>
            </a:endParaRPr>
          </a:p>
        </p:txBody>
      </p:sp>
      <p:pic>
        <p:nvPicPr>
          <p:cNvPr id="61" name="Google Shape;61;p11"/>
          <p:cNvPicPr preferRelativeResize="0"/>
          <p:nvPr/>
        </p:nvPicPr>
        <p:blipFill rotWithShape="1">
          <a:blip r:embed="rId3">
            <a:alphaModFix/>
          </a:blip>
          <a:srcRect t="10997" b="11421"/>
          <a:stretch/>
        </p:blipFill>
        <p:spPr>
          <a:xfrm>
            <a:off x="9844379" y="6400471"/>
            <a:ext cx="1193857" cy="256026"/>
          </a:xfrm>
          <a:prstGeom prst="rect">
            <a:avLst/>
          </a:prstGeom>
          <a:noFill/>
          <a:ln>
            <a:noFill/>
          </a:ln>
        </p:spPr>
      </p:pic>
      <p:sp>
        <p:nvSpPr>
          <p:cNvPr id="2" name="Google Shape;20;p3">
            <a:extLst>
              <a:ext uri="{FF2B5EF4-FFF2-40B4-BE49-F238E27FC236}">
                <a16:creationId xmlns:a16="http://schemas.microsoft.com/office/drawing/2014/main" id="{D7B1AE81-6244-4270-E1AC-F06F73C59049}"/>
              </a:ext>
            </a:extLst>
          </p:cNvPr>
          <p:cNvSpPr txBox="1">
            <a:spLocks/>
          </p:cNvSpPr>
          <p:nvPr userDrawn="1"/>
        </p:nvSpPr>
        <p:spPr>
          <a:xfrm>
            <a:off x="11397105" y="6368038"/>
            <a:ext cx="527383"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60304739"/>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68"/>
        <p:cNvGrpSpPr/>
        <p:nvPr/>
      </p:nvGrpSpPr>
      <p:grpSpPr>
        <a:xfrm>
          <a:off x="0" y="0"/>
          <a:ext cx="0" cy="0"/>
          <a:chOff x="0" y="0"/>
          <a:chExt cx="0" cy="0"/>
        </a:xfrm>
      </p:grpSpPr>
      <p:sp>
        <p:nvSpPr>
          <p:cNvPr id="69" name="Google Shape;69;p1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1" name="Google Shape;71;p1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1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3" name="Google Shape;73;p1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A91A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A91A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A91A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A91A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A91A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A91A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A91A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A91A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A91A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75" name="Google Shape;75;p13"/>
          <p:cNvPicPr preferRelativeResize="0"/>
          <p:nvPr/>
        </p:nvPicPr>
        <p:blipFill rotWithShape="1">
          <a:blip r:embed="rId2">
            <a:alphaModFix/>
          </a:blip>
          <a:srcRect t="25947" b="29020"/>
          <a:stretch/>
        </p:blipFill>
        <p:spPr>
          <a:xfrm>
            <a:off x="6096000" y="6356350"/>
            <a:ext cx="2768543" cy="387091"/>
          </a:xfrm>
          <a:prstGeom prst="rect">
            <a:avLst/>
          </a:prstGeom>
          <a:noFill/>
          <a:ln>
            <a:noFill/>
          </a:ln>
        </p:spPr>
      </p:pic>
      <p:sp>
        <p:nvSpPr>
          <p:cNvPr id="76" name="Google Shape;76;p13"/>
          <p:cNvSpPr txBox="1"/>
          <p:nvPr/>
        </p:nvSpPr>
        <p:spPr>
          <a:xfrm>
            <a:off x="8807255" y="6486796"/>
            <a:ext cx="2200275"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A program of</a:t>
            </a:r>
            <a:endParaRPr sz="1400" b="0" i="0" u="none" strike="noStrike" cap="none">
              <a:solidFill>
                <a:srgbClr val="000000"/>
              </a:solidFill>
              <a:latin typeface="Arial"/>
              <a:ea typeface="Arial"/>
              <a:cs typeface="Arial"/>
              <a:sym typeface="Arial"/>
            </a:endParaRPr>
          </a:p>
        </p:txBody>
      </p:sp>
      <p:pic>
        <p:nvPicPr>
          <p:cNvPr id="77" name="Google Shape;77;p13"/>
          <p:cNvPicPr preferRelativeResize="0"/>
          <p:nvPr/>
        </p:nvPicPr>
        <p:blipFill rotWithShape="1">
          <a:blip r:embed="rId3">
            <a:alphaModFix/>
          </a:blip>
          <a:srcRect t="10997" b="11421"/>
          <a:stretch/>
        </p:blipFill>
        <p:spPr>
          <a:xfrm>
            <a:off x="9729695" y="6436654"/>
            <a:ext cx="1193857" cy="256026"/>
          </a:xfrm>
          <a:prstGeom prst="rect">
            <a:avLst/>
          </a:prstGeom>
          <a:noFill/>
          <a:ln>
            <a:noFill/>
          </a:ln>
        </p:spPr>
      </p:pic>
      <p:sp>
        <p:nvSpPr>
          <p:cNvPr id="2" name="Google Shape;20;p3">
            <a:extLst>
              <a:ext uri="{FF2B5EF4-FFF2-40B4-BE49-F238E27FC236}">
                <a16:creationId xmlns:a16="http://schemas.microsoft.com/office/drawing/2014/main" id="{4E9A387B-1123-8D66-E19C-BBB53960465F}"/>
              </a:ext>
            </a:extLst>
          </p:cNvPr>
          <p:cNvSpPr txBox="1">
            <a:spLocks/>
          </p:cNvSpPr>
          <p:nvPr userDrawn="1"/>
        </p:nvSpPr>
        <p:spPr>
          <a:xfrm>
            <a:off x="11397105" y="6356352"/>
            <a:ext cx="527383"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41944634"/>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78"/>
        <p:cNvGrpSpPr/>
        <p:nvPr/>
      </p:nvGrpSpPr>
      <p:grpSpPr>
        <a:xfrm>
          <a:off x="0" y="0"/>
          <a:ext cx="0" cy="0"/>
          <a:chOff x="0" y="0"/>
          <a:chExt cx="0" cy="0"/>
        </a:xfrm>
      </p:grpSpPr>
      <p:sp>
        <p:nvSpPr>
          <p:cNvPr id="79" name="Google Shape;79;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1" name="Google Shape;81;p1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2" name="Google Shape;82;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A91A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A91A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A91A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A91A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A91A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A91A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A91A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A91A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A91A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3" name="Google Shape;83;p14"/>
          <p:cNvPicPr preferRelativeResize="0"/>
          <p:nvPr/>
        </p:nvPicPr>
        <p:blipFill rotWithShape="1">
          <a:blip r:embed="rId2">
            <a:alphaModFix/>
          </a:blip>
          <a:srcRect t="25947" b="29020"/>
          <a:stretch/>
        </p:blipFill>
        <p:spPr>
          <a:xfrm>
            <a:off x="6179999" y="6344076"/>
            <a:ext cx="2768543" cy="387091"/>
          </a:xfrm>
          <a:prstGeom prst="rect">
            <a:avLst/>
          </a:prstGeom>
          <a:noFill/>
          <a:ln>
            <a:noFill/>
          </a:ln>
        </p:spPr>
      </p:pic>
      <p:sp>
        <p:nvSpPr>
          <p:cNvPr id="84" name="Google Shape;84;p14"/>
          <p:cNvSpPr txBox="1"/>
          <p:nvPr/>
        </p:nvSpPr>
        <p:spPr>
          <a:xfrm>
            <a:off x="8891254" y="6474522"/>
            <a:ext cx="2200275"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A program of</a:t>
            </a:r>
            <a:endParaRPr sz="1400" b="0" i="0" u="none" strike="noStrike" cap="none">
              <a:solidFill>
                <a:srgbClr val="000000"/>
              </a:solidFill>
              <a:latin typeface="Arial"/>
              <a:ea typeface="Arial"/>
              <a:cs typeface="Arial"/>
              <a:sym typeface="Arial"/>
            </a:endParaRPr>
          </a:p>
        </p:txBody>
      </p:sp>
      <p:pic>
        <p:nvPicPr>
          <p:cNvPr id="85" name="Google Shape;85;p14"/>
          <p:cNvPicPr preferRelativeResize="0"/>
          <p:nvPr/>
        </p:nvPicPr>
        <p:blipFill rotWithShape="1">
          <a:blip r:embed="rId3">
            <a:alphaModFix/>
          </a:blip>
          <a:srcRect t="10997" b="11421"/>
          <a:stretch/>
        </p:blipFill>
        <p:spPr>
          <a:xfrm>
            <a:off x="9813694" y="6424380"/>
            <a:ext cx="1193857" cy="256026"/>
          </a:xfrm>
          <a:prstGeom prst="rect">
            <a:avLst/>
          </a:prstGeom>
          <a:noFill/>
          <a:ln>
            <a:noFill/>
          </a:ln>
        </p:spPr>
      </p:pic>
      <p:sp>
        <p:nvSpPr>
          <p:cNvPr id="2" name="Google Shape;20;p3">
            <a:extLst>
              <a:ext uri="{FF2B5EF4-FFF2-40B4-BE49-F238E27FC236}">
                <a16:creationId xmlns:a16="http://schemas.microsoft.com/office/drawing/2014/main" id="{7D4ABFDF-403D-4431-7E73-EAAAFF19ECE8}"/>
              </a:ext>
            </a:extLst>
          </p:cNvPr>
          <p:cNvSpPr txBox="1">
            <a:spLocks/>
          </p:cNvSpPr>
          <p:nvPr userDrawn="1"/>
        </p:nvSpPr>
        <p:spPr>
          <a:xfrm>
            <a:off x="11397105" y="6356352"/>
            <a:ext cx="527383"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86670496"/>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76E858C-1DE0-4EE4-98C8-0B04FD768F99}"/>
              </a:ext>
            </a:extLst>
          </p:cNvPr>
          <p:cNvSpPr>
            <a:spLocks noGrp="1"/>
          </p:cNvSpPr>
          <p:nvPr>
            <p:ph type="title"/>
          </p:nvPr>
        </p:nvSpPr>
        <p:spPr>
          <a:xfrm>
            <a:off x="335724" y="126591"/>
            <a:ext cx="11520557" cy="695048"/>
          </a:xfrm>
        </p:spPr>
        <p:txBody>
          <a:bodyPr anchor="t"/>
          <a:lstStyle/>
          <a:p>
            <a:r>
              <a:rPr lang="en-US"/>
              <a:t>Click to edit Master title style</a:t>
            </a:r>
          </a:p>
        </p:txBody>
      </p:sp>
      <p:sp>
        <p:nvSpPr>
          <p:cNvPr id="13" name="Google Shape;20;p3">
            <a:extLst>
              <a:ext uri="{FF2B5EF4-FFF2-40B4-BE49-F238E27FC236}">
                <a16:creationId xmlns:a16="http://schemas.microsoft.com/office/drawing/2014/main" id="{76BFB908-303E-0842-C67E-25358C579D1C}"/>
              </a:ext>
            </a:extLst>
          </p:cNvPr>
          <p:cNvSpPr txBox="1">
            <a:spLocks noGrp="1"/>
          </p:cNvSpPr>
          <p:nvPr>
            <p:ph type="sldNum" idx="12"/>
          </p:nvPr>
        </p:nvSpPr>
        <p:spPr>
          <a:xfrm>
            <a:off x="11397105" y="6356352"/>
            <a:ext cx="5273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bg1">
                    <a:lumMod val="50000"/>
                  </a:schemeClr>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9pPr>
          </a:lstStyle>
          <a:p>
            <a:fld id="{00000000-1234-1234-1234-123412341234}" type="slidenum">
              <a:rPr lang="en-US" smtClean="0"/>
              <a:pPr/>
              <a:t>‹#›</a:t>
            </a:fld>
            <a:endParaRPr lang="en-US"/>
          </a:p>
        </p:txBody>
      </p:sp>
      <p:pic>
        <p:nvPicPr>
          <p:cNvPr id="14" name="Google Shape;21;p3">
            <a:extLst>
              <a:ext uri="{FF2B5EF4-FFF2-40B4-BE49-F238E27FC236}">
                <a16:creationId xmlns:a16="http://schemas.microsoft.com/office/drawing/2014/main" id="{0509F06F-F668-EF0E-27A0-DB789BCE32E8}"/>
              </a:ext>
            </a:extLst>
          </p:cNvPr>
          <p:cNvPicPr preferRelativeResize="0"/>
          <p:nvPr userDrawn="1"/>
        </p:nvPicPr>
        <p:blipFill rotWithShape="1">
          <a:blip r:embed="rId2">
            <a:alphaModFix/>
          </a:blip>
          <a:srcRect t="25947" b="29020"/>
          <a:stretch/>
        </p:blipFill>
        <p:spPr>
          <a:xfrm>
            <a:off x="6739242" y="6391795"/>
            <a:ext cx="2768543" cy="387091"/>
          </a:xfrm>
          <a:prstGeom prst="rect">
            <a:avLst/>
          </a:prstGeom>
          <a:noFill/>
          <a:ln>
            <a:noFill/>
          </a:ln>
        </p:spPr>
      </p:pic>
      <p:sp>
        <p:nvSpPr>
          <p:cNvPr id="15" name="Google Shape;22;p3">
            <a:extLst>
              <a:ext uri="{FF2B5EF4-FFF2-40B4-BE49-F238E27FC236}">
                <a16:creationId xmlns:a16="http://schemas.microsoft.com/office/drawing/2014/main" id="{B4897708-6F06-1648-3D35-B24A1BBFDB7D}"/>
              </a:ext>
            </a:extLst>
          </p:cNvPr>
          <p:cNvSpPr txBox="1"/>
          <p:nvPr userDrawn="1"/>
        </p:nvSpPr>
        <p:spPr>
          <a:xfrm>
            <a:off x="9507785" y="6550601"/>
            <a:ext cx="2200275" cy="276999"/>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a:solidFill>
                  <a:schemeClr val="dk1"/>
                </a:solidFill>
                <a:latin typeface="Calibri"/>
                <a:ea typeface="Calibri"/>
                <a:cs typeface="Calibri"/>
                <a:sym typeface="Calibri"/>
              </a:rPr>
              <a:t>A program of</a:t>
            </a:r>
            <a:endParaRPr sz="1050" b="0" i="0" u="none" strike="noStrike" cap="none">
              <a:solidFill>
                <a:srgbClr val="000000"/>
              </a:solidFill>
              <a:latin typeface="Arial"/>
              <a:ea typeface="Arial"/>
              <a:cs typeface="Arial"/>
              <a:sym typeface="Arial"/>
            </a:endParaRPr>
          </a:p>
        </p:txBody>
      </p:sp>
      <p:pic>
        <p:nvPicPr>
          <p:cNvPr id="16" name="Google Shape;23;p3">
            <a:extLst>
              <a:ext uri="{FF2B5EF4-FFF2-40B4-BE49-F238E27FC236}">
                <a16:creationId xmlns:a16="http://schemas.microsoft.com/office/drawing/2014/main" id="{13E727B1-1661-C71C-47F5-BE30CE8AD126}"/>
              </a:ext>
            </a:extLst>
          </p:cNvPr>
          <p:cNvPicPr preferRelativeResize="0"/>
          <p:nvPr userDrawn="1"/>
        </p:nvPicPr>
        <p:blipFill rotWithShape="1">
          <a:blip r:embed="rId3">
            <a:alphaModFix/>
          </a:blip>
          <a:srcRect t="10997" b="11421"/>
          <a:stretch/>
        </p:blipFill>
        <p:spPr>
          <a:xfrm>
            <a:off x="10203248" y="6457327"/>
            <a:ext cx="1193857" cy="256026"/>
          </a:xfrm>
          <a:prstGeom prst="rect">
            <a:avLst/>
          </a:prstGeom>
          <a:noFill/>
          <a:ln>
            <a:noFill/>
          </a:ln>
        </p:spPr>
      </p:pic>
    </p:spTree>
    <p:extLst>
      <p:ext uri="{BB962C8B-B14F-4D97-AF65-F5344CB8AC3E}">
        <p14:creationId xmlns:p14="http://schemas.microsoft.com/office/powerpoint/2010/main" val="3911429825"/>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Rectangle 6"/>
          <p:cNvSpPr/>
          <p:nvPr/>
        </p:nvSpPr>
        <p:spPr>
          <a:xfrm>
            <a:off x="0"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294109" y="2940102"/>
            <a:ext cx="11726775" cy="746329"/>
          </a:xfrm>
        </p:spPr>
        <p:txBody>
          <a:bodyPr anchor="b">
            <a:normAutofit/>
          </a:bodyPr>
          <a:lstStyle>
            <a:lvl1pPr algn="l">
              <a:defRPr sz="3000"/>
            </a:lvl1pPr>
          </a:lstStyle>
          <a:p>
            <a:r>
              <a:rPr lang="en-US"/>
              <a:t>Presentation Title</a:t>
            </a:r>
          </a:p>
        </p:txBody>
      </p:sp>
      <p:sp>
        <p:nvSpPr>
          <p:cNvPr id="3" name="Subtitle 2"/>
          <p:cNvSpPr>
            <a:spLocks noGrp="1"/>
          </p:cNvSpPr>
          <p:nvPr>
            <p:ph type="subTitle" idx="1" hasCustomPrompt="1"/>
          </p:nvPr>
        </p:nvSpPr>
        <p:spPr>
          <a:xfrm>
            <a:off x="315498" y="4507835"/>
            <a:ext cx="7513049" cy="1570731"/>
          </a:xfrm>
        </p:spPr>
        <p:txBody>
          <a:bodyPr>
            <a:normAutofit/>
          </a:bodyPr>
          <a:lstStyle>
            <a:lvl1pPr marL="0" indent="0" algn="l">
              <a:buNone/>
              <a:defRPr sz="1400">
                <a:solidFill>
                  <a:schemeClr val="bg2">
                    <a:lumMod val="2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Camber Collective LLC</a:t>
            </a:r>
          </a:p>
          <a:p>
            <a:endParaRPr lang="en-US"/>
          </a:p>
          <a:p>
            <a:r>
              <a:rPr lang="en-US"/>
              <a:t>Date</a:t>
            </a:r>
          </a:p>
        </p:txBody>
      </p:sp>
      <p:sp>
        <p:nvSpPr>
          <p:cNvPr id="8" name="Rectangle 7"/>
          <p:cNvSpPr/>
          <p:nvPr/>
        </p:nvSpPr>
        <p:spPr>
          <a:xfrm>
            <a:off x="0" y="5159050"/>
            <a:ext cx="12192000" cy="1698951"/>
          </a:xfrm>
          <a:prstGeom prst="rect">
            <a:avLst/>
          </a:prstGeom>
          <a:solidFill>
            <a:srgbClr val="B9E0D9">
              <a:alpha val="3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10" descr="CamberCollective_hz.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688881" y="5595128"/>
            <a:ext cx="1958236" cy="802876"/>
          </a:xfrm>
          <a:prstGeom prst="rect">
            <a:avLst/>
          </a:prstGeom>
        </p:spPr>
      </p:pic>
      <p:sp>
        <p:nvSpPr>
          <p:cNvPr id="6" name="Rectangle 5">
            <a:extLst>
              <a:ext uri="{FF2B5EF4-FFF2-40B4-BE49-F238E27FC236}">
                <a16:creationId xmlns:a16="http://schemas.microsoft.com/office/drawing/2014/main" id="{173F784C-206F-D9B8-ABF1-2EEE3507CBE2}"/>
              </a:ext>
            </a:extLst>
          </p:cNvPr>
          <p:cNvSpPr/>
          <p:nvPr userDrawn="1"/>
        </p:nvSpPr>
        <p:spPr>
          <a:xfrm>
            <a:off x="0"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5CBC6CBD-4FA3-3970-17E3-58A1D2F53069}"/>
              </a:ext>
            </a:extLst>
          </p:cNvPr>
          <p:cNvSpPr/>
          <p:nvPr userDrawn="1"/>
        </p:nvSpPr>
        <p:spPr>
          <a:xfrm>
            <a:off x="0" y="5159050"/>
            <a:ext cx="12192000" cy="1698951"/>
          </a:xfrm>
          <a:prstGeom prst="rect">
            <a:avLst/>
          </a:prstGeom>
          <a:solidFill>
            <a:schemeClr val="accent1">
              <a:lumMod val="40000"/>
              <a:lumOff val="60000"/>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Google Shape;20;p3">
            <a:extLst>
              <a:ext uri="{FF2B5EF4-FFF2-40B4-BE49-F238E27FC236}">
                <a16:creationId xmlns:a16="http://schemas.microsoft.com/office/drawing/2014/main" id="{E8E4817D-7A05-ACD4-A486-50B1C22DE86F}"/>
              </a:ext>
            </a:extLst>
          </p:cNvPr>
          <p:cNvSpPr txBox="1">
            <a:spLocks/>
          </p:cNvSpPr>
          <p:nvPr userDrawn="1"/>
        </p:nvSpPr>
        <p:spPr>
          <a:xfrm>
            <a:off x="11397105" y="6368038"/>
            <a:ext cx="527383"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354677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Divider + Image A3">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36D7151-EE44-6D41-A861-17BC5B8F0001}"/>
              </a:ext>
            </a:extLst>
          </p:cNvPr>
          <p:cNvSpPr>
            <a:spLocks noGrp="1"/>
          </p:cNvSpPr>
          <p:nvPr>
            <p:ph type="pic" sz="quarter" idx="10"/>
          </p:nvPr>
        </p:nvSpPr>
        <p:spPr>
          <a:xfrm>
            <a:off x="-2" y="0"/>
            <a:ext cx="6096001" cy="6858000"/>
          </a:xfrm>
          <a:custGeom>
            <a:avLst/>
            <a:gdLst>
              <a:gd name="connsiteX0" fmla="*/ 3115819 w 6096001"/>
              <a:gd name="connsiteY0" fmla="*/ 1901215 h 6858000"/>
              <a:gd name="connsiteX1" fmla="*/ 2096475 w 6096001"/>
              <a:gd name="connsiteY1" fmla="*/ 2469051 h 6858000"/>
              <a:gd name="connsiteX2" fmla="*/ 2517092 w 6096001"/>
              <a:gd name="connsiteY2" fmla="*/ 2737003 h 6858000"/>
              <a:gd name="connsiteX3" fmla="*/ 3061016 w 6096001"/>
              <a:gd name="connsiteY3" fmla="*/ 2401022 h 6858000"/>
              <a:gd name="connsiteX4" fmla="*/ 3455600 w 6096001"/>
              <a:gd name="connsiteY4" fmla="*/ 2732838 h 6858000"/>
              <a:gd name="connsiteX5" fmla="*/ 2725345 w 6096001"/>
              <a:gd name="connsiteY5" fmla="*/ 3202101 h 6858000"/>
              <a:gd name="connsiteX6" fmla="*/ 2725345 w 6096001"/>
              <a:gd name="connsiteY6" fmla="*/ 3663034 h 6858000"/>
              <a:gd name="connsiteX7" fmla="*/ 3570688 w 6096001"/>
              <a:gd name="connsiteY7" fmla="*/ 4110083 h 6858000"/>
              <a:gd name="connsiteX8" fmla="*/ 3044575 w 6096001"/>
              <a:gd name="connsiteY8" fmla="*/ 4544637 h 6858000"/>
              <a:gd name="connsiteX9" fmla="*/ 2300618 w 6096001"/>
              <a:gd name="connsiteY9" fmla="*/ 4273909 h 6858000"/>
              <a:gd name="connsiteX10" fmla="*/ 1977278 w 6096001"/>
              <a:gd name="connsiteY10" fmla="*/ 4712628 h 6858000"/>
              <a:gd name="connsiteX11" fmla="*/ 1978648 w 6096001"/>
              <a:gd name="connsiteY11" fmla="*/ 4711240 h 6858000"/>
              <a:gd name="connsiteX12" fmla="*/ 3048685 w 6096001"/>
              <a:gd name="connsiteY12" fmla="*/ 5043056 h 6858000"/>
              <a:gd name="connsiteX13" fmla="*/ 4118722 w 6096001"/>
              <a:gd name="connsiteY13" fmla="*/ 4126744 h 6858000"/>
              <a:gd name="connsiteX14" fmla="*/ 3455600 w 6096001"/>
              <a:gd name="connsiteY14" fmla="*/ 3360373 h 6858000"/>
              <a:gd name="connsiteX15" fmla="*/ 3999524 w 6096001"/>
              <a:gd name="connsiteY15" fmla="*/ 2628712 h 6858000"/>
              <a:gd name="connsiteX16" fmla="*/ 3115819 w 6096001"/>
              <a:gd name="connsiteY16" fmla="*/ 1901215 h 6858000"/>
              <a:gd name="connsiteX17" fmla="*/ 0 w 6096001"/>
              <a:gd name="connsiteY17" fmla="*/ 0 h 6858000"/>
              <a:gd name="connsiteX18" fmla="*/ 5214397 w 6096001"/>
              <a:gd name="connsiteY18" fmla="*/ 0 h 6858000"/>
              <a:gd name="connsiteX19" fmla="*/ 6096001 w 6096001"/>
              <a:gd name="connsiteY19" fmla="*/ 881604 h 6858000"/>
              <a:gd name="connsiteX20" fmla="*/ 6096001 w 6096001"/>
              <a:gd name="connsiteY20" fmla="*/ 6858000 h 6858000"/>
              <a:gd name="connsiteX21" fmla="*/ 0 w 6096001"/>
              <a:gd name="connsiteY2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96001" h="6858000">
                <a:moveTo>
                  <a:pt x="3115819" y="1901215"/>
                </a:moveTo>
                <a:cubicBezTo>
                  <a:pt x="2614368" y="1901215"/>
                  <a:pt x="2278697" y="2128905"/>
                  <a:pt x="2096475" y="2469051"/>
                </a:cubicBezTo>
                <a:lnTo>
                  <a:pt x="2517092" y="2737003"/>
                </a:lnTo>
                <a:cubicBezTo>
                  <a:pt x="2602037" y="2581508"/>
                  <a:pt x="2780148" y="2401022"/>
                  <a:pt x="3061016" y="2401022"/>
                </a:cubicBezTo>
                <a:cubicBezTo>
                  <a:pt x="3302151" y="2401022"/>
                  <a:pt x="3455600" y="2534304"/>
                  <a:pt x="3455600" y="2732838"/>
                </a:cubicBezTo>
                <a:cubicBezTo>
                  <a:pt x="3455600" y="2964693"/>
                  <a:pt x="3285710" y="3197936"/>
                  <a:pt x="2725345" y="3202101"/>
                </a:cubicBezTo>
                <a:lnTo>
                  <a:pt x="2725345" y="3663034"/>
                </a:lnTo>
                <a:cubicBezTo>
                  <a:pt x="3303521" y="3663034"/>
                  <a:pt x="3570688" y="3825471"/>
                  <a:pt x="3570688" y="4110083"/>
                </a:cubicBezTo>
                <a:cubicBezTo>
                  <a:pt x="3570688" y="4372481"/>
                  <a:pt x="3384356" y="4544637"/>
                  <a:pt x="3044575" y="4544637"/>
                </a:cubicBezTo>
                <a:cubicBezTo>
                  <a:pt x="2737676" y="4544637"/>
                  <a:pt x="2504761" y="4433570"/>
                  <a:pt x="2300618" y="4273909"/>
                </a:cubicBezTo>
                <a:lnTo>
                  <a:pt x="1977278" y="4712628"/>
                </a:lnTo>
                <a:lnTo>
                  <a:pt x="1978648" y="4711240"/>
                </a:lnTo>
                <a:cubicBezTo>
                  <a:pt x="2271846" y="4926434"/>
                  <a:pt x="2581486" y="5043056"/>
                  <a:pt x="3048685" y="5043056"/>
                </a:cubicBezTo>
                <a:cubicBezTo>
                  <a:pt x="3698106" y="5043056"/>
                  <a:pt x="4118722" y="4659870"/>
                  <a:pt x="4118722" y="4126744"/>
                </a:cubicBezTo>
                <a:cubicBezTo>
                  <a:pt x="4118722" y="3708850"/>
                  <a:pt x="3863886" y="3468665"/>
                  <a:pt x="3455600" y="3360373"/>
                </a:cubicBezTo>
                <a:cubicBezTo>
                  <a:pt x="3791271" y="3239587"/>
                  <a:pt x="3999524" y="2999402"/>
                  <a:pt x="3999524" y="2628712"/>
                </a:cubicBezTo>
                <a:cubicBezTo>
                  <a:pt x="3999524" y="2206653"/>
                  <a:pt x="3617271" y="1901215"/>
                  <a:pt x="3115819" y="1901215"/>
                </a:cubicBezTo>
                <a:close/>
                <a:moveTo>
                  <a:pt x="0" y="0"/>
                </a:moveTo>
                <a:lnTo>
                  <a:pt x="5214397" y="0"/>
                </a:lnTo>
                <a:cubicBezTo>
                  <a:pt x="5701293" y="0"/>
                  <a:pt x="6096001" y="394708"/>
                  <a:pt x="6096001" y="881604"/>
                </a:cubicBezTo>
                <a:lnTo>
                  <a:pt x="6096001" y="6858000"/>
                </a:lnTo>
                <a:lnTo>
                  <a:pt x="0" y="6858000"/>
                </a:lnTo>
                <a:close/>
              </a:path>
            </a:pathLst>
          </a:custGeom>
          <a:solidFill>
            <a:schemeClr val="bg1">
              <a:lumMod val="85000"/>
            </a:schemeClr>
          </a:solidFill>
        </p:spPr>
        <p:txBody>
          <a:bodyPr wrap="square" tIns="720000">
            <a:noAutofit/>
          </a:bodyPr>
          <a:lstStyle>
            <a:lvl1pPr algn="ctr">
              <a:defRPr sz="1600">
                <a:solidFill>
                  <a:schemeClr val="bg1">
                    <a:lumMod val="50000"/>
                  </a:schemeClr>
                </a:solidFill>
              </a:defRPr>
            </a:lvl1pPr>
          </a:lstStyle>
          <a:p>
            <a:r>
              <a:rPr lang="en-US"/>
              <a:t>Click icon to add picture</a:t>
            </a:r>
            <a:endParaRPr lang="en-GB"/>
          </a:p>
        </p:txBody>
      </p:sp>
      <p:pic>
        <p:nvPicPr>
          <p:cNvPr id="14" name="Graphic 13">
            <a:extLst>
              <a:ext uri="{FF2B5EF4-FFF2-40B4-BE49-F238E27FC236}">
                <a16:creationId xmlns:a16="http://schemas.microsoft.com/office/drawing/2014/main" id="{85DA45A5-9E96-A540-A7CB-C6C50E73A72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61533" y="445558"/>
            <a:ext cx="1304260" cy="480118"/>
          </a:xfrm>
          <a:prstGeom prst="rect">
            <a:avLst/>
          </a:prstGeom>
        </p:spPr>
      </p:pic>
      <p:sp>
        <p:nvSpPr>
          <p:cNvPr id="8" name="Text Placeholder 29">
            <a:extLst>
              <a:ext uri="{FF2B5EF4-FFF2-40B4-BE49-F238E27FC236}">
                <a16:creationId xmlns:a16="http://schemas.microsoft.com/office/drawing/2014/main" id="{B2461434-5D17-DC5F-DC1A-E69D4E2BBC1D}"/>
              </a:ext>
            </a:extLst>
          </p:cNvPr>
          <p:cNvSpPr>
            <a:spLocks noGrp="1"/>
          </p:cNvSpPr>
          <p:nvPr>
            <p:ph type="body" sz="quarter" idx="12" hasCustomPrompt="1"/>
          </p:nvPr>
        </p:nvSpPr>
        <p:spPr>
          <a:xfrm>
            <a:off x="6653214" y="2843359"/>
            <a:ext cx="5012580" cy="2476786"/>
          </a:xfrm>
        </p:spPr>
        <p:txBody>
          <a:bodyPr>
            <a:normAutofit/>
          </a:bodyPr>
          <a:lstStyle>
            <a:lvl1pPr>
              <a:lnSpc>
                <a:spcPct val="80000"/>
              </a:lnSpc>
              <a:spcAft>
                <a:spcPts val="0"/>
              </a:spcAft>
              <a:defRPr sz="6000" b="1">
                <a:solidFill>
                  <a:schemeClr val="tx2"/>
                </a:solidFill>
              </a:defRPr>
            </a:lvl1pPr>
          </a:lstStyle>
          <a:p>
            <a:pPr lvl="0"/>
            <a:r>
              <a:rPr lang="en-GB"/>
              <a:t>Section title goes here</a:t>
            </a:r>
          </a:p>
        </p:txBody>
      </p:sp>
      <p:sp>
        <p:nvSpPr>
          <p:cNvPr id="9" name="Text Placeholder 31">
            <a:extLst>
              <a:ext uri="{FF2B5EF4-FFF2-40B4-BE49-F238E27FC236}">
                <a16:creationId xmlns:a16="http://schemas.microsoft.com/office/drawing/2014/main" id="{63FD04FF-C6D3-AE64-9C91-6E3CEBDB6B0C}"/>
              </a:ext>
            </a:extLst>
          </p:cNvPr>
          <p:cNvSpPr>
            <a:spLocks noGrp="1"/>
          </p:cNvSpPr>
          <p:nvPr>
            <p:ph type="body" sz="quarter" idx="13" hasCustomPrompt="1"/>
          </p:nvPr>
        </p:nvSpPr>
        <p:spPr>
          <a:xfrm>
            <a:off x="6653214" y="2189162"/>
            <a:ext cx="5012580" cy="540077"/>
          </a:xfrm>
        </p:spPr>
        <p:txBody>
          <a:bodyPr>
            <a:normAutofit/>
          </a:bodyPr>
          <a:lstStyle>
            <a:lvl1pPr>
              <a:defRPr sz="1400" spc="300">
                <a:solidFill>
                  <a:schemeClr val="tx2">
                    <a:lumMod val="50000"/>
                  </a:schemeClr>
                </a:solidFill>
              </a:defRPr>
            </a:lvl1pPr>
          </a:lstStyle>
          <a:p>
            <a:pPr lvl="0"/>
            <a:r>
              <a:rPr lang="en-GB"/>
              <a:t>SUBTITLE GOES HERE: TYPE IN CAPITALS</a:t>
            </a:r>
          </a:p>
        </p:txBody>
      </p:sp>
    </p:spTree>
    <p:extLst>
      <p:ext uri="{BB962C8B-B14F-4D97-AF65-F5344CB8AC3E}">
        <p14:creationId xmlns:p14="http://schemas.microsoft.com/office/powerpoint/2010/main" val="7719727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Bullet Tex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16" name="Text Placeholder 15"/>
          <p:cNvSpPr>
            <a:spLocks noGrp="1"/>
          </p:cNvSpPr>
          <p:nvPr>
            <p:ph type="body" sz="quarter" idx="12"/>
          </p:nvPr>
        </p:nvSpPr>
        <p:spPr>
          <a:xfrm>
            <a:off x="609600" y="1603635"/>
            <a:ext cx="10972800" cy="455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13"/>
          </p:nvPr>
        </p:nvSpPr>
        <p:spPr/>
        <p:txBody>
          <a:bodyPr/>
          <a:lstStyle/>
          <a:p>
            <a:r>
              <a:rPr lang="en-US"/>
              <a:t> </a:t>
            </a:r>
          </a:p>
        </p:txBody>
      </p:sp>
      <p:pic>
        <p:nvPicPr>
          <p:cNvPr id="1026" name="Picture 2">
            <a:extLst>
              <a:ext uri="{FF2B5EF4-FFF2-40B4-BE49-F238E27FC236}">
                <a16:creationId xmlns:a16="http://schemas.microsoft.com/office/drawing/2014/main" id="{F1DA2E98-3A23-B803-3F82-985CCE3D44F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04233" y="6324417"/>
            <a:ext cx="2242210" cy="397058"/>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20;p3">
            <a:extLst>
              <a:ext uri="{FF2B5EF4-FFF2-40B4-BE49-F238E27FC236}">
                <a16:creationId xmlns:a16="http://schemas.microsoft.com/office/drawing/2014/main" id="{11A246D1-D2B2-CF4F-44CA-2E95664281F8}"/>
              </a:ext>
            </a:extLst>
          </p:cNvPr>
          <p:cNvSpPr txBox="1">
            <a:spLocks noGrp="1"/>
          </p:cNvSpPr>
          <p:nvPr>
            <p:ph type="sldNum" idx="14"/>
          </p:nvPr>
        </p:nvSpPr>
        <p:spPr>
          <a:xfrm>
            <a:off x="11397105" y="6356352"/>
            <a:ext cx="5273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93896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Main Layou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76E858C-1DE0-4EE4-98C8-0B04FD768F99}"/>
              </a:ext>
            </a:extLst>
          </p:cNvPr>
          <p:cNvSpPr>
            <a:spLocks noGrp="1"/>
          </p:cNvSpPr>
          <p:nvPr>
            <p:ph type="title"/>
          </p:nvPr>
        </p:nvSpPr>
        <p:spPr>
          <a:xfrm>
            <a:off x="347472" y="137160"/>
            <a:ext cx="11520557" cy="695048"/>
          </a:xfrm>
        </p:spPr>
        <p:txBody>
          <a:bodyPr anchor="t"/>
          <a:lstStyle>
            <a:lvl1pPr>
              <a:defRPr sz="3200" b="1">
                <a:latin typeface="Arial" panose="020B0604020202020204" pitchFamily="34" charset="0"/>
                <a:cs typeface="Arial" panose="020B0604020202020204" pitchFamily="34" charset="0"/>
              </a:defRPr>
            </a:lvl1pPr>
          </a:lstStyle>
          <a:p>
            <a:r>
              <a:rPr lang="en-US"/>
              <a:t>Click to edit Master title style</a:t>
            </a:r>
          </a:p>
        </p:txBody>
      </p:sp>
      <p:pic>
        <p:nvPicPr>
          <p:cNvPr id="3" name="Google Shape;21;p3">
            <a:extLst>
              <a:ext uri="{FF2B5EF4-FFF2-40B4-BE49-F238E27FC236}">
                <a16:creationId xmlns:a16="http://schemas.microsoft.com/office/drawing/2014/main" id="{6E5B2EFB-A94E-8B7E-34EA-9532645F9D2E}"/>
              </a:ext>
            </a:extLst>
          </p:cNvPr>
          <p:cNvPicPr preferRelativeResize="0"/>
          <p:nvPr userDrawn="1"/>
        </p:nvPicPr>
        <p:blipFill rotWithShape="1">
          <a:blip r:embed="rId2">
            <a:alphaModFix/>
          </a:blip>
          <a:srcRect t="25947" b="29020"/>
          <a:stretch/>
        </p:blipFill>
        <p:spPr>
          <a:xfrm>
            <a:off x="6739242" y="6391795"/>
            <a:ext cx="2768543" cy="387091"/>
          </a:xfrm>
          <a:prstGeom prst="rect">
            <a:avLst/>
          </a:prstGeom>
          <a:noFill/>
          <a:ln>
            <a:noFill/>
          </a:ln>
        </p:spPr>
      </p:pic>
      <p:sp>
        <p:nvSpPr>
          <p:cNvPr id="4" name="Google Shape;22;p3">
            <a:extLst>
              <a:ext uri="{FF2B5EF4-FFF2-40B4-BE49-F238E27FC236}">
                <a16:creationId xmlns:a16="http://schemas.microsoft.com/office/drawing/2014/main" id="{E5ACBE98-41C2-3DA7-39AF-CADF0F70EF93}"/>
              </a:ext>
            </a:extLst>
          </p:cNvPr>
          <p:cNvSpPr txBox="1"/>
          <p:nvPr userDrawn="1"/>
        </p:nvSpPr>
        <p:spPr>
          <a:xfrm>
            <a:off x="9507785" y="6550601"/>
            <a:ext cx="2200275" cy="276999"/>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a:solidFill>
                  <a:schemeClr val="dk1"/>
                </a:solidFill>
                <a:latin typeface="Calibri"/>
                <a:ea typeface="Calibri"/>
                <a:cs typeface="Calibri"/>
                <a:sym typeface="Calibri"/>
              </a:rPr>
              <a:t>A program of</a:t>
            </a:r>
            <a:endParaRPr sz="1050" b="0" i="0" u="none" strike="noStrike" cap="none">
              <a:solidFill>
                <a:srgbClr val="000000"/>
              </a:solidFill>
              <a:latin typeface="Arial"/>
              <a:ea typeface="Arial"/>
              <a:cs typeface="Arial"/>
              <a:sym typeface="Arial"/>
            </a:endParaRPr>
          </a:p>
        </p:txBody>
      </p:sp>
      <p:pic>
        <p:nvPicPr>
          <p:cNvPr id="5" name="Google Shape;23;p3">
            <a:extLst>
              <a:ext uri="{FF2B5EF4-FFF2-40B4-BE49-F238E27FC236}">
                <a16:creationId xmlns:a16="http://schemas.microsoft.com/office/drawing/2014/main" id="{938F3702-56DF-A8B6-6087-08E0C7487EF4}"/>
              </a:ext>
            </a:extLst>
          </p:cNvPr>
          <p:cNvPicPr preferRelativeResize="0"/>
          <p:nvPr userDrawn="1"/>
        </p:nvPicPr>
        <p:blipFill rotWithShape="1">
          <a:blip r:embed="rId3">
            <a:alphaModFix/>
          </a:blip>
          <a:srcRect t="10997" b="11421"/>
          <a:stretch/>
        </p:blipFill>
        <p:spPr>
          <a:xfrm>
            <a:off x="10203248" y="6457327"/>
            <a:ext cx="1193857" cy="256026"/>
          </a:xfrm>
          <a:prstGeom prst="rect">
            <a:avLst/>
          </a:prstGeom>
          <a:noFill/>
          <a:ln>
            <a:noFill/>
          </a:ln>
        </p:spPr>
      </p:pic>
      <p:sp>
        <p:nvSpPr>
          <p:cNvPr id="2" name="Google Shape;20;p3">
            <a:extLst>
              <a:ext uri="{FF2B5EF4-FFF2-40B4-BE49-F238E27FC236}">
                <a16:creationId xmlns:a16="http://schemas.microsoft.com/office/drawing/2014/main" id="{71C6AEB5-F93C-98AC-03D9-F21637EC7150}"/>
              </a:ext>
            </a:extLst>
          </p:cNvPr>
          <p:cNvSpPr txBox="1">
            <a:spLocks/>
          </p:cNvSpPr>
          <p:nvPr userDrawn="1"/>
        </p:nvSpPr>
        <p:spPr>
          <a:xfrm>
            <a:off x="11397105" y="6368038"/>
            <a:ext cx="527383"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682820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Full Width Head + Copy - Text Only">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37" y="1718735"/>
            <a:ext cx="11106151" cy="4519084"/>
          </a:xfrm>
        </p:spPr>
        <p:txBody>
          <a:bodyPr/>
          <a:lstStyle>
            <a:lvl1pPr>
              <a:spcBef>
                <a:spcPts val="800"/>
              </a:spcBef>
              <a:spcAft>
                <a:spcPts val="0"/>
              </a:spcAft>
              <a:defRPr sz="1867" b="0" baseline="0"/>
            </a:lvl1pPr>
            <a:lvl2pPr marL="228594" indent="-228594">
              <a:spcBef>
                <a:spcPts val="800"/>
              </a:spcBef>
              <a:spcAft>
                <a:spcPts val="0"/>
              </a:spcAft>
              <a:buClr>
                <a:schemeClr val="accent3">
                  <a:lumMod val="75000"/>
                </a:schemeClr>
              </a:buClr>
              <a:buFont typeface="Wingdings" panose="05000000000000000000" pitchFamily="2" charset="2"/>
              <a:buChar char="§"/>
              <a:defRPr sz="1733"/>
            </a:lvl2pPr>
            <a:lvl3pPr marL="457189" indent="-228594">
              <a:spcBef>
                <a:spcPts val="800"/>
              </a:spcBef>
              <a:spcAft>
                <a:spcPts val="0"/>
              </a:spcAft>
              <a:buClr>
                <a:srgbClr val="3086AB"/>
              </a:buClr>
              <a:buFont typeface="Arial" panose="020B0604020202020204" pitchFamily="34" charset="0"/>
              <a:buChar char="•"/>
              <a:tabLst/>
              <a:defRPr sz="1600" baseline="0"/>
            </a:lvl3pPr>
            <a:lvl4pPr marL="687900" indent="-230712">
              <a:spcBef>
                <a:spcPts val="800"/>
              </a:spcBef>
              <a:spcAft>
                <a:spcPts val="0"/>
              </a:spcAft>
              <a:buFont typeface="Arial" panose="020B0604020202020204" pitchFamily="34" charset="0"/>
              <a:buChar char="-"/>
              <a:tabLst/>
              <a:defRPr baseline="0"/>
            </a:lvl4pPr>
            <a:lvl5pPr marL="916494" indent="-228594">
              <a:spcBef>
                <a:spcPts val="800"/>
              </a:spcBef>
              <a:spcAft>
                <a:spcPts val="0"/>
              </a:spcAft>
              <a:defRPr baseline="0"/>
            </a:lvl5pPr>
          </a:lstStyle>
          <a:p>
            <a:pPr lvl="0"/>
            <a:r>
              <a:rPr lang="en-US"/>
              <a:t>Insert bullet list at full-width of slide</a:t>
            </a:r>
          </a:p>
          <a:p>
            <a:pPr lvl="1"/>
            <a:r>
              <a:rPr lang="en-US"/>
              <a:t>Bullet list level two</a:t>
            </a:r>
          </a:p>
          <a:p>
            <a:pPr lvl="2"/>
            <a:r>
              <a:rPr lang="en-US"/>
              <a:t>Bullet list level three</a:t>
            </a:r>
          </a:p>
          <a:p>
            <a:pPr lvl="3"/>
            <a:r>
              <a:rPr lang="en-US"/>
              <a:t>Bullet list level four</a:t>
            </a:r>
          </a:p>
          <a:p>
            <a:pPr lvl="4"/>
            <a:r>
              <a:rPr lang="en-US"/>
              <a:t>Bullet list level five</a:t>
            </a: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a:solidFill>
                <a:srgbClr val="000000"/>
              </a:solidFill>
            </a:endParaRPr>
          </a:p>
        </p:txBody>
      </p:sp>
      <p:sp>
        <p:nvSpPr>
          <p:cNvPr id="2" name="Title 1"/>
          <p:cNvSpPr>
            <a:spLocks noGrp="1"/>
          </p:cNvSpPr>
          <p:nvPr>
            <p:ph type="title" hasCustomPrompt="1"/>
          </p:nvPr>
        </p:nvSpPr>
        <p:spPr>
          <a:xfrm>
            <a:off x="486837" y="115403"/>
            <a:ext cx="11106151" cy="697577"/>
          </a:xfrm>
        </p:spPr>
        <p:txBody>
          <a:bodyPr/>
          <a:lstStyle>
            <a:lvl1pPr>
              <a:defRPr sz="2400" baseline="0"/>
            </a:lvl1pPr>
          </a:lstStyle>
          <a:p>
            <a:r>
              <a:rPr lang="en-US"/>
              <a:t>INSERT HEADLINE HERE – UP TO 2 FULL WIDTH LINES (ALL CAPS)</a:t>
            </a:r>
          </a:p>
        </p:txBody>
      </p:sp>
      <p:pic>
        <p:nvPicPr>
          <p:cNvPr id="3" name="Google Shape;21;p3">
            <a:extLst>
              <a:ext uri="{FF2B5EF4-FFF2-40B4-BE49-F238E27FC236}">
                <a16:creationId xmlns:a16="http://schemas.microsoft.com/office/drawing/2014/main" id="{48C509DF-2DF3-F936-D4F5-E851D3F8A73F}"/>
              </a:ext>
            </a:extLst>
          </p:cNvPr>
          <p:cNvPicPr preferRelativeResize="0"/>
          <p:nvPr userDrawn="1"/>
        </p:nvPicPr>
        <p:blipFill rotWithShape="1">
          <a:blip r:embed="rId2">
            <a:alphaModFix/>
          </a:blip>
          <a:srcRect t="25947" b="29020"/>
          <a:stretch/>
        </p:blipFill>
        <p:spPr>
          <a:xfrm>
            <a:off x="6739242" y="6391795"/>
            <a:ext cx="2768543" cy="387091"/>
          </a:xfrm>
          <a:prstGeom prst="rect">
            <a:avLst/>
          </a:prstGeom>
          <a:noFill/>
          <a:ln>
            <a:noFill/>
          </a:ln>
        </p:spPr>
      </p:pic>
      <p:sp>
        <p:nvSpPr>
          <p:cNvPr id="4" name="Google Shape;22;p3">
            <a:extLst>
              <a:ext uri="{FF2B5EF4-FFF2-40B4-BE49-F238E27FC236}">
                <a16:creationId xmlns:a16="http://schemas.microsoft.com/office/drawing/2014/main" id="{E6303DB4-FC04-EBEA-0326-EE37C2170BBD}"/>
              </a:ext>
            </a:extLst>
          </p:cNvPr>
          <p:cNvSpPr txBox="1"/>
          <p:nvPr userDrawn="1"/>
        </p:nvSpPr>
        <p:spPr>
          <a:xfrm>
            <a:off x="9507785" y="6550601"/>
            <a:ext cx="2200275" cy="276999"/>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a:solidFill>
                  <a:schemeClr val="dk1"/>
                </a:solidFill>
                <a:latin typeface="Calibri"/>
                <a:ea typeface="Calibri"/>
                <a:cs typeface="Calibri"/>
                <a:sym typeface="Calibri"/>
              </a:rPr>
              <a:t>A program of</a:t>
            </a:r>
            <a:endParaRPr sz="1050" b="0" i="0" u="none" strike="noStrike" cap="none">
              <a:solidFill>
                <a:srgbClr val="000000"/>
              </a:solidFill>
              <a:latin typeface="Arial"/>
              <a:ea typeface="Arial"/>
              <a:cs typeface="Arial"/>
              <a:sym typeface="Arial"/>
            </a:endParaRPr>
          </a:p>
        </p:txBody>
      </p:sp>
      <p:pic>
        <p:nvPicPr>
          <p:cNvPr id="7" name="Google Shape;23;p3">
            <a:extLst>
              <a:ext uri="{FF2B5EF4-FFF2-40B4-BE49-F238E27FC236}">
                <a16:creationId xmlns:a16="http://schemas.microsoft.com/office/drawing/2014/main" id="{9A7A12A9-D067-65FF-6EA6-335A31D17EE1}"/>
              </a:ext>
            </a:extLst>
          </p:cNvPr>
          <p:cNvPicPr preferRelativeResize="0"/>
          <p:nvPr userDrawn="1"/>
        </p:nvPicPr>
        <p:blipFill rotWithShape="1">
          <a:blip r:embed="rId3">
            <a:alphaModFix/>
          </a:blip>
          <a:srcRect t="10997" b="11421"/>
          <a:stretch/>
        </p:blipFill>
        <p:spPr>
          <a:xfrm>
            <a:off x="10203248" y="6457327"/>
            <a:ext cx="1193857" cy="256026"/>
          </a:xfrm>
          <a:prstGeom prst="rect">
            <a:avLst/>
          </a:prstGeom>
          <a:noFill/>
          <a:ln>
            <a:noFill/>
          </a:ln>
        </p:spPr>
      </p:pic>
      <p:sp>
        <p:nvSpPr>
          <p:cNvPr id="9" name="Google Shape;20;p3">
            <a:extLst>
              <a:ext uri="{FF2B5EF4-FFF2-40B4-BE49-F238E27FC236}">
                <a16:creationId xmlns:a16="http://schemas.microsoft.com/office/drawing/2014/main" id="{477FB64A-8224-A729-D588-9A71265768F9}"/>
              </a:ext>
            </a:extLst>
          </p:cNvPr>
          <p:cNvSpPr txBox="1">
            <a:spLocks/>
          </p:cNvSpPr>
          <p:nvPr userDrawn="1"/>
        </p:nvSpPr>
        <p:spPr>
          <a:xfrm>
            <a:off x="11397105" y="6356352"/>
            <a:ext cx="527383"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961485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Titre - sous titre - texte courant 02">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219B2A2-9481-57CE-8BB3-80D52B14F44B}"/>
              </a:ext>
            </a:extLst>
          </p:cNvPr>
          <p:cNvSpPr>
            <a:spLocks noGrp="1"/>
          </p:cNvSpPr>
          <p:nvPr>
            <p:ph type="title"/>
          </p:nvPr>
        </p:nvSpPr>
        <p:spPr>
          <a:xfrm>
            <a:off x="347472" y="137160"/>
            <a:ext cx="11520557" cy="695048"/>
          </a:xfrm>
        </p:spPr>
        <p:txBody>
          <a:bodyPr anchor="t"/>
          <a:lstStyle>
            <a:lvl1pPr>
              <a:defRPr sz="3200" b="1">
                <a:latin typeface="Arial" panose="020B0604020202020204" pitchFamily="34" charset="0"/>
                <a:cs typeface="Arial" panose="020B0604020202020204" pitchFamily="34" charset="0"/>
              </a:defRPr>
            </a:lvl1pPr>
          </a:lstStyle>
          <a:p>
            <a:r>
              <a:rPr lang="en-US"/>
              <a:t>Click to edit Master title style</a:t>
            </a:r>
          </a:p>
        </p:txBody>
      </p:sp>
      <p:pic>
        <p:nvPicPr>
          <p:cNvPr id="6" name="Google Shape;21;p3">
            <a:extLst>
              <a:ext uri="{FF2B5EF4-FFF2-40B4-BE49-F238E27FC236}">
                <a16:creationId xmlns:a16="http://schemas.microsoft.com/office/drawing/2014/main" id="{CC436EA1-32E8-EDFA-22A1-9FCE1507A757}"/>
              </a:ext>
            </a:extLst>
          </p:cNvPr>
          <p:cNvPicPr preferRelativeResize="0"/>
          <p:nvPr userDrawn="1"/>
        </p:nvPicPr>
        <p:blipFill rotWithShape="1">
          <a:blip r:embed="rId2">
            <a:alphaModFix/>
          </a:blip>
          <a:srcRect t="25947" b="29020"/>
          <a:stretch/>
        </p:blipFill>
        <p:spPr>
          <a:xfrm>
            <a:off x="6739244" y="6391797"/>
            <a:ext cx="2768543" cy="387091"/>
          </a:xfrm>
          <a:prstGeom prst="rect">
            <a:avLst/>
          </a:prstGeom>
          <a:noFill/>
          <a:ln>
            <a:noFill/>
          </a:ln>
        </p:spPr>
      </p:pic>
      <p:sp>
        <p:nvSpPr>
          <p:cNvPr id="7" name="Google Shape;22;p3">
            <a:extLst>
              <a:ext uri="{FF2B5EF4-FFF2-40B4-BE49-F238E27FC236}">
                <a16:creationId xmlns:a16="http://schemas.microsoft.com/office/drawing/2014/main" id="{8F5D1375-24D3-15C0-8DDA-7246F9E5E723}"/>
              </a:ext>
            </a:extLst>
          </p:cNvPr>
          <p:cNvSpPr txBox="1"/>
          <p:nvPr userDrawn="1"/>
        </p:nvSpPr>
        <p:spPr>
          <a:xfrm>
            <a:off x="9507785" y="6550603"/>
            <a:ext cx="2200275" cy="276999"/>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a:solidFill>
                  <a:schemeClr val="dk1"/>
                </a:solidFill>
                <a:latin typeface="Calibri"/>
                <a:ea typeface="Calibri"/>
                <a:cs typeface="Calibri"/>
                <a:sym typeface="Calibri"/>
              </a:rPr>
              <a:t>A program of</a:t>
            </a:r>
            <a:endParaRPr sz="1051" b="0" i="0" u="none" strike="noStrike" cap="none">
              <a:solidFill>
                <a:srgbClr val="000000"/>
              </a:solidFill>
              <a:latin typeface="Arial"/>
              <a:ea typeface="Arial"/>
              <a:cs typeface="Arial"/>
              <a:sym typeface="Arial"/>
            </a:endParaRPr>
          </a:p>
        </p:txBody>
      </p:sp>
      <p:pic>
        <p:nvPicPr>
          <p:cNvPr id="9" name="Google Shape;23;p3">
            <a:extLst>
              <a:ext uri="{FF2B5EF4-FFF2-40B4-BE49-F238E27FC236}">
                <a16:creationId xmlns:a16="http://schemas.microsoft.com/office/drawing/2014/main" id="{40F03B7E-C264-437C-A5A4-82F9FA6AE2F1}"/>
              </a:ext>
            </a:extLst>
          </p:cNvPr>
          <p:cNvPicPr preferRelativeResize="0"/>
          <p:nvPr userDrawn="1"/>
        </p:nvPicPr>
        <p:blipFill rotWithShape="1">
          <a:blip r:embed="rId3">
            <a:alphaModFix/>
          </a:blip>
          <a:srcRect t="10997" b="11421"/>
          <a:stretch/>
        </p:blipFill>
        <p:spPr>
          <a:xfrm>
            <a:off x="10203250" y="6457328"/>
            <a:ext cx="1193857" cy="256027"/>
          </a:xfrm>
          <a:prstGeom prst="rect">
            <a:avLst/>
          </a:prstGeom>
          <a:noFill/>
          <a:ln>
            <a:noFill/>
          </a:ln>
        </p:spPr>
      </p:pic>
      <p:sp>
        <p:nvSpPr>
          <p:cNvPr id="10" name="Google Shape;20;p3">
            <a:extLst>
              <a:ext uri="{FF2B5EF4-FFF2-40B4-BE49-F238E27FC236}">
                <a16:creationId xmlns:a16="http://schemas.microsoft.com/office/drawing/2014/main" id="{F1ADFDB1-FA1C-F245-7EA7-DDE7658866D7}"/>
              </a:ext>
            </a:extLst>
          </p:cNvPr>
          <p:cNvSpPr txBox="1">
            <a:spLocks/>
          </p:cNvSpPr>
          <p:nvPr userDrawn="1"/>
        </p:nvSpPr>
        <p:spPr>
          <a:xfrm>
            <a:off x="11397107" y="6368040"/>
            <a:ext cx="527383"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A91A0"/>
                </a:solidFill>
                <a:latin typeface="Calibri"/>
                <a:ea typeface="Calibri"/>
                <a:cs typeface="Calibri"/>
                <a:sym typeface="Calibri"/>
              </a:defRPr>
            </a:lvl9pPr>
          </a:lstStyle>
          <a:p>
            <a:fld id="{00000000-1234-1234-1234-123412341234}" type="slidenum">
              <a:rPr lang="en-US" sz="900" smtClean="0"/>
              <a:pPr/>
              <a:t>‹#›</a:t>
            </a:fld>
            <a:endParaRPr lang="en-US" sz="900"/>
          </a:p>
        </p:txBody>
      </p:sp>
    </p:spTree>
    <p:extLst>
      <p:ext uri="{BB962C8B-B14F-4D97-AF65-F5344CB8AC3E}">
        <p14:creationId xmlns:p14="http://schemas.microsoft.com/office/powerpoint/2010/main" val="165215154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Cover_Picture_2">
    <p:spTree>
      <p:nvGrpSpPr>
        <p:cNvPr id="1" name=""/>
        <p:cNvGrpSpPr/>
        <p:nvPr/>
      </p:nvGrpSpPr>
      <p:grpSpPr>
        <a:xfrm>
          <a:off x="0" y="0"/>
          <a:ext cx="0" cy="0"/>
          <a:chOff x="0" y="0"/>
          <a:chExt cx="0" cy="0"/>
        </a:xfrm>
      </p:grpSpPr>
      <p:sp>
        <p:nvSpPr>
          <p:cNvPr id="22" name="Rectangle 21"/>
          <p:cNvSpPr/>
          <p:nvPr userDrawn="1"/>
        </p:nvSpPr>
        <p:spPr bwMode="gray">
          <a:xfrm>
            <a:off x="4847170" y="5265206"/>
            <a:ext cx="7344833" cy="1592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sp>
        <p:nvSpPr>
          <p:cNvPr id="2" name="Rectangle 1"/>
          <p:cNvSpPr/>
          <p:nvPr userDrawn="1"/>
        </p:nvSpPr>
        <p:spPr>
          <a:xfrm>
            <a:off x="2" y="0"/>
            <a:ext cx="12192001" cy="5184000"/>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 name="Espace réservé du texte 8"/>
          <p:cNvSpPr>
            <a:spLocks noGrp="1"/>
          </p:cNvSpPr>
          <p:nvPr>
            <p:ph type="body" sz="quarter" idx="13" hasCustomPrompt="1"/>
          </p:nvPr>
        </p:nvSpPr>
        <p:spPr bwMode="gray">
          <a:xfrm>
            <a:off x="672000" y="974400"/>
            <a:ext cx="6624000" cy="2232000"/>
          </a:xfrm>
        </p:spPr>
        <p:txBody>
          <a:bodyPr anchor="b" anchorCtr="0"/>
          <a:lstStyle>
            <a:lvl1pPr marL="0" indent="0" algn="l">
              <a:lnSpc>
                <a:spcPct val="90000"/>
              </a:lnSpc>
              <a:buNone/>
              <a:defRPr sz="3733" b="1" cap="none" baseline="0">
                <a:solidFill>
                  <a:schemeClr val="bg1"/>
                </a:solidFill>
              </a:defRPr>
            </a:lvl1pPr>
            <a:lvl2pPr marL="0" algn="ctr">
              <a:lnSpc>
                <a:spcPct val="100000"/>
              </a:lnSpc>
              <a:spcBef>
                <a:spcPts val="9200"/>
              </a:spcBef>
              <a:defRPr sz="2667" b="1">
                <a:solidFill>
                  <a:schemeClr val="bg1"/>
                </a:solidFill>
              </a:defRPr>
            </a:lvl2pPr>
          </a:lstStyle>
          <a:p>
            <a:pPr lvl="0"/>
            <a:r>
              <a:rPr lang="en-GB" noProof="0"/>
              <a:t>TITLE</a:t>
            </a:r>
          </a:p>
        </p:txBody>
      </p:sp>
      <p:sp>
        <p:nvSpPr>
          <p:cNvPr id="15" name="Espace réservé du texte 14"/>
          <p:cNvSpPr>
            <a:spLocks noGrp="1"/>
          </p:cNvSpPr>
          <p:nvPr>
            <p:ph type="body" sz="quarter" idx="19" hasCustomPrompt="1"/>
          </p:nvPr>
        </p:nvSpPr>
        <p:spPr bwMode="gray">
          <a:xfrm>
            <a:off x="5592000" y="5899200"/>
            <a:ext cx="5884800" cy="324000"/>
          </a:xfrm>
          <a:ln>
            <a:noFill/>
          </a:ln>
          <a:effectLst/>
        </p:spPr>
        <p:txBody>
          <a:bodyPr anchor="b" anchorCtr="0"/>
          <a:lstStyle>
            <a:lvl1pPr algn="r">
              <a:lnSpc>
                <a:spcPct val="100000"/>
              </a:lnSpc>
              <a:defRPr sz="1200" b="1">
                <a:solidFill>
                  <a:schemeClr val="accent2"/>
                </a:solidFill>
              </a:defRPr>
            </a:lvl1pPr>
          </a:lstStyle>
          <a:p>
            <a:pPr lvl="0"/>
            <a:r>
              <a:rPr lang="en-GB" noProof="0"/>
              <a:t>Reach every child</a:t>
            </a:r>
          </a:p>
        </p:txBody>
      </p:sp>
      <p:sp>
        <p:nvSpPr>
          <p:cNvPr id="16" name="Rectangle 15"/>
          <p:cNvSpPr/>
          <p:nvPr userDrawn="1"/>
        </p:nvSpPr>
        <p:spPr bwMode="gray">
          <a:xfrm>
            <a:off x="5592000" y="6283201"/>
            <a:ext cx="5884800" cy="2872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r"/>
            <a:r>
              <a:rPr lang="en-GB" sz="1200" noProof="0">
                <a:solidFill>
                  <a:schemeClr val="accent3"/>
                </a:solidFill>
              </a:rPr>
              <a:t>www.gavi.org</a:t>
            </a:r>
          </a:p>
        </p:txBody>
      </p:sp>
      <p:sp>
        <p:nvSpPr>
          <p:cNvPr id="19" name="Rectangle 18"/>
          <p:cNvSpPr/>
          <p:nvPr userDrawn="1"/>
        </p:nvSpPr>
        <p:spPr bwMode="gray">
          <a:xfrm>
            <a:off x="672000" y="3391895"/>
            <a:ext cx="2337600" cy="25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sp>
        <p:nvSpPr>
          <p:cNvPr id="18" name="Espace réservé pour une image  25"/>
          <p:cNvSpPr>
            <a:spLocks noGrp="1"/>
          </p:cNvSpPr>
          <p:nvPr>
            <p:ph type="pic" sz="quarter" idx="10" hasCustomPrompt="1"/>
          </p:nvPr>
        </p:nvSpPr>
        <p:spPr>
          <a:xfrm>
            <a:off x="7152119" y="0"/>
            <a:ext cx="5039884" cy="5184000"/>
          </a:xfrm>
          <a:custGeom>
            <a:avLst/>
            <a:gdLst>
              <a:gd name="connsiteX0" fmla="*/ 1929568 w 4027567"/>
              <a:gd name="connsiteY0" fmla="*/ 0 h 3869100"/>
              <a:gd name="connsiteX1" fmla="*/ 4027567 w 4027567"/>
              <a:gd name="connsiteY1" fmla="*/ 0 h 3869100"/>
              <a:gd name="connsiteX2" fmla="*/ 4027567 w 4027567"/>
              <a:gd name="connsiteY2" fmla="*/ 3869100 h 3869100"/>
              <a:gd name="connsiteX3" fmla="*/ 0 w 4027567"/>
              <a:gd name="connsiteY3" fmla="*/ 3869100 h 3869100"/>
              <a:gd name="connsiteX4" fmla="*/ 29823 w 4027567"/>
              <a:gd name="connsiteY4" fmla="*/ 3580448 h 3869100"/>
              <a:gd name="connsiteX5" fmla="*/ 1929568 w 4027567"/>
              <a:gd name="connsiteY5" fmla="*/ 0 h 386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27567" h="3869100">
                <a:moveTo>
                  <a:pt x="1929568" y="0"/>
                </a:moveTo>
                <a:lnTo>
                  <a:pt x="4027567" y="0"/>
                </a:lnTo>
                <a:lnTo>
                  <a:pt x="4027567" y="3869100"/>
                </a:lnTo>
                <a:lnTo>
                  <a:pt x="0" y="3869100"/>
                </a:lnTo>
                <a:lnTo>
                  <a:pt x="29823" y="3580448"/>
                </a:lnTo>
                <a:cubicBezTo>
                  <a:pt x="280550" y="2115735"/>
                  <a:pt x="1924285" y="945283"/>
                  <a:pt x="1929568" y="0"/>
                </a:cubicBezTo>
                <a:close/>
              </a:path>
            </a:pathLst>
          </a:custGeom>
          <a:solidFill>
            <a:schemeClr val="bg2"/>
          </a:solidFill>
        </p:spPr>
        <p:txBody>
          <a:bodyPr wrap="square" tIns="720000" anchor="ctr" anchorCtr="0">
            <a:noAutofit/>
          </a:bodyPr>
          <a:lstStyle>
            <a:lvl1pPr marL="0" marR="0" indent="0" algn="ctr" defTabSz="1219140" rtl="0" eaLnBrk="1" fontAlgn="auto" latinLnBrk="0" hangingPunct="1">
              <a:lnSpc>
                <a:spcPct val="110000"/>
              </a:lnSpc>
              <a:spcBef>
                <a:spcPts val="0"/>
              </a:spcBef>
              <a:spcAft>
                <a:spcPts val="0"/>
              </a:spcAft>
              <a:buClrTx/>
              <a:buSzTx/>
              <a:buFont typeface="Arial" pitchFamily="34" charset="0"/>
              <a:buNone/>
              <a:tabLst/>
              <a:defRPr sz="2000">
                <a:solidFill>
                  <a:schemeClr val="bg1"/>
                </a:solidFill>
              </a:defRPr>
            </a:lvl1pPr>
          </a:lstStyle>
          <a:p>
            <a:r>
              <a:rPr lang="en-GB" noProof="0"/>
              <a:t>Select your own photo</a:t>
            </a:r>
          </a:p>
        </p:txBody>
      </p:sp>
      <p:sp>
        <p:nvSpPr>
          <p:cNvPr id="8" name="Espace réservé du texte 8"/>
          <p:cNvSpPr>
            <a:spLocks noGrp="1"/>
          </p:cNvSpPr>
          <p:nvPr>
            <p:ph type="body" sz="quarter" idx="14" hasCustomPrompt="1"/>
          </p:nvPr>
        </p:nvSpPr>
        <p:spPr bwMode="gray">
          <a:xfrm>
            <a:off x="672000" y="3585600"/>
            <a:ext cx="6624000" cy="1479600"/>
          </a:xfrm>
        </p:spPr>
        <p:txBody>
          <a:bodyPr anchor="t" anchorCtr="0"/>
          <a:lstStyle>
            <a:lvl1pPr marL="0" indent="0" algn="l">
              <a:lnSpc>
                <a:spcPct val="100000"/>
              </a:lnSpc>
              <a:buNone/>
              <a:defRPr sz="2667" b="0" baseline="0">
                <a:solidFill>
                  <a:schemeClr val="bg1"/>
                </a:solidFill>
              </a:defRPr>
            </a:lvl1pPr>
            <a:lvl2pPr marL="0" algn="ctr">
              <a:lnSpc>
                <a:spcPct val="100000"/>
              </a:lnSpc>
              <a:spcBef>
                <a:spcPts val="9200"/>
              </a:spcBef>
              <a:defRPr sz="2667" b="1">
                <a:solidFill>
                  <a:schemeClr val="bg1"/>
                </a:solidFill>
              </a:defRPr>
            </a:lvl2pPr>
          </a:lstStyle>
          <a:p>
            <a:pPr lvl="0"/>
            <a:r>
              <a:rPr lang="en-GB" noProof="0"/>
              <a:t>SUBTITLE</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2000" y="5595607"/>
            <a:ext cx="2337600" cy="871925"/>
          </a:xfrm>
          <a:prstGeom prst="rect">
            <a:avLst/>
          </a:prstGeom>
        </p:spPr>
      </p:pic>
    </p:spTree>
    <p:extLst>
      <p:ext uri="{BB962C8B-B14F-4D97-AF65-F5344CB8AC3E}">
        <p14:creationId xmlns:p14="http://schemas.microsoft.com/office/powerpoint/2010/main" val="25450287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hapter_Layout">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0"/>
            <a:ext cx="3453377" cy="6858000"/>
          </a:xfrm>
          <a:prstGeom prst="rect">
            <a:avLst/>
          </a:prstGeom>
        </p:spPr>
      </p:pic>
      <p:sp>
        <p:nvSpPr>
          <p:cNvPr id="2" name="Titre 1"/>
          <p:cNvSpPr>
            <a:spLocks noGrp="1"/>
          </p:cNvSpPr>
          <p:nvPr>
            <p:ph type="title" hasCustomPrompt="1"/>
          </p:nvPr>
        </p:nvSpPr>
        <p:spPr bwMode="gray">
          <a:xfrm>
            <a:off x="3672000" y="1037167"/>
            <a:ext cx="7368533" cy="1646864"/>
          </a:xfrm>
        </p:spPr>
        <p:txBody>
          <a:bodyPr/>
          <a:lstStyle/>
          <a:p>
            <a:r>
              <a:rPr lang="en-GB" noProof="0"/>
              <a:t>TITLE</a:t>
            </a:r>
          </a:p>
        </p:txBody>
      </p:sp>
      <p:sp>
        <p:nvSpPr>
          <p:cNvPr id="10" name="Espace réservé du texte 9"/>
          <p:cNvSpPr>
            <a:spLocks noGrp="1"/>
          </p:cNvSpPr>
          <p:nvPr>
            <p:ph type="body" sz="quarter" idx="13" hasCustomPrompt="1"/>
          </p:nvPr>
        </p:nvSpPr>
        <p:spPr bwMode="gray">
          <a:xfrm>
            <a:off x="3672000" y="2902573"/>
            <a:ext cx="7368533" cy="2638663"/>
          </a:xfrm>
        </p:spPr>
        <p:txBody>
          <a:body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14" name="Espace réservé du texte 9"/>
          <p:cNvSpPr>
            <a:spLocks noGrp="1"/>
          </p:cNvSpPr>
          <p:nvPr>
            <p:ph type="body" sz="quarter" idx="14" hasCustomPrompt="1"/>
          </p:nvPr>
        </p:nvSpPr>
        <p:spPr bwMode="gray">
          <a:xfrm>
            <a:off x="1" y="2"/>
            <a:ext cx="2495211" cy="4990431"/>
          </a:xfrm>
        </p:spPr>
        <p:txBody>
          <a:bodyPr/>
          <a:lstStyle>
            <a:lvl1pPr algn="r">
              <a:defRPr sz="22133" b="1">
                <a:solidFill>
                  <a:schemeClr val="bg1"/>
                </a:solidFill>
              </a:defRPr>
            </a:lvl1pPr>
          </a:lstStyle>
          <a:p>
            <a:pPr lvl="0"/>
            <a:r>
              <a:rPr lang="en-GB" noProof="0"/>
              <a:t>0</a:t>
            </a:r>
          </a:p>
        </p:txBody>
      </p:sp>
      <p:sp>
        <p:nvSpPr>
          <p:cNvPr id="12" name="Espace réservé du numéro de diapositive 11"/>
          <p:cNvSpPr>
            <a:spLocks noGrp="1"/>
          </p:cNvSpPr>
          <p:nvPr>
            <p:ph type="sldNum" sz="quarter" idx="16"/>
          </p:nvPr>
        </p:nvSpPr>
        <p:spPr bwMode="gray"/>
        <p:txBody>
          <a:bodyPr/>
          <a:lstStyle/>
          <a:p>
            <a:pPr algn="l"/>
            <a:fld id="{733122C9-A0B9-462F-8757-0847AD287B63}" type="slidenum">
              <a:rPr lang="en-GB" noProof="0" smtClean="0"/>
              <a:pPr algn="l"/>
              <a:t>‹#›</a:t>
            </a:fld>
            <a:endParaRPr lang="en-GB" noProof="0"/>
          </a:p>
        </p:txBody>
      </p:sp>
      <p:sp>
        <p:nvSpPr>
          <p:cNvPr id="13" name="Espace réservé du pied de page 12"/>
          <p:cNvSpPr>
            <a:spLocks noGrp="1"/>
          </p:cNvSpPr>
          <p:nvPr>
            <p:ph type="ftr" sz="quarter" idx="17"/>
          </p:nvPr>
        </p:nvSpPr>
        <p:spPr bwMode="gray"/>
        <p:txBody>
          <a:bodyPr/>
          <a:lstStyle>
            <a:lvl1pPr>
              <a:defRPr b="1" i="0"/>
            </a:lvl1pPr>
          </a:lstStyle>
          <a:p>
            <a:endParaRPr lang="en-US"/>
          </a:p>
        </p:txBody>
      </p:sp>
      <p:sp>
        <p:nvSpPr>
          <p:cNvPr id="16" name="Rectangle 15"/>
          <p:cNvSpPr/>
          <p:nvPr userDrawn="1"/>
        </p:nvSpPr>
        <p:spPr bwMode="gray">
          <a:xfrm>
            <a:off x="3672000" y="2777245"/>
            <a:ext cx="1344000" cy="25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spTree>
    <p:extLst>
      <p:ext uri="{BB962C8B-B14F-4D97-AF65-F5344CB8AC3E}">
        <p14:creationId xmlns:p14="http://schemas.microsoft.com/office/powerpoint/2010/main" val="41712754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1_Content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en-GB" noProof="0"/>
              <a:t>TITLE</a:t>
            </a:r>
          </a:p>
        </p:txBody>
      </p:sp>
      <p:sp>
        <p:nvSpPr>
          <p:cNvPr id="3" name="Espace réservé du contenu 2"/>
          <p:cNvSpPr>
            <a:spLocks noGrp="1"/>
          </p:cNvSpPr>
          <p:nvPr>
            <p:ph idx="1" hasCustomPrompt="1"/>
          </p:nvPr>
        </p:nvSpPr>
        <p:spPr bwMode="gray">
          <a:xfrm>
            <a:off x="672000" y="1603200"/>
            <a:ext cx="10848000" cy="4080000"/>
          </a:xfrm>
        </p:spPr>
        <p:txBody>
          <a:bodyPr/>
          <a:lstStyle>
            <a:lvl2pPr>
              <a:defRPr/>
            </a:lvl2pPr>
            <a:lvl3pPr>
              <a:defRPr/>
            </a:lvl3pPr>
            <a:lvl4pPr>
              <a:defRPr baseline="0"/>
            </a:lvl4pPr>
            <a:lvl5pPr>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14" name="Espace réservé du numéro de diapositive 13"/>
          <p:cNvSpPr>
            <a:spLocks noGrp="1"/>
          </p:cNvSpPr>
          <p:nvPr>
            <p:ph type="sldNum" sz="quarter" idx="11"/>
          </p:nvPr>
        </p:nvSpPr>
        <p:spPr bwMode="gray"/>
        <p:txBody>
          <a:bodyPr/>
          <a:lstStyle/>
          <a:p>
            <a:fld id="{733122C9-A0B9-462F-8757-0847AD287B63}" type="slidenum">
              <a:rPr lang="en-GB" noProof="0" smtClean="0"/>
              <a:pPr/>
              <a:t>‹#›</a:t>
            </a:fld>
            <a:endParaRPr lang="en-GB" noProof="0"/>
          </a:p>
        </p:txBody>
      </p:sp>
      <p:sp>
        <p:nvSpPr>
          <p:cNvPr id="15" name="Espace réservé du pied de page 14"/>
          <p:cNvSpPr>
            <a:spLocks noGrp="1"/>
          </p:cNvSpPr>
          <p:nvPr>
            <p:ph type="ftr" sz="quarter" idx="12"/>
          </p:nvPr>
        </p:nvSpPr>
        <p:spPr bwMode="gray"/>
        <p:txBody>
          <a:bodyPr/>
          <a:lstStyle>
            <a:lvl1pPr>
              <a:defRPr i="0"/>
            </a:lvl1pPr>
          </a:lstStyle>
          <a:p>
            <a:endParaRPr lang="en-US"/>
          </a:p>
        </p:txBody>
      </p:sp>
    </p:spTree>
    <p:extLst>
      <p:ext uri="{BB962C8B-B14F-4D97-AF65-F5344CB8AC3E}">
        <p14:creationId xmlns:p14="http://schemas.microsoft.com/office/powerpoint/2010/main" val="11653460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2_Content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en-GB" noProof="0"/>
              <a:t>TITLE</a:t>
            </a:r>
          </a:p>
        </p:txBody>
      </p:sp>
      <p:sp>
        <p:nvSpPr>
          <p:cNvPr id="3" name="Espace réservé du contenu 2"/>
          <p:cNvSpPr>
            <a:spLocks noGrp="1"/>
          </p:cNvSpPr>
          <p:nvPr>
            <p:ph idx="1" hasCustomPrompt="1"/>
          </p:nvPr>
        </p:nvSpPr>
        <p:spPr bwMode="gray">
          <a:xfrm>
            <a:off x="672000" y="1603200"/>
            <a:ext cx="10848000" cy="4080000"/>
          </a:xfrm>
        </p:spPr>
        <p:txBody>
          <a:bodyPr/>
          <a:lstStyle>
            <a:lvl1pPr>
              <a:lnSpc>
                <a:spcPct val="100000"/>
              </a:lnSpc>
              <a:spcAft>
                <a:spcPts val="1067"/>
              </a:spcAft>
              <a:defRPr/>
            </a:lvl1pPr>
            <a:lvl2pPr>
              <a:defRPr/>
            </a:lvl2pPr>
            <a:lvl3pPr>
              <a:defRPr/>
            </a:lvl3pPr>
            <a:lvl4pPr>
              <a:defRPr baseline="0"/>
            </a:lvl4pPr>
            <a:lvl5pPr>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14" name="Espace réservé du numéro de diapositive 13"/>
          <p:cNvSpPr>
            <a:spLocks noGrp="1"/>
          </p:cNvSpPr>
          <p:nvPr>
            <p:ph type="sldNum" sz="quarter" idx="11"/>
          </p:nvPr>
        </p:nvSpPr>
        <p:spPr bwMode="gray"/>
        <p:txBody>
          <a:bodyPr/>
          <a:lstStyle/>
          <a:p>
            <a:fld id="{733122C9-A0B9-462F-8757-0847AD287B63}" type="slidenum">
              <a:rPr lang="en-GB" noProof="0" smtClean="0"/>
              <a:pPr/>
              <a:t>‹#›</a:t>
            </a:fld>
            <a:endParaRPr lang="en-GB" noProof="0"/>
          </a:p>
        </p:txBody>
      </p:sp>
      <p:sp>
        <p:nvSpPr>
          <p:cNvPr id="15" name="Espace réservé du pied de page 14"/>
          <p:cNvSpPr>
            <a:spLocks noGrp="1"/>
          </p:cNvSpPr>
          <p:nvPr>
            <p:ph type="ftr" sz="quarter" idx="12"/>
          </p:nvPr>
        </p:nvSpPr>
        <p:spPr bwMode="gray"/>
        <p:txBody>
          <a:bodyPr/>
          <a:lstStyle>
            <a:lvl1pPr>
              <a:defRPr sz="1200" b="0" i="0">
                <a:solidFill>
                  <a:schemeClr val="bg1">
                    <a:lumMod val="50000"/>
                  </a:schemeClr>
                </a:solidFill>
              </a:defRPr>
            </a:lvl1pPr>
          </a:lstStyle>
          <a:p>
            <a:endParaRPr lang="en-US"/>
          </a:p>
        </p:txBody>
      </p:sp>
    </p:spTree>
    <p:extLst>
      <p:ext uri="{BB962C8B-B14F-4D97-AF65-F5344CB8AC3E}">
        <p14:creationId xmlns:p14="http://schemas.microsoft.com/office/powerpoint/2010/main" val="9921003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Content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672000" y="237239"/>
            <a:ext cx="10848000" cy="1036637"/>
          </a:xfrm>
        </p:spPr>
        <p:txBody>
          <a:bodyPr/>
          <a:lstStyle/>
          <a:p>
            <a:r>
              <a:rPr lang="en-GB" noProof="0"/>
              <a:t>TITLE</a:t>
            </a:r>
          </a:p>
        </p:txBody>
      </p:sp>
      <p:sp>
        <p:nvSpPr>
          <p:cNvPr id="3" name="Espace réservé du contenu 2"/>
          <p:cNvSpPr>
            <a:spLocks noGrp="1"/>
          </p:cNvSpPr>
          <p:nvPr>
            <p:ph idx="1" hasCustomPrompt="1"/>
          </p:nvPr>
        </p:nvSpPr>
        <p:spPr bwMode="gray">
          <a:xfrm>
            <a:off x="672000" y="1603200"/>
            <a:ext cx="10848000" cy="4080000"/>
          </a:xfrm>
        </p:spPr>
        <p:txBody>
          <a:bodyPr/>
          <a:lstStyle>
            <a:lvl1pPr>
              <a:lnSpc>
                <a:spcPct val="100000"/>
              </a:lnSpc>
              <a:spcAft>
                <a:spcPts val="1067"/>
              </a:spcAft>
              <a:defRPr/>
            </a:lvl1pPr>
            <a:lvl2pPr>
              <a:defRPr/>
            </a:lvl2pPr>
            <a:lvl3pPr>
              <a:defRPr/>
            </a:lvl3pPr>
            <a:lvl4pPr>
              <a:defRPr baseline="0"/>
            </a:lvl4pPr>
            <a:lvl5pPr>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14" name="Espace réservé du numéro de diapositive 13"/>
          <p:cNvSpPr>
            <a:spLocks noGrp="1"/>
          </p:cNvSpPr>
          <p:nvPr>
            <p:ph type="sldNum" sz="quarter" idx="11"/>
          </p:nvPr>
        </p:nvSpPr>
        <p:spPr bwMode="gray"/>
        <p:txBody>
          <a:bodyPr/>
          <a:lstStyle/>
          <a:p>
            <a:fld id="{733122C9-A0B9-462F-8757-0847AD287B63}" type="slidenum">
              <a:rPr lang="en-GB" noProof="0" smtClean="0"/>
              <a:pPr/>
              <a:t>‹#›</a:t>
            </a:fld>
            <a:endParaRPr lang="en-GB" noProof="0"/>
          </a:p>
        </p:txBody>
      </p:sp>
      <p:sp>
        <p:nvSpPr>
          <p:cNvPr id="15" name="Espace réservé du pied de page 14"/>
          <p:cNvSpPr>
            <a:spLocks noGrp="1"/>
          </p:cNvSpPr>
          <p:nvPr>
            <p:ph type="ftr" sz="quarter" idx="12"/>
          </p:nvPr>
        </p:nvSpPr>
        <p:spPr bwMode="gray"/>
        <p:txBody>
          <a:bodyPr/>
          <a:lstStyle>
            <a:lvl1pPr>
              <a:defRPr sz="1200" b="0" i="0">
                <a:solidFill>
                  <a:schemeClr val="bg1">
                    <a:lumMod val="50000"/>
                  </a:schemeClr>
                </a:solidFill>
              </a:defRPr>
            </a:lvl1pPr>
          </a:lstStyle>
          <a:p>
            <a:endParaRPr lang="en-US"/>
          </a:p>
        </p:txBody>
      </p:sp>
    </p:spTree>
    <p:extLst>
      <p:ext uri="{BB962C8B-B14F-4D97-AF65-F5344CB8AC3E}">
        <p14:creationId xmlns:p14="http://schemas.microsoft.com/office/powerpoint/2010/main" val="40426653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Contents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672000" y="217252"/>
            <a:ext cx="10848000" cy="1036637"/>
          </a:xfrm>
        </p:spPr>
        <p:txBody>
          <a:bodyPr/>
          <a:lstStyle/>
          <a:p>
            <a:r>
              <a:rPr lang="en-GB" noProof="0"/>
              <a:t>TITLE</a:t>
            </a:r>
          </a:p>
        </p:txBody>
      </p:sp>
      <p:sp>
        <p:nvSpPr>
          <p:cNvPr id="3" name="Espace réservé du contenu 2"/>
          <p:cNvSpPr>
            <a:spLocks noGrp="1"/>
          </p:cNvSpPr>
          <p:nvPr>
            <p:ph idx="1" hasCustomPrompt="1"/>
          </p:nvPr>
        </p:nvSpPr>
        <p:spPr bwMode="gray">
          <a:xfrm>
            <a:off x="672000" y="1603200"/>
            <a:ext cx="5184000" cy="4080000"/>
          </a:xfrm>
        </p:spPr>
        <p:txBody>
          <a:bodyPr/>
          <a:lstStyle>
            <a:lvl2pPr>
              <a:defRPr/>
            </a:lvl2pPr>
            <a:lvl3pPr>
              <a:defRPr/>
            </a:lvl3pPr>
            <a:lvl4pPr>
              <a:defRPr baseline="0"/>
            </a:lvl4pPr>
            <a:lvl5pPr>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8" name="Espace réservé du numéro de diapositive 7"/>
          <p:cNvSpPr>
            <a:spLocks noGrp="1"/>
          </p:cNvSpPr>
          <p:nvPr>
            <p:ph type="sldNum" sz="quarter" idx="11"/>
          </p:nvPr>
        </p:nvSpPr>
        <p:spPr bwMode="gray"/>
        <p:txBody>
          <a:bodyPr/>
          <a:lstStyle/>
          <a:p>
            <a:pPr algn="l"/>
            <a:fld id="{733122C9-A0B9-462F-8757-0847AD287B63}" type="slidenum">
              <a:rPr lang="en-GB" noProof="0" smtClean="0"/>
              <a:pPr algn="l"/>
              <a:t>‹#›</a:t>
            </a:fld>
            <a:endParaRPr lang="en-GB" noProof="0"/>
          </a:p>
        </p:txBody>
      </p:sp>
      <p:sp>
        <p:nvSpPr>
          <p:cNvPr id="11" name="Espace réservé du pied de page 10"/>
          <p:cNvSpPr>
            <a:spLocks noGrp="1"/>
          </p:cNvSpPr>
          <p:nvPr>
            <p:ph type="ftr" sz="quarter" idx="12"/>
          </p:nvPr>
        </p:nvSpPr>
        <p:spPr bwMode="gray"/>
        <p:txBody>
          <a:bodyPr/>
          <a:lstStyle>
            <a:lvl1pPr>
              <a:defRPr i="0"/>
            </a:lvl1pPr>
          </a:lstStyle>
          <a:p>
            <a:endParaRPr lang="en-US"/>
          </a:p>
        </p:txBody>
      </p:sp>
      <p:sp>
        <p:nvSpPr>
          <p:cNvPr id="9" name="Espace réservé du contenu 2"/>
          <p:cNvSpPr>
            <a:spLocks noGrp="1"/>
          </p:cNvSpPr>
          <p:nvPr>
            <p:ph idx="13" hasCustomPrompt="1"/>
          </p:nvPr>
        </p:nvSpPr>
        <p:spPr bwMode="gray">
          <a:xfrm>
            <a:off x="6336000" y="1603200"/>
            <a:ext cx="5184000" cy="4080000"/>
          </a:xfrm>
        </p:spPr>
        <p:txBody>
          <a:bodyPr/>
          <a:lstStyle>
            <a:lvl2pPr>
              <a:defRPr/>
            </a:lvl2pPr>
            <a:lvl3pPr>
              <a:defRPr/>
            </a:lvl3pPr>
            <a:lvl4pPr>
              <a:defRPr baseline="0"/>
            </a:lvl4pPr>
            <a:lvl5pPr>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Tree>
    <p:extLst>
      <p:ext uri="{BB962C8B-B14F-4D97-AF65-F5344CB8AC3E}">
        <p14:creationId xmlns:p14="http://schemas.microsoft.com/office/powerpoint/2010/main" val="955771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 Image A4">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8AEA1B93-DB0B-33C4-6C50-8FD2474CA50D}"/>
              </a:ext>
            </a:extLst>
          </p:cNvPr>
          <p:cNvSpPr>
            <a:spLocks noGrp="1"/>
          </p:cNvSpPr>
          <p:nvPr>
            <p:ph type="pic" sz="quarter" idx="14"/>
          </p:nvPr>
        </p:nvSpPr>
        <p:spPr>
          <a:xfrm>
            <a:off x="0" y="0"/>
            <a:ext cx="6096001" cy="6858000"/>
          </a:xfrm>
          <a:custGeom>
            <a:avLst/>
            <a:gdLst>
              <a:gd name="connsiteX0" fmla="*/ 3218999 w 6096001"/>
              <a:gd name="connsiteY0" fmla="*/ 2668987 h 6858000"/>
              <a:gd name="connsiteX1" fmla="*/ 3218999 w 6096001"/>
              <a:gd name="connsiteY1" fmla="*/ 3752595 h 6858000"/>
              <a:gd name="connsiteX2" fmla="*/ 2442001 w 6096001"/>
              <a:gd name="connsiteY2" fmla="*/ 3752595 h 6858000"/>
              <a:gd name="connsiteX3" fmla="*/ 3218999 w 6096001"/>
              <a:gd name="connsiteY3" fmla="*/ 1883188 h 6858000"/>
              <a:gd name="connsiteX4" fmla="*/ 1820976 w 6096001"/>
              <a:gd name="connsiteY4" fmla="*/ 3839578 h 6858000"/>
              <a:gd name="connsiteX5" fmla="*/ 1820976 w 6096001"/>
              <a:gd name="connsiteY5" fmla="*/ 4242061 h 6858000"/>
              <a:gd name="connsiteX6" fmla="*/ 3218999 w 6096001"/>
              <a:gd name="connsiteY6" fmla="*/ 4242061 h 6858000"/>
              <a:gd name="connsiteX7" fmla="*/ 3218999 w 6096001"/>
              <a:gd name="connsiteY7" fmla="*/ 5164970 h 6858000"/>
              <a:gd name="connsiteX8" fmla="*/ 3791372 w 6096001"/>
              <a:gd name="connsiteY8" fmla="*/ 5164970 h 6858000"/>
              <a:gd name="connsiteX9" fmla="*/ 3791372 w 6096001"/>
              <a:gd name="connsiteY9" fmla="*/ 4242061 h 6858000"/>
              <a:gd name="connsiteX10" fmla="*/ 4275028 w 6096001"/>
              <a:gd name="connsiteY10" fmla="*/ 4242061 h 6858000"/>
              <a:gd name="connsiteX11" fmla="*/ 4275028 w 6096001"/>
              <a:gd name="connsiteY11" fmla="*/ 3752595 h 6858000"/>
              <a:gd name="connsiteX12" fmla="*/ 3791372 w 6096001"/>
              <a:gd name="connsiteY12" fmla="*/ 3752595 h 6858000"/>
              <a:gd name="connsiteX13" fmla="*/ 3791372 w 6096001"/>
              <a:gd name="connsiteY13" fmla="*/ 1883188 h 6858000"/>
              <a:gd name="connsiteX14" fmla="*/ 0 w 6096001"/>
              <a:gd name="connsiteY14" fmla="*/ 0 h 6858000"/>
              <a:gd name="connsiteX15" fmla="*/ 5214397 w 6096001"/>
              <a:gd name="connsiteY15" fmla="*/ 0 h 6858000"/>
              <a:gd name="connsiteX16" fmla="*/ 6096001 w 6096001"/>
              <a:gd name="connsiteY16" fmla="*/ 881604 h 6858000"/>
              <a:gd name="connsiteX17" fmla="*/ 6096001 w 6096001"/>
              <a:gd name="connsiteY17" fmla="*/ 6858000 h 6858000"/>
              <a:gd name="connsiteX18" fmla="*/ 0 w 6096001"/>
              <a:gd name="connsiteY1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96001" h="6858000">
                <a:moveTo>
                  <a:pt x="3218999" y="2668987"/>
                </a:moveTo>
                <a:lnTo>
                  <a:pt x="3218999" y="3752595"/>
                </a:lnTo>
                <a:lnTo>
                  <a:pt x="2442001" y="3752595"/>
                </a:lnTo>
                <a:close/>
                <a:moveTo>
                  <a:pt x="3218999" y="1883188"/>
                </a:moveTo>
                <a:lnTo>
                  <a:pt x="1820976" y="3839578"/>
                </a:lnTo>
                <a:lnTo>
                  <a:pt x="1820976" y="4242061"/>
                </a:lnTo>
                <a:lnTo>
                  <a:pt x="3218999" y="4242061"/>
                </a:lnTo>
                <a:lnTo>
                  <a:pt x="3218999" y="5164970"/>
                </a:lnTo>
                <a:lnTo>
                  <a:pt x="3791372" y="5164970"/>
                </a:lnTo>
                <a:lnTo>
                  <a:pt x="3791372" y="4242061"/>
                </a:lnTo>
                <a:lnTo>
                  <a:pt x="4275028" y="4242061"/>
                </a:lnTo>
                <a:lnTo>
                  <a:pt x="4275028" y="3752595"/>
                </a:lnTo>
                <a:lnTo>
                  <a:pt x="3791372" y="3752595"/>
                </a:lnTo>
                <a:lnTo>
                  <a:pt x="3791372" y="1883188"/>
                </a:lnTo>
                <a:close/>
                <a:moveTo>
                  <a:pt x="0" y="0"/>
                </a:moveTo>
                <a:lnTo>
                  <a:pt x="5214397" y="0"/>
                </a:lnTo>
                <a:cubicBezTo>
                  <a:pt x="5701293" y="0"/>
                  <a:pt x="6096001" y="394708"/>
                  <a:pt x="6096001" y="881604"/>
                </a:cubicBezTo>
                <a:lnTo>
                  <a:pt x="6096001" y="6858000"/>
                </a:lnTo>
                <a:lnTo>
                  <a:pt x="0" y="6858000"/>
                </a:lnTo>
                <a:close/>
              </a:path>
            </a:pathLst>
          </a:custGeom>
          <a:solidFill>
            <a:schemeClr val="bg1">
              <a:lumMod val="85000"/>
            </a:schemeClr>
          </a:solidFill>
        </p:spPr>
        <p:txBody>
          <a:bodyPr wrap="square" anchor="ctr">
            <a:noAutofit/>
          </a:bodyPr>
          <a:lstStyle>
            <a:lvl1pPr algn="ctr">
              <a:defRPr sz="1600">
                <a:solidFill>
                  <a:schemeClr val="bg1">
                    <a:lumMod val="50000"/>
                  </a:schemeClr>
                </a:solidFill>
              </a:defRPr>
            </a:lvl1pPr>
          </a:lstStyle>
          <a:p>
            <a:r>
              <a:rPr lang="en-US"/>
              <a:t>Click icon to add picture</a:t>
            </a:r>
            <a:endParaRPr lang="en-GB"/>
          </a:p>
        </p:txBody>
      </p:sp>
      <p:pic>
        <p:nvPicPr>
          <p:cNvPr id="14" name="Graphic 13">
            <a:extLst>
              <a:ext uri="{FF2B5EF4-FFF2-40B4-BE49-F238E27FC236}">
                <a16:creationId xmlns:a16="http://schemas.microsoft.com/office/drawing/2014/main" id="{85DA45A5-9E96-A540-A7CB-C6C50E73A72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61533" y="445558"/>
            <a:ext cx="1304260" cy="480118"/>
          </a:xfrm>
          <a:prstGeom prst="rect">
            <a:avLst/>
          </a:prstGeom>
        </p:spPr>
      </p:pic>
      <p:sp>
        <p:nvSpPr>
          <p:cNvPr id="8" name="Text Placeholder 29">
            <a:extLst>
              <a:ext uri="{FF2B5EF4-FFF2-40B4-BE49-F238E27FC236}">
                <a16:creationId xmlns:a16="http://schemas.microsoft.com/office/drawing/2014/main" id="{3314B818-1A45-4088-0941-EB7C6968EA16}"/>
              </a:ext>
            </a:extLst>
          </p:cNvPr>
          <p:cNvSpPr>
            <a:spLocks noGrp="1"/>
          </p:cNvSpPr>
          <p:nvPr>
            <p:ph type="body" sz="quarter" idx="12" hasCustomPrompt="1"/>
          </p:nvPr>
        </p:nvSpPr>
        <p:spPr>
          <a:xfrm>
            <a:off x="6653214" y="2843359"/>
            <a:ext cx="5012580" cy="2476786"/>
          </a:xfrm>
        </p:spPr>
        <p:txBody>
          <a:bodyPr>
            <a:normAutofit/>
          </a:bodyPr>
          <a:lstStyle>
            <a:lvl1pPr>
              <a:lnSpc>
                <a:spcPct val="80000"/>
              </a:lnSpc>
              <a:spcAft>
                <a:spcPts val="0"/>
              </a:spcAft>
              <a:defRPr sz="6000" b="1">
                <a:solidFill>
                  <a:schemeClr val="tx2"/>
                </a:solidFill>
              </a:defRPr>
            </a:lvl1pPr>
          </a:lstStyle>
          <a:p>
            <a:pPr lvl="0"/>
            <a:r>
              <a:rPr lang="en-GB"/>
              <a:t>Section title goes here</a:t>
            </a:r>
          </a:p>
        </p:txBody>
      </p:sp>
      <p:sp>
        <p:nvSpPr>
          <p:cNvPr id="9" name="Text Placeholder 31">
            <a:extLst>
              <a:ext uri="{FF2B5EF4-FFF2-40B4-BE49-F238E27FC236}">
                <a16:creationId xmlns:a16="http://schemas.microsoft.com/office/drawing/2014/main" id="{5C3A23D4-78BE-16F7-8E29-ADEBA311D003}"/>
              </a:ext>
            </a:extLst>
          </p:cNvPr>
          <p:cNvSpPr>
            <a:spLocks noGrp="1"/>
          </p:cNvSpPr>
          <p:nvPr>
            <p:ph type="body" sz="quarter" idx="13" hasCustomPrompt="1"/>
          </p:nvPr>
        </p:nvSpPr>
        <p:spPr>
          <a:xfrm>
            <a:off x="6653214" y="2189162"/>
            <a:ext cx="5012580" cy="540077"/>
          </a:xfrm>
        </p:spPr>
        <p:txBody>
          <a:bodyPr>
            <a:normAutofit/>
          </a:bodyPr>
          <a:lstStyle>
            <a:lvl1pPr>
              <a:defRPr sz="1400" spc="300">
                <a:solidFill>
                  <a:schemeClr val="tx2">
                    <a:lumMod val="50000"/>
                  </a:schemeClr>
                </a:solidFill>
              </a:defRPr>
            </a:lvl1pPr>
          </a:lstStyle>
          <a:p>
            <a:pPr lvl="0"/>
            <a:r>
              <a:rPr lang="en-GB"/>
              <a:t>SUBTITLE GOES HERE: TYPE IN CAPITALS</a:t>
            </a:r>
          </a:p>
        </p:txBody>
      </p:sp>
    </p:spTree>
    <p:extLst>
      <p:ext uri="{BB962C8B-B14F-4D97-AF65-F5344CB8AC3E}">
        <p14:creationId xmlns:p14="http://schemas.microsoft.com/office/powerpoint/2010/main" val="8569026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hank_you_2">
    <p:spTree>
      <p:nvGrpSpPr>
        <p:cNvPr id="1" name=""/>
        <p:cNvGrpSpPr/>
        <p:nvPr/>
      </p:nvGrpSpPr>
      <p:grpSpPr>
        <a:xfrm>
          <a:off x="0" y="0"/>
          <a:ext cx="0" cy="0"/>
          <a:chOff x="0" y="0"/>
          <a:chExt cx="0" cy="0"/>
        </a:xfrm>
      </p:grpSpPr>
      <p:pic>
        <p:nvPicPr>
          <p:cNvPr id="18" name="Image 17"/>
          <p:cNvPicPr>
            <a:picLocks noChangeAspect="1"/>
          </p:cNvPicPr>
          <p:nvPr userDrawn="1"/>
        </p:nvPicPr>
        <p:blipFill rotWithShape="1">
          <a:blip r:embed="rId2">
            <a:extLst>
              <a:ext uri="{28A0092B-C50C-407E-A947-70E740481C1C}">
                <a14:useLocalDpi xmlns:a14="http://schemas.microsoft.com/office/drawing/2010/main" val="0"/>
              </a:ext>
            </a:extLst>
          </a:blip>
          <a:srcRect l="29323" r="-458"/>
          <a:stretch/>
        </p:blipFill>
        <p:spPr bwMode="gray">
          <a:xfrm flipH="1">
            <a:off x="6652492" y="-5259"/>
            <a:ext cx="5539509" cy="5189259"/>
          </a:xfrm>
          <a:prstGeom prst="rect">
            <a:avLst/>
          </a:prstGeom>
        </p:spPr>
      </p:pic>
      <p:sp>
        <p:nvSpPr>
          <p:cNvPr id="13" name="Forme libre 12"/>
          <p:cNvSpPr/>
          <p:nvPr userDrawn="1"/>
        </p:nvSpPr>
        <p:spPr>
          <a:xfrm>
            <a:off x="3" y="-1"/>
            <a:ext cx="9394668" cy="5184000"/>
          </a:xfrm>
          <a:custGeom>
            <a:avLst/>
            <a:gdLst>
              <a:gd name="connsiteX0" fmla="*/ 0 w 7046001"/>
              <a:gd name="connsiteY0" fmla="*/ 0 h 3870000"/>
              <a:gd name="connsiteX1" fmla="*/ 7046001 w 7046001"/>
              <a:gd name="connsiteY1" fmla="*/ 0 h 3870000"/>
              <a:gd name="connsiteX2" fmla="*/ 5146256 w 7046001"/>
              <a:gd name="connsiteY2" fmla="*/ 3580448 h 3870000"/>
              <a:gd name="connsiteX3" fmla="*/ 5116340 w 7046001"/>
              <a:gd name="connsiteY3" fmla="*/ 3870000 h 3870000"/>
              <a:gd name="connsiteX4" fmla="*/ 0 w 7046001"/>
              <a:gd name="connsiteY4" fmla="*/ 3870000 h 38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6001" h="3870000">
                <a:moveTo>
                  <a:pt x="0" y="0"/>
                </a:moveTo>
                <a:lnTo>
                  <a:pt x="7046001" y="0"/>
                </a:lnTo>
                <a:cubicBezTo>
                  <a:pt x="7040718" y="945283"/>
                  <a:pt x="5396983" y="2115735"/>
                  <a:pt x="5146256" y="3580448"/>
                </a:cubicBezTo>
                <a:lnTo>
                  <a:pt x="5116340" y="3870000"/>
                </a:lnTo>
                <a:lnTo>
                  <a:pt x="0" y="3870000"/>
                </a:lnTo>
                <a:close/>
              </a:path>
            </a:pathLst>
          </a:cu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2" name="Rectangle 21"/>
          <p:cNvSpPr/>
          <p:nvPr userDrawn="1"/>
        </p:nvSpPr>
        <p:spPr bwMode="gray">
          <a:xfrm>
            <a:off x="4884488" y="5264803"/>
            <a:ext cx="7307515" cy="1593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sp>
        <p:nvSpPr>
          <p:cNvPr id="9" name="Espace réservé du texte 8"/>
          <p:cNvSpPr>
            <a:spLocks noGrp="1"/>
          </p:cNvSpPr>
          <p:nvPr>
            <p:ph type="body" sz="quarter" idx="13" hasCustomPrompt="1"/>
          </p:nvPr>
        </p:nvSpPr>
        <p:spPr bwMode="gray">
          <a:xfrm>
            <a:off x="672000" y="974400"/>
            <a:ext cx="6384000" cy="2232000"/>
          </a:xfrm>
        </p:spPr>
        <p:txBody>
          <a:bodyPr anchor="b" anchorCtr="0"/>
          <a:lstStyle>
            <a:lvl1pPr marL="0" indent="0" algn="l">
              <a:lnSpc>
                <a:spcPct val="90000"/>
              </a:lnSpc>
              <a:buNone/>
              <a:defRPr sz="3733" b="1" cap="none" baseline="0">
                <a:solidFill>
                  <a:schemeClr val="bg1"/>
                </a:solidFill>
              </a:defRPr>
            </a:lvl1pPr>
            <a:lvl2pPr marL="0" algn="ctr">
              <a:lnSpc>
                <a:spcPct val="100000"/>
              </a:lnSpc>
              <a:spcBef>
                <a:spcPts val="9200"/>
              </a:spcBef>
              <a:defRPr sz="2667" b="1">
                <a:solidFill>
                  <a:schemeClr val="bg1"/>
                </a:solidFill>
              </a:defRPr>
            </a:lvl2pPr>
          </a:lstStyle>
          <a:p>
            <a:pPr lvl="0"/>
            <a:r>
              <a:rPr lang="en-GB" noProof="0"/>
              <a:t>THANK YOU</a:t>
            </a:r>
          </a:p>
        </p:txBody>
      </p:sp>
      <p:sp>
        <p:nvSpPr>
          <p:cNvPr id="12" name="Espace réservé du pied de page 11"/>
          <p:cNvSpPr>
            <a:spLocks noGrp="1"/>
          </p:cNvSpPr>
          <p:nvPr>
            <p:ph type="ftr" sz="quarter" idx="17"/>
          </p:nvPr>
        </p:nvSpPr>
        <p:spPr bwMode="gray">
          <a:xfrm>
            <a:off x="672000" y="585600"/>
            <a:ext cx="6384000" cy="360000"/>
          </a:xfrm>
        </p:spPr>
        <p:txBody>
          <a:bodyPr/>
          <a:lstStyle>
            <a:lvl1pPr algn="l">
              <a:defRPr sz="2400" b="0">
                <a:solidFill>
                  <a:schemeClr val="bg1"/>
                </a:solidFill>
              </a:defRPr>
            </a:lvl1pPr>
          </a:lstStyle>
          <a:p>
            <a:endParaRPr lang="en-GB" noProof="0"/>
          </a:p>
        </p:txBody>
      </p:sp>
      <p:sp>
        <p:nvSpPr>
          <p:cNvPr id="15" name="Espace réservé du texte 14"/>
          <p:cNvSpPr>
            <a:spLocks noGrp="1"/>
          </p:cNvSpPr>
          <p:nvPr>
            <p:ph type="body" sz="quarter" idx="19" hasCustomPrompt="1"/>
          </p:nvPr>
        </p:nvSpPr>
        <p:spPr bwMode="gray">
          <a:xfrm>
            <a:off x="5592000" y="5899200"/>
            <a:ext cx="5884800" cy="324000"/>
          </a:xfrm>
        </p:spPr>
        <p:txBody>
          <a:bodyPr anchor="b" anchorCtr="0"/>
          <a:lstStyle>
            <a:lvl1pPr algn="r">
              <a:lnSpc>
                <a:spcPct val="100000"/>
              </a:lnSpc>
              <a:defRPr sz="1200" b="1">
                <a:solidFill>
                  <a:schemeClr val="accent2"/>
                </a:solidFill>
              </a:defRPr>
            </a:lvl1pPr>
          </a:lstStyle>
          <a:p>
            <a:pPr lvl="0"/>
            <a:r>
              <a:rPr lang="en-GB" noProof="0"/>
              <a:t>Reach every child</a:t>
            </a:r>
          </a:p>
        </p:txBody>
      </p:sp>
      <p:sp>
        <p:nvSpPr>
          <p:cNvPr id="16" name="Rectangle 15"/>
          <p:cNvSpPr/>
          <p:nvPr userDrawn="1"/>
        </p:nvSpPr>
        <p:spPr bwMode="gray">
          <a:xfrm>
            <a:off x="5592000" y="6283201"/>
            <a:ext cx="5884800" cy="2872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r"/>
            <a:r>
              <a:rPr lang="en-GB" sz="1200" noProof="0">
                <a:solidFill>
                  <a:schemeClr val="accent3"/>
                </a:solidFill>
              </a:rPr>
              <a:t>www.gavi.org</a:t>
            </a:r>
          </a:p>
        </p:txBody>
      </p:sp>
      <p:sp>
        <p:nvSpPr>
          <p:cNvPr id="19" name="Rectangle 18"/>
          <p:cNvSpPr/>
          <p:nvPr userDrawn="1"/>
        </p:nvSpPr>
        <p:spPr bwMode="gray">
          <a:xfrm>
            <a:off x="672000" y="3393600"/>
            <a:ext cx="2337600" cy="25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2000" y="5595607"/>
            <a:ext cx="2337600" cy="871925"/>
          </a:xfrm>
          <a:prstGeom prst="rect">
            <a:avLst/>
          </a:prstGeom>
        </p:spPr>
      </p:pic>
    </p:spTree>
    <p:extLst>
      <p:ext uri="{BB962C8B-B14F-4D97-AF65-F5344CB8AC3E}">
        <p14:creationId xmlns:p14="http://schemas.microsoft.com/office/powerpoint/2010/main" val="901231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Cover_Blu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C255AE9-5ECF-4D7D-B4AB-33D8F16B1915}"/>
              </a:ext>
            </a:extLst>
          </p:cNvPr>
          <p:cNvGraphicFramePr>
            <a:graphicFrameLocks noChangeAspect="1"/>
          </p:cNvGraphicFramePr>
          <p:nvPr userDrawn="1">
            <p:custDataLst>
              <p:tags r:id="rId1"/>
            </p:custDataLst>
            <p:extLst>
              <p:ext uri="{D42A27DB-BD31-4B8C-83A1-F6EECF244321}">
                <p14:modId xmlns:p14="http://schemas.microsoft.com/office/powerpoint/2010/main" val="1809380012"/>
              </p:ext>
            </p:extLst>
          </p:nvPr>
        </p:nvGraphicFramePr>
        <p:xfrm>
          <a:off x="2119" y="1589"/>
          <a:ext cx="2117"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2" name="Object 1" hidden="1">
                        <a:extLst>
                          <a:ext uri="{FF2B5EF4-FFF2-40B4-BE49-F238E27FC236}">
                            <a16:creationId xmlns:a16="http://schemas.microsoft.com/office/drawing/2014/main" id="{AC255AE9-5ECF-4D7D-B4AB-33D8F16B1915}"/>
                          </a:ext>
                        </a:extLst>
                      </p:cNvPr>
                      <p:cNvPicPr/>
                      <p:nvPr/>
                    </p:nvPicPr>
                    <p:blipFill>
                      <a:blip r:embed="rId4"/>
                      <a:stretch>
                        <a:fillRect/>
                      </a:stretch>
                    </p:blipFill>
                    <p:spPr>
                      <a:xfrm>
                        <a:off x="2119" y="1589"/>
                        <a:ext cx="2117" cy="1588"/>
                      </a:xfrm>
                      <a:prstGeom prst="rect">
                        <a:avLst/>
                      </a:prstGeom>
                    </p:spPr>
                  </p:pic>
                </p:oleObj>
              </mc:Fallback>
            </mc:AlternateContent>
          </a:graphicData>
        </a:graphic>
      </p:graphicFrame>
      <p:pic>
        <p:nvPicPr>
          <p:cNvPr id="14" name="Image 13" descr="FD_02_bleu.png"/>
          <p:cNvPicPr>
            <a:picLocks noChangeAspect="1"/>
          </p:cNvPicPr>
          <p:nvPr userDrawn="1"/>
        </p:nvPicPr>
        <p:blipFill>
          <a:blip r:embed="rId5" cstate="print"/>
          <a:stretch>
            <a:fillRect/>
          </a:stretch>
        </p:blipFill>
        <p:spPr bwMode="gray">
          <a:xfrm>
            <a:off x="0" y="1"/>
            <a:ext cx="12192000" cy="5157788"/>
          </a:xfrm>
          <a:prstGeom prst="rect">
            <a:avLst/>
          </a:prstGeom>
        </p:spPr>
      </p:pic>
      <p:sp>
        <p:nvSpPr>
          <p:cNvPr id="22" name="Rectangle 21"/>
          <p:cNvSpPr/>
          <p:nvPr userDrawn="1"/>
        </p:nvSpPr>
        <p:spPr bwMode="gray">
          <a:xfrm>
            <a:off x="4847169" y="5265205"/>
            <a:ext cx="7344833" cy="1592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pic>
        <p:nvPicPr>
          <p:cNvPr id="20" name="Image 19" descr="Bas_couv.png"/>
          <p:cNvPicPr>
            <a:picLocks noChangeAspect="1"/>
          </p:cNvPicPr>
          <p:nvPr userDrawn="1"/>
        </p:nvPicPr>
        <p:blipFill>
          <a:blip r:embed="rId6" cstate="print"/>
          <a:srcRect r="60243" b="722"/>
          <a:stretch>
            <a:fillRect/>
          </a:stretch>
        </p:blipFill>
        <p:spPr bwMode="gray">
          <a:xfrm>
            <a:off x="2" y="5172520"/>
            <a:ext cx="4847167" cy="1685480"/>
          </a:xfrm>
          <a:prstGeom prst="rect">
            <a:avLst/>
          </a:prstGeom>
        </p:spPr>
      </p:pic>
      <p:sp>
        <p:nvSpPr>
          <p:cNvPr id="9" name="Espace réservé du texte 8"/>
          <p:cNvSpPr>
            <a:spLocks noGrp="1"/>
          </p:cNvSpPr>
          <p:nvPr>
            <p:ph type="body" sz="quarter" idx="13" hasCustomPrompt="1"/>
          </p:nvPr>
        </p:nvSpPr>
        <p:spPr bwMode="gray">
          <a:xfrm>
            <a:off x="624420" y="1036800"/>
            <a:ext cx="6432549" cy="2232000"/>
          </a:xfrm>
        </p:spPr>
        <p:txBody>
          <a:bodyPr anchor="b" anchorCtr="0"/>
          <a:lstStyle>
            <a:lvl1pPr marL="0" indent="0" algn="l">
              <a:lnSpc>
                <a:spcPct val="90000"/>
              </a:lnSpc>
              <a:buNone/>
              <a:defRPr sz="2800" b="1" cap="none" baseline="0">
                <a:solidFill>
                  <a:schemeClr val="bg1"/>
                </a:solidFill>
              </a:defRPr>
            </a:lvl1pPr>
            <a:lvl2pPr marL="0" algn="ctr">
              <a:lnSpc>
                <a:spcPct val="100000"/>
              </a:lnSpc>
              <a:spcBef>
                <a:spcPts val="6900"/>
              </a:spcBef>
              <a:defRPr sz="2000" b="1">
                <a:solidFill>
                  <a:schemeClr val="bg1"/>
                </a:solidFill>
              </a:defRPr>
            </a:lvl2pPr>
          </a:lstStyle>
          <a:p>
            <a:pPr lvl="0"/>
            <a:r>
              <a:rPr lang="en-US" noProof="0"/>
              <a:t>TITLE</a:t>
            </a:r>
          </a:p>
        </p:txBody>
      </p:sp>
      <p:sp>
        <p:nvSpPr>
          <p:cNvPr id="8" name="Espace réservé du texte 8"/>
          <p:cNvSpPr>
            <a:spLocks noGrp="1"/>
          </p:cNvSpPr>
          <p:nvPr>
            <p:ph type="body" sz="quarter" idx="14" hasCustomPrompt="1"/>
          </p:nvPr>
        </p:nvSpPr>
        <p:spPr bwMode="gray">
          <a:xfrm>
            <a:off x="624419" y="3585600"/>
            <a:ext cx="6432548" cy="1479600"/>
          </a:xfrm>
        </p:spPr>
        <p:txBody>
          <a:bodyPr anchor="t" anchorCtr="0"/>
          <a:lstStyle>
            <a:lvl1pPr marL="0" indent="0" algn="l">
              <a:lnSpc>
                <a:spcPct val="90000"/>
              </a:lnSpc>
              <a:buNone/>
              <a:defRPr sz="2000" b="0" baseline="0">
                <a:solidFill>
                  <a:schemeClr val="bg1"/>
                </a:solidFill>
              </a:defRPr>
            </a:lvl1pPr>
            <a:lvl2pPr marL="0" algn="ctr">
              <a:lnSpc>
                <a:spcPct val="100000"/>
              </a:lnSpc>
              <a:spcBef>
                <a:spcPts val="6900"/>
              </a:spcBef>
              <a:defRPr sz="2000" b="1">
                <a:solidFill>
                  <a:schemeClr val="bg1"/>
                </a:solidFill>
              </a:defRPr>
            </a:lvl2pPr>
          </a:lstStyle>
          <a:p>
            <a:pPr lvl="0"/>
            <a:r>
              <a:rPr lang="en-US" noProof="0"/>
              <a:t>SUBTITLE</a:t>
            </a:r>
          </a:p>
        </p:txBody>
      </p:sp>
      <p:sp>
        <p:nvSpPr>
          <p:cNvPr id="10" name="Espace réservé de la date 9"/>
          <p:cNvSpPr>
            <a:spLocks noGrp="1"/>
          </p:cNvSpPr>
          <p:nvPr>
            <p:ph type="dt" sz="half" idx="15"/>
          </p:nvPr>
        </p:nvSpPr>
        <p:spPr bwMode="gray"/>
        <p:txBody>
          <a:bodyPr/>
          <a:lstStyle/>
          <a:p>
            <a:r>
              <a:rPr lang="en-US" noProof="0"/>
              <a:t>Date</a:t>
            </a:r>
          </a:p>
        </p:txBody>
      </p:sp>
      <p:sp>
        <p:nvSpPr>
          <p:cNvPr id="11" name="Espace réservé du numéro de diapositive 10"/>
          <p:cNvSpPr>
            <a:spLocks noGrp="1"/>
          </p:cNvSpPr>
          <p:nvPr>
            <p:ph type="sldNum" sz="quarter" idx="16"/>
          </p:nvPr>
        </p:nvSpPr>
        <p:spPr bwMode="gray"/>
        <p:txBody>
          <a:bodyPr/>
          <a:lstStyle>
            <a:lvl1pPr>
              <a:defRPr sz="133">
                <a:solidFill>
                  <a:schemeClr val="bg1">
                    <a:alpha val="0"/>
                  </a:schemeClr>
                </a:solidFill>
              </a:defRPr>
            </a:lvl1pPr>
          </a:lstStyle>
          <a:p>
            <a:pPr algn="l"/>
            <a:r>
              <a:rPr lang="en-US" noProof="0"/>
              <a:t>Page: </a:t>
            </a:r>
            <a:fld id="{733122C9-A0B9-462F-8757-0847AD287B63}" type="slidenum">
              <a:rPr lang="en-US" noProof="0" smtClean="0"/>
              <a:pPr algn="l"/>
              <a:t>‹#›</a:t>
            </a:fld>
            <a:endParaRPr lang="en-US" noProof="0"/>
          </a:p>
        </p:txBody>
      </p:sp>
      <p:sp>
        <p:nvSpPr>
          <p:cNvPr id="12" name="Espace réservé du pied de page 11"/>
          <p:cNvSpPr>
            <a:spLocks noGrp="1"/>
          </p:cNvSpPr>
          <p:nvPr>
            <p:ph type="ftr" sz="quarter" idx="17"/>
          </p:nvPr>
        </p:nvSpPr>
        <p:spPr bwMode="gray">
          <a:xfrm>
            <a:off x="624418" y="524188"/>
            <a:ext cx="6432551" cy="360000"/>
          </a:xfrm>
        </p:spPr>
        <p:txBody>
          <a:bodyPr/>
          <a:lstStyle>
            <a:lvl1pPr algn="l">
              <a:defRPr sz="1800" b="0">
                <a:solidFill>
                  <a:schemeClr val="bg1"/>
                </a:solidFill>
              </a:defRPr>
            </a:lvl1pPr>
          </a:lstStyle>
          <a:p>
            <a:endParaRPr lang="en-US" noProof="0"/>
          </a:p>
        </p:txBody>
      </p:sp>
      <p:sp>
        <p:nvSpPr>
          <p:cNvPr id="15" name="Espace réservé du texte 14"/>
          <p:cNvSpPr>
            <a:spLocks noGrp="1"/>
          </p:cNvSpPr>
          <p:nvPr>
            <p:ph type="body" sz="quarter" idx="19" hasCustomPrompt="1"/>
          </p:nvPr>
        </p:nvSpPr>
        <p:spPr bwMode="gray">
          <a:xfrm>
            <a:off x="4847168" y="6021388"/>
            <a:ext cx="6817784" cy="324000"/>
          </a:xfrm>
        </p:spPr>
        <p:txBody>
          <a:bodyPr anchor="b" anchorCtr="0"/>
          <a:lstStyle>
            <a:lvl1pPr algn="r">
              <a:lnSpc>
                <a:spcPct val="100000"/>
              </a:lnSpc>
              <a:defRPr sz="1000" b="1">
                <a:solidFill>
                  <a:schemeClr val="accent2"/>
                </a:solidFill>
              </a:defRPr>
            </a:lvl1pPr>
          </a:lstStyle>
          <a:p>
            <a:pPr lvl="0"/>
            <a:r>
              <a:rPr lang="en-US" noProof="0"/>
              <a:t>Write your claim here</a:t>
            </a:r>
          </a:p>
        </p:txBody>
      </p:sp>
      <p:sp>
        <p:nvSpPr>
          <p:cNvPr id="16" name="Rectangle 15"/>
          <p:cNvSpPr/>
          <p:nvPr userDrawn="1"/>
        </p:nvSpPr>
        <p:spPr bwMode="gray">
          <a:xfrm>
            <a:off x="4847167" y="6354204"/>
            <a:ext cx="6817784" cy="2872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r"/>
            <a:r>
              <a:rPr lang="en-US" sz="1000" noProof="0">
                <a:solidFill>
                  <a:schemeClr val="accent3"/>
                </a:solidFill>
              </a:rPr>
              <a:t>www.gavi.org</a:t>
            </a:r>
          </a:p>
        </p:txBody>
      </p:sp>
      <p:sp>
        <p:nvSpPr>
          <p:cNvPr id="18" name="Rectangle 17"/>
          <p:cNvSpPr/>
          <p:nvPr userDrawn="1"/>
        </p:nvSpPr>
        <p:spPr bwMode="gray">
          <a:xfrm>
            <a:off x="624417" y="3391895"/>
            <a:ext cx="3264000" cy="25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Tree>
    <p:extLst>
      <p:ext uri="{BB962C8B-B14F-4D97-AF65-F5344CB8AC3E}">
        <p14:creationId xmlns:p14="http://schemas.microsoft.com/office/powerpoint/2010/main" val="4195659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9" Type="http://schemas.openxmlformats.org/officeDocument/2006/relationships/slideLayout" Target="../slideLayouts/slideLayout59.xml"/><Relationship Id="rId21" Type="http://schemas.openxmlformats.org/officeDocument/2006/relationships/slideLayout" Target="../slideLayouts/slideLayout41.xml"/><Relationship Id="rId34" Type="http://schemas.openxmlformats.org/officeDocument/2006/relationships/slideLayout" Target="../slideLayouts/slideLayout54.xml"/><Relationship Id="rId42" Type="http://schemas.openxmlformats.org/officeDocument/2006/relationships/slideLayout" Target="../slideLayouts/slideLayout62.xml"/><Relationship Id="rId47" Type="http://schemas.openxmlformats.org/officeDocument/2006/relationships/slideLayout" Target="../slideLayouts/slideLayout67.xml"/><Relationship Id="rId50" Type="http://schemas.openxmlformats.org/officeDocument/2006/relationships/slideLayout" Target="../slideLayouts/slideLayout70.xml"/><Relationship Id="rId55" Type="http://schemas.openxmlformats.org/officeDocument/2006/relationships/theme" Target="../theme/theme2.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9" Type="http://schemas.openxmlformats.org/officeDocument/2006/relationships/slideLayout" Target="../slideLayouts/slideLayout49.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37" Type="http://schemas.openxmlformats.org/officeDocument/2006/relationships/slideLayout" Target="../slideLayouts/slideLayout57.xml"/><Relationship Id="rId40" Type="http://schemas.openxmlformats.org/officeDocument/2006/relationships/slideLayout" Target="../slideLayouts/slideLayout60.xml"/><Relationship Id="rId45" Type="http://schemas.openxmlformats.org/officeDocument/2006/relationships/slideLayout" Target="../slideLayouts/slideLayout65.xml"/><Relationship Id="rId53" Type="http://schemas.openxmlformats.org/officeDocument/2006/relationships/slideLayout" Target="../slideLayouts/slideLayout7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31" Type="http://schemas.openxmlformats.org/officeDocument/2006/relationships/slideLayout" Target="../slideLayouts/slideLayout51.xml"/><Relationship Id="rId44" Type="http://schemas.openxmlformats.org/officeDocument/2006/relationships/slideLayout" Target="../slideLayouts/slideLayout64.xml"/><Relationship Id="rId52" Type="http://schemas.openxmlformats.org/officeDocument/2006/relationships/slideLayout" Target="../slideLayouts/slideLayout72.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35" Type="http://schemas.openxmlformats.org/officeDocument/2006/relationships/slideLayout" Target="../slideLayouts/slideLayout55.xml"/><Relationship Id="rId43" Type="http://schemas.openxmlformats.org/officeDocument/2006/relationships/slideLayout" Target="../slideLayouts/slideLayout63.xml"/><Relationship Id="rId48" Type="http://schemas.openxmlformats.org/officeDocument/2006/relationships/slideLayout" Target="../slideLayouts/slideLayout68.xml"/><Relationship Id="rId8" Type="http://schemas.openxmlformats.org/officeDocument/2006/relationships/slideLayout" Target="../slideLayouts/slideLayout28.xml"/><Relationship Id="rId51" Type="http://schemas.openxmlformats.org/officeDocument/2006/relationships/slideLayout" Target="../slideLayouts/slideLayout71.xml"/><Relationship Id="rId3" Type="http://schemas.openxmlformats.org/officeDocument/2006/relationships/slideLayout" Target="../slideLayouts/slideLayout23.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slideLayout" Target="../slideLayouts/slideLayout53.xml"/><Relationship Id="rId38" Type="http://schemas.openxmlformats.org/officeDocument/2006/relationships/slideLayout" Target="../slideLayouts/slideLayout58.xml"/><Relationship Id="rId46" Type="http://schemas.openxmlformats.org/officeDocument/2006/relationships/slideLayout" Target="../slideLayouts/slideLayout66.xml"/><Relationship Id="rId20" Type="http://schemas.openxmlformats.org/officeDocument/2006/relationships/slideLayout" Target="../slideLayouts/slideLayout40.xml"/><Relationship Id="rId41" Type="http://schemas.openxmlformats.org/officeDocument/2006/relationships/slideLayout" Target="../slideLayouts/slideLayout61.xml"/><Relationship Id="rId54" Type="http://schemas.openxmlformats.org/officeDocument/2006/relationships/slideLayout" Target="../slideLayouts/slideLayout74.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36" Type="http://schemas.openxmlformats.org/officeDocument/2006/relationships/slideLayout" Target="../slideLayouts/slideLayout56.xml"/><Relationship Id="rId49" Type="http://schemas.openxmlformats.org/officeDocument/2006/relationships/slideLayout" Target="../slideLayouts/slideLayout6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5" Type="http://schemas.openxmlformats.org/officeDocument/2006/relationships/slideLayout" Target="../slideLayouts/slideLayout79.xml"/><Relationship Id="rId10" Type="http://schemas.openxmlformats.org/officeDocument/2006/relationships/theme" Target="../theme/theme3.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image" Target="../media/image30.emf"/><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oleObject" Target="../embeddings/oleObject3.bin"/><Relationship Id="rId5" Type="http://schemas.openxmlformats.org/officeDocument/2006/relationships/slideLayout" Target="../slideLayouts/slideLayout88.xml"/><Relationship Id="rId10" Type="http://schemas.openxmlformats.org/officeDocument/2006/relationships/tags" Target="../tags/tag3.xml"/><Relationship Id="rId4" Type="http://schemas.openxmlformats.org/officeDocument/2006/relationships/slideLayout" Target="../slideLayouts/slideLayout87.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C9939A-617C-3E44-A0D0-909C79756BDF}"/>
              </a:ext>
            </a:extLst>
          </p:cNvPr>
          <p:cNvSpPr>
            <a:spLocks noGrp="1"/>
          </p:cNvSpPr>
          <p:nvPr>
            <p:ph type="title"/>
          </p:nvPr>
        </p:nvSpPr>
        <p:spPr>
          <a:xfrm>
            <a:off x="521719" y="368300"/>
            <a:ext cx="11154344" cy="722674"/>
          </a:xfrm>
          <a:prstGeom prst="rect">
            <a:avLst/>
          </a:prstGeom>
        </p:spPr>
        <p:txBody>
          <a:bodyPr vert="horz" lIns="0" tIns="0" rIns="0" bIns="0" rtlCol="0" anchor="t">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F9D0AC0-F01F-B544-AC35-7D2BCB4EB7F6}"/>
              </a:ext>
            </a:extLst>
          </p:cNvPr>
          <p:cNvSpPr>
            <a:spLocks noGrp="1"/>
          </p:cNvSpPr>
          <p:nvPr>
            <p:ph type="body" idx="1"/>
          </p:nvPr>
        </p:nvSpPr>
        <p:spPr>
          <a:xfrm>
            <a:off x="515938" y="1325974"/>
            <a:ext cx="11154344" cy="445660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66F729D7-DBF0-1846-87E5-720E70F9E8F0}"/>
              </a:ext>
            </a:extLst>
          </p:cNvPr>
          <p:cNvSpPr>
            <a:spLocks noGrp="1"/>
          </p:cNvSpPr>
          <p:nvPr>
            <p:ph type="ftr" sz="quarter" idx="3"/>
          </p:nvPr>
        </p:nvSpPr>
        <p:spPr>
          <a:xfrm>
            <a:off x="777567" y="6356350"/>
            <a:ext cx="4189003" cy="136526"/>
          </a:xfrm>
          <a:prstGeom prst="rect">
            <a:avLst/>
          </a:prstGeom>
        </p:spPr>
        <p:txBody>
          <a:bodyPr vert="horz" lIns="0" tIns="0" rIns="0" bIns="0" rtlCol="0" anchor="b"/>
          <a:lstStyle>
            <a:lvl1pPr algn="l">
              <a:defRPr sz="800">
                <a:solidFill>
                  <a:schemeClr val="tx1">
                    <a:tint val="75000"/>
                  </a:schemeClr>
                </a:solidFill>
                <a:latin typeface="Arial" panose="020B0604020202020204" pitchFamily="34" charset="0"/>
                <a:cs typeface="Arial" panose="020B0604020202020204" pitchFamily="34" charset="0"/>
              </a:defRPr>
            </a:lvl1pPr>
          </a:lstStyle>
          <a:p>
            <a:r>
              <a:rPr lang="en-GB"/>
              <a:t>Gavi Presentation Template</a:t>
            </a:r>
          </a:p>
        </p:txBody>
      </p:sp>
      <p:sp>
        <p:nvSpPr>
          <p:cNvPr id="6" name="Slide Number Placeholder 5">
            <a:extLst>
              <a:ext uri="{FF2B5EF4-FFF2-40B4-BE49-F238E27FC236}">
                <a16:creationId xmlns:a16="http://schemas.microsoft.com/office/drawing/2014/main" id="{8918EB43-CEEF-AF40-88AE-32CEA15C642C}"/>
              </a:ext>
            </a:extLst>
          </p:cNvPr>
          <p:cNvSpPr>
            <a:spLocks noGrp="1"/>
          </p:cNvSpPr>
          <p:nvPr>
            <p:ph type="sldNum" sz="quarter" idx="4"/>
          </p:nvPr>
        </p:nvSpPr>
        <p:spPr>
          <a:xfrm>
            <a:off x="515938" y="6356351"/>
            <a:ext cx="261629" cy="133349"/>
          </a:xfrm>
          <a:prstGeom prst="rect">
            <a:avLst/>
          </a:prstGeom>
        </p:spPr>
        <p:txBody>
          <a:bodyPr vert="horz" lIns="0" tIns="0" rIns="0" bIns="0" rtlCol="0" anchor="b"/>
          <a:lstStyle>
            <a:lvl1pPr algn="l">
              <a:defRPr sz="800">
                <a:solidFill>
                  <a:schemeClr val="tx1">
                    <a:tint val="75000"/>
                  </a:schemeClr>
                </a:solidFill>
                <a:latin typeface="Arial" panose="020B0604020202020204" pitchFamily="34" charset="0"/>
                <a:cs typeface="Arial" panose="020B0604020202020204" pitchFamily="34" charset="0"/>
              </a:defRPr>
            </a:lvl1pPr>
          </a:lstStyle>
          <a:p>
            <a:fld id="{AB746B08-255A-2748-8A21-40BE94A17FD1}" type="slidenum">
              <a:rPr lang="en-GB" smtClean="0"/>
              <a:pPr/>
              <a:t>‹#›</a:t>
            </a:fld>
            <a:endParaRPr lang="en-GB"/>
          </a:p>
        </p:txBody>
      </p:sp>
    </p:spTree>
    <p:extLst>
      <p:ext uri="{BB962C8B-B14F-4D97-AF65-F5344CB8AC3E}">
        <p14:creationId xmlns:p14="http://schemas.microsoft.com/office/powerpoint/2010/main" val="402650248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12" r:id="rId4"/>
    <p:sldLayoutId id="2147483735" r:id="rId5"/>
    <p:sldLayoutId id="2147483700" r:id="rId6"/>
    <p:sldLayoutId id="2147483698" r:id="rId7"/>
    <p:sldLayoutId id="2147483701" r:id="rId8"/>
    <p:sldLayoutId id="2147483736" r:id="rId9"/>
    <p:sldLayoutId id="2147483737" r:id="rId10"/>
    <p:sldLayoutId id="2147483738" r:id="rId11"/>
    <p:sldLayoutId id="2147483709" r:id="rId12"/>
    <p:sldLayoutId id="2147483710" r:id="rId13"/>
    <p:sldLayoutId id="2147483711" r:id="rId14"/>
    <p:sldLayoutId id="2147483739" r:id="rId15"/>
    <p:sldLayoutId id="2147483740" r:id="rId16"/>
    <p:sldLayoutId id="2147483741" r:id="rId17"/>
    <p:sldLayoutId id="2147483714" r:id="rId18"/>
    <p:sldLayoutId id="2147483713" r:id="rId19"/>
    <p:sldLayoutId id="2147483821" r:id="rId20"/>
  </p:sldLayoutIdLst>
  <p:hf hdr="0" dt="0"/>
  <p:txStyles>
    <p:title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10000"/>
        </a:lnSpc>
        <a:spcBef>
          <a:spcPts val="0"/>
        </a:spcBef>
        <a:spcAft>
          <a:spcPts val="1200"/>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0"/>
        </a:spcBef>
        <a:spcAft>
          <a:spcPts val="1200"/>
        </a:spcAft>
        <a:buClr>
          <a:schemeClr val="bg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0"/>
        </a:spcBef>
        <a:spcAft>
          <a:spcPts val="1200"/>
        </a:spcAft>
        <a:buClr>
          <a:schemeClr val="bg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0"/>
        </a:spcBef>
        <a:spcAft>
          <a:spcPts val="1200"/>
        </a:spcAft>
        <a:buClr>
          <a:schemeClr val="bg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0000"/>
        </a:lnSpc>
        <a:spcBef>
          <a:spcPts val="0"/>
        </a:spcBef>
        <a:spcAft>
          <a:spcPts val="1200"/>
        </a:spcAft>
        <a:buClr>
          <a:schemeClr val="bg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25" userDrawn="1">
          <p15:clr>
            <a:srgbClr val="F26B43"/>
          </p15:clr>
        </p15:guide>
        <p15:guide id="3" pos="7355" userDrawn="1">
          <p15:clr>
            <a:srgbClr val="F26B43"/>
          </p15:clr>
        </p15:guide>
        <p15:guide id="4" orient="horz" pos="232" userDrawn="1">
          <p15:clr>
            <a:srgbClr val="F26B43"/>
          </p15:clr>
        </p15:guide>
        <p15:guide id="5" orient="horz" pos="4088" userDrawn="1">
          <p15:clr>
            <a:srgbClr val="F26B43"/>
          </p15:clr>
        </p15:guide>
        <p15:guide id="7" orient="horz" pos="822" userDrawn="1">
          <p15:clr>
            <a:srgbClr val="F26B43"/>
          </p15:clr>
        </p15:guide>
        <p15:guide id="9" orient="horz" pos="372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C9939A-617C-3E44-A0D0-909C79756BDF}"/>
              </a:ext>
            </a:extLst>
          </p:cNvPr>
          <p:cNvSpPr>
            <a:spLocks noGrp="1"/>
          </p:cNvSpPr>
          <p:nvPr>
            <p:ph type="title"/>
          </p:nvPr>
        </p:nvSpPr>
        <p:spPr>
          <a:xfrm>
            <a:off x="521719" y="368300"/>
            <a:ext cx="11154344" cy="722674"/>
          </a:xfrm>
          <a:prstGeom prst="rect">
            <a:avLst/>
          </a:prstGeom>
        </p:spPr>
        <p:txBody>
          <a:bodyPr vert="horz" lIns="0" tIns="0" rIns="0" bIns="0" rtlCol="0" anchor="t">
            <a:normAutofit/>
          </a:bodyPr>
          <a:lstStyle/>
          <a:p>
            <a:r>
              <a:rPr lang="en-GB"/>
              <a:t>Click to edit Master title style</a:t>
            </a:r>
          </a:p>
        </p:txBody>
      </p:sp>
      <p:sp>
        <p:nvSpPr>
          <p:cNvPr id="3" name="Text Placeholder 2">
            <a:extLst>
              <a:ext uri="{FF2B5EF4-FFF2-40B4-BE49-F238E27FC236}">
                <a16:creationId xmlns:a16="http://schemas.microsoft.com/office/drawing/2014/main" id="{9F9D0AC0-F01F-B544-AC35-7D2BCB4EB7F6}"/>
              </a:ext>
            </a:extLst>
          </p:cNvPr>
          <p:cNvSpPr>
            <a:spLocks noGrp="1"/>
          </p:cNvSpPr>
          <p:nvPr>
            <p:ph type="body" idx="1"/>
          </p:nvPr>
        </p:nvSpPr>
        <p:spPr>
          <a:xfrm>
            <a:off x="515938" y="1325974"/>
            <a:ext cx="11154344" cy="4456608"/>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66F729D7-DBF0-1846-87E5-720E70F9E8F0}"/>
              </a:ext>
            </a:extLst>
          </p:cNvPr>
          <p:cNvSpPr>
            <a:spLocks noGrp="1"/>
          </p:cNvSpPr>
          <p:nvPr>
            <p:ph type="ftr" sz="quarter" idx="3"/>
          </p:nvPr>
        </p:nvSpPr>
        <p:spPr>
          <a:xfrm>
            <a:off x="777567" y="6356350"/>
            <a:ext cx="4189003" cy="136526"/>
          </a:xfrm>
          <a:prstGeom prst="rect">
            <a:avLst/>
          </a:prstGeom>
        </p:spPr>
        <p:txBody>
          <a:bodyPr vert="horz" lIns="0" tIns="0" rIns="0" bIns="0" rtlCol="0" anchor="b"/>
          <a:lstStyle>
            <a:lvl1pPr algn="l">
              <a:defRPr sz="800">
                <a:solidFill>
                  <a:schemeClr val="tx1">
                    <a:tint val="75000"/>
                  </a:schemeClr>
                </a:solidFill>
                <a:latin typeface="Arial" panose="020B0604020202020204" pitchFamily="34" charset="0"/>
                <a:cs typeface="Arial" panose="020B0604020202020204" pitchFamily="34" charset="0"/>
              </a:defRPr>
            </a:lvl1pPr>
          </a:lstStyle>
          <a:p>
            <a:r>
              <a:rPr lang="en-GB"/>
              <a:t>Gavi Presentation Template</a:t>
            </a:r>
          </a:p>
        </p:txBody>
      </p:sp>
      <p:sp>
        <p:nvSpPr>
          <p:cNvPr id="6" name="Slide Number Placeholder 5">
            <a:extLst>
              <a:ext uri="{FF2B5EF4-FFF2-40B4-BE49-F238E27FC236}">
                <a16:creationId xmlns:a16="http://schemas.microsoft.com/office/drawing/2014/main" id="{8918EB43-CEEF-AF40-88AE-32CEA15C642C}"/>
              </a:ext>
            </a:extLst>
          </p:cNvPr>
          <p:cNvSpPr>
            <a:spLocks noGrp="1"/>
          </p:cNvSpPr>
          <p:nvPr>
            <p:ph type="sldNum" sz="quarter" idx="4"/>
          </p:nvPr>
        </p:nvSpPr>
        <p:spPr>
          <a:xfrm>
            <a:off x="515938" y="6356351"/>
            <a:ext cx="261629" cy="133349"/>
          </a:xfrm>
          <a:prstGeom prst="rect">
            <a:avLst/>
          </a:prstGeom>
        </p:spPr>
        <p:txBody>
          <a:bodyPr vert="horz" lIns="0" tIns="0" rIns="0" bIns="0" rtlCol="0" anchor="b"/>
          <a:lstStyle>
            <a:lvl1pPr algn="l">
              <a:defRPr sz="800">
                <a:solidFill>
                  <a:schemeClr val="tx1">
                    <a:tint val="75000"/>
                  </a:schemeClr>
                </a:solidFill>
                <a:latin typeface="Arial" panose="020B0604020202020204" pitchFamily="34" charset="0"/>
                <a:cs typeface="Arial" panose="020B0604020202020204" pitchFamily="34" charset="0"/>
              </a:defRPr>
            </a:lvl1pPr>
          </a:lstStyle>
          <a:p>
            <a:fld id="{AB746B08-255A-2748-8A21-40BE94A17FD1}" type="slidenum">
              <a:rPr lang="en-GB" smtClean="0"/>
              <a:pPr/>
              <a:t>‹#›</a:t>
            </a:fld>
            <a:endParaRPr lang="en-GB"/>
          </a:p>
        </p:txBody>
      </p:sp>
    </p:spTree>
    <p:extLst>
      <p:ext uri="{BB962C8B-B14F-4D97-AF65-F5344CB8AC3E}">
        <p14:creationId xmlns:p14="http://schemas.microsoft.com/office/powerpoint/2010/main" val="420605111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84" r:id="rId8"/>
    <p:sldLayoutId id="2147483785" r:id="rId9"/>
    <p:sldLayoutId id="2147483771" r:id="rId10"/>
    <p:sldLayoutId id="2147483783" r:id="rId11"/>
    <p:sldLayoutId id="2147483772" r:id="rId12"/>
    <p:sldLayoutId id="2147483787" r:id="rId13"/>
    <p:sldLayoutId id="2147483786" r:id="rId14"/>
    <p:sldLayoutId id="2147483773" r:id="rId15"/>
    <p:sldLayoutId id="2147483774" r:id="rId16"/>
    <p:sldLayoutId id="2147483789" r:id="rId17"/>
    <p:sldLayoutId id="2147483805" r:id="rId18"/>
    <p:sldLayoutId id="2147483804" r:id="rId19"/>
    <p:sldLayoutId id="2147483800" r:id="rId20"/>
    <p:sldLayoutId id="2147483769" r:id="rId21"/>
    <p:sldLayoutId id="2147483770" r:id="rId22"/>
    <p:sldLayoutId id="2147483811" r:id="rId23"/>
    <p:sldLayoutId id="2147483802" r:id="rId24"/>
    <p:sldLayoutId id="2147483801" r:id="rId25"/>
    <p:sldLayoutId id="2147483807" r:id="rId26"/>
    <p:sldLayoutId id="2147483808" r:id="rId27"/>
    <p:sldLayoutId id="2147483818" r:id="rId28"/>
    <p:sldLayoutId id="2147483817" r:id="rId29"/>
    <p:sldLayoutId id="2147483819" r:id="rId30"/>
    <p:sldLayoutId id="2147483820" r:id="rId31"/>
    <p:sldLayoutId id="2147483775" r:id="rId32"/>
    <p:sldLayoutId id="2147483776" r:id="rId33"/>
    <p:sldLayoutId id="2147483803" r:id="rId34"/>
    <p:sldLayoutId id="2147483777" r:id="rId35"/>
    <p:sldLayoutId id="2147483778" r:id="rId36"/>
    <p:sldLayoutId id="2147483812" r:id="rId37"/>
    <p:sldLayoutId id="2147483813" r:id="rId38"/>
    <p:sldLayoutId id="2147483814" r:id="rId39"/>
    <p:sldLayoutId id="2147483815" r:id="rId40"/>
    <p:sldLayoutId id="2147483816" r:id="rId41"/>
    <p:sldLayoutId id="2147483779" r:id="rId42"/>
    <p:sldLayoutId id="2147483780" r:id="rId43"/>
    <p:sldLayoutId id="2147483781" r:id="rId44"/>
    <p:sldLayoutId id="2147483782" r:id="rId45"/>
    <p:sldLayoutId id="2147483810" r:id="rId46"/>
    <p:sldLayoutId id="2147483822" r:id="rId47"/>
    <p:sldLayoutId id="2147483845" r:id="rId48"/>
    <p:sldLayoutId id="2147483846" r:id="rId49"/>
    <p:sldLayoutId id="2147483847" r:id="rId50"/>
    <p:sldLayoutId id="2147483848" r:id="rId51"/>
    <p:sldLayoutId id="2147483849" r:id="rId52"/>
    <p:sldLayoutId id="2147483851" r:id="rId53"/>
    <p:sldLayoutId id="2147483852" r:id="rId54"/>
  </p:sldLayoutIdLst>
  <p:hf hdr="0" dt="0"/>
  <p:txStyles>
    <p:title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10000"/>
        </a:lnSpc>
        <a:spcBef>
          <a:spcPts val="0"/>
        </a:spcBef>
        <a:spcAft>
          <a:spcPts val="1200"/>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0"/>
        </a:spcBef>
        <a:spcAft>
          <a:spcPts val="1200"/>
        </a:spcAft>
        <a:buClr>
          <a:schemeClr val="bg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0"/>
        </a:spcBef>
        <a:spcAft>
          <a:spcPts val="1200"/>
        </a:spcAft>
        <a:buClr>
          <a:schemeClr val="bg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0"/>
        </a:spcBef>
        <a:spcAft>
          <a:spcPts val="1200"/>
        </a:spcAft>
        <a:buClr>
          <a:schemeClr val="bg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0000"/>
        </a:lnSpc>
        <a:spcBef>
          <a:spcPts val="0"/>
        </a:spcBef>
        <a:spcAft>
          <a:spcPts val="1200"/>
        </a:spcAft>
        <a:buClr>
          <a:schemeClr val="bg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25" userDrawn="1">
          <p15:clr>
            <a:srgbClr val="F26B43"/>
          </p15:clr>
        </p15:guide>
        <p15:guide id="3" pos="7355" userDrawn="1">
          <p15:clr>
            <a:srgbClr val="F26B43"/>
          </p15:clr>
        </p15:guide>
        <p15:guide id="4" orient="horz" pos="232" userDrawn="1">
          <p15:clr>
            <a:srgbClr val="F26B43"/>
          </p15:clr>
        </p15:guide>
        <p15:guide id="5" orient="horz" pos="4088" userDrawn="1">
          <p15:clr>
            <a:srgbClr val="F26B43"/>
          </p15:clr>
        </p15:guide>
        <p15:guide id="7" orient="horz" pos="822" userDrawn="1">
          <p15:clr>
            <a:srgbClr val="F26B43"/>
          </p15:clr>
        </p15:guide>
        <p15:guide id="9" orient="horz" pos="3725"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A91A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A91A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A91A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A91A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A91A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A91A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A91A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A91A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A91A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A91A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A91A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85056719"/>
      </p:ext>
    </p:extLst>
  </p:cSld>
  <p:clrMap bg1="lt1" tx1="dk1" bg2="dk2" tx2="lt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0"/>
            </p:custDataLst>
            <p:extLst>
              <p:ext uri="{D42A27DB-BD31-4B8C-83A1-F6EECF244321}">
                <p14:modId xmlns:p14="http://schemas.microsoft.com/office/powerpoint/2010/main" val="3816928270"/>
              </p:ext>
            </p:ext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name="think-cell Slide" r:id="rId11" imgW="360" imgH="360" progId="TCLayout.ActiveDocument.1">
                  <p:embed/>
                </p:oleObj>
              </mc:Choice>
              <mc:Fallback>
                <p:oleObj name="think-cell Slide" r:id="rId11" imgW="360" imgH="360" progId="TCLayout.ActiveDocument.1">
                  <p:embed/>
                  <p:pic>
                    <p:nvPicPr>
                      <p:cNvPr id="4" name="Object 3" hidden="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19" y="2119"/>
                        <a:ext cx="2116" cy="21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13"/>
          <p:cNvSpPr/>
          <p:nvPr userDrawn="1"/>
        </p:nvSpPr>
        <p:spPr bwMode="gray">
          <a:xfrm>
            <a:off x="672000" y="1424243"/>
            <a:ext cx="1296000" cy="25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sp>
        <p:nvSpPr>
          <p:cNvPr id="2" name="Espace réservé du titre 1"/>
          <p:cNvSpPr>
            <a:spLocks noGrp="1"/>
          </p:cNvSpPr>
          <p:nvPr>
            <p:ph type="title"/>
          </p:nvPr>
        </p:nvSpPr>
        <p:spPr bwMode="gray">
          <a:xfrm>
            <a:off x="672000" y="217252"/>
            <a:ext cx="10848000" cy="1036637"/>
          </a:xfrm>
          <a:prstGeom prst="rect">
            <a:avLst/>
          </a:prstGeom>
        </p:spPr>
        <p:txBody>
          <a:bodyPr vert="horz" lIns="0" tIns="0" rIns="0" bIns="0" rtlCol="0" anchor="b" anchorCtr="0">
            <a:noAutofit/>
          </a:bodyPr>
          <a:lstStyle/>
          <a:p>
            <a:r>
              <a:rPr lang="en-GB" noProof="0"/>
              <a:t>TITLE</a:t>
            </a:r>
          </a:p>
        </p:txBody>
      </p:sp>
      <p:sp>
        <p:nvSpPr>
          <p:cNvPr id="3" name="Espace réservé du texte 2"/>
          <p:cNvSpPr>
            <a:spLocks noGrp="1"/>
          </p:cNvSpPr>
          <p:nvPr>
            <p:ph type="body" idx="1"/>
          </p:nvPr>
        </p:nvSpPr>
        <p:spPr bwMode="gray">
          <a:xfrm>
            <a:off x="672000" y="1604675"/>
            <a:ext cx="10848000" cy="4192480"/>
          </a:xfrm>
          <a:prstGeom prst="rect">
            <a:avLst/>
          </a:prstGeom>
        </p:spPr>
        <p:txBody>
          <a:bodyPr vert="horz" lIns="0" tIns="0" rIns="0" bIns="0" rtlCol="0" anchor="t" anchorCtr="0">
            <a:noAutofit/>
          </a:body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5" name="Espace réservé du pied de page 4"/>
          <p:cNvSpPr>
            <a:spLocks noGrp="1"/>
          </p:cNvSpPr>
          <p:nvPr>
            <p:ph type="ftr" sz="quarter" idx="3"/>
          </p:nvPr>
        </p:nvSpPr>
        <p:spPr bwMode="gray">
          <a:xfrm>
            <a:off x="3216000" y="6327933"/>
            <a:ext cx="5760000" cy="530067"/>
          </a:xfrm>
          <a:prstGeom prst="rect">
            <a:avLst/>
          </a:prstGeom>
        </p:spPr>
        <p:txBody>
          <a:bodyPr vert="horz" lIns="0" tIns="7200" rIns="0" bIns="0" rtlCol="0" anchor="t" anchorCtr="0">
            <a:noAutofit/>
          </a:bodyPr>
          <a:lstStyle>
            <a:lvl1pPr algn="ctr">
              <a:defRPr sz="1333" b="1">
                <a:solidFill>
                  <a:schemeClr val="accent1"/>
                </a:solidFill>
              </a:defRPr>
            </a:lvl1pPr>
          </a:lstStyle>
          <a:p>
            <a:endParaRPr lang="en-GB" noProof="0"/>
          </a:p>
        </p:txBody>
      </p:sp>
      <p:sp>
        <p:nvSpPr>
          <p:cNvPr id="6" name="Espace réservé du numéro de diapositive 5"/>
          <p:cNvSpPr>
            <a:spLocks noGrp="1"/>
          </p:cNvSpPr>
          <p:nvPr>
            <p:ph type="sldNum" sz="quarter" idx="4"/>
          </p:nvPr>
        </p:nvSpPr>
        <p:spPr bwMode="gray">
          <a:xfrm>
            <a:off x="672000" y="6327933"/>
            <a:ext cx="1200149" cy="530067"/>
          </a:xfrm>
          <a:prstGeom prst="rect">
            <a:avLst/>
          </a:prstGeom>
        </p:spPr>
        <p:txBody>
          <a:bodyPr vert="horz" lIns="0" tIns="21600" rIns="0" bIns="0" rtlCol="0" anchor="t" anchorCtr="0">
            <a:noAutofit/>
          </a:bodyPr>
          <a:lstStyle>
            <a:lvl1pPr algn="l">
              <a:defRPr sz="1200" b="1">
                <a:solidFill>
                  <a:schemeClr val="tx1"/>
                </a:solidFill>
              </a:defRPr>
            </a:lvl1pPr>
          </a:lstStyle>
          <a:p>
            <a:fld id="{733122C9-A0B9-462F-8757-0847AD287B63}" type="slidenum">
              <a:rPr lang="en-GB" noProof="0" smtClean="0"/>
              <a:pPr/>
              <a:t>‹#›</a:t>
            </a:fld>
            <a:endParaRPr lang="en-GB" noProof="0"/>
          </a:p>
        </p:txBody>
      </p:sp>
    </p:spTree>
    <p:extLst>
      <p:ext uri="{BB962C8B-B14F-4D97-AF65-F5344CB8AC3E}">
        <p14:creationId xmlns:p14="http://schemas.microsoft.com/office/powerpoint/2010/main" val="3661412825"/>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Lst>
  <p:hf hdr="0" ftr="0" dt="0"/>
  <p:txStyles>
    <p:titleStyle>
      <a:lvl1pPr algn="l" defTabSz="1219140" rtl="0" eaLnBrk="1" latinLnBrk="0" hangingPunct="1">
        <a:lnSpc>
          <a:spcPct val="90000"/>
        </a:lnSpc>
        <a:spcBef>
          <a:spcPct val="0"/>
        </a:spcBef>
        <a:buNone/>
        <a:defRPr sz="3733" b="0" kern="1200" cap="none" baseline="0">
          <a:solidFill>
            <a:schemeClr val="accent1"/>
          </a:solidFill>
          <a:latin typeface="+mj-lt"/>
          <a:ea typeface="+mj-ea"/>
          <a:cs typeface="+mj-cs"/>
        </a:defRPr>
      </a:lvl1pPr>
    </p:titleStyle>
    <p:bodyStyle>
      <a:lvl1pPr marL="0" indent="0" algn="l" defTabSz="1219140" rtl="0" eaLnBrk="1" latinLnBrk="0" hangingPunct="1">
        <a:lnSpc>
          <a:spcPct val="110000"/>
        </a:lnSpc>
        <a:spcBef>
          <a:spcPts val="0"/>
        </a:spcBef>
        <a:buFont typeface="Arial" pitchFamily="34" charset="0"/>
        <a:buNone/>
        <a:defRPr sz="2667" b="1" kern="1200">
          <a:solidFill>
            <a:schemeClr val="accent1"/>
          </a:solidFill>
          <a:latin typeface="+mn-lt"/>
          <a:ea typeface="+mn-ea"/>
          <a:cs typeface="+mn-cs"/>
        </a:defRPr>
      </a:lvl1pPr>
      <a:lvl2pPr marL="431979" indent="-239989" algn="l" defTabSz="1219140" rtl="0" eaLnBrk="1" latinLnBrk="0" hangingPunct="1">
        <a:lnSpc>
          <a:spcPct val="100000"/>
        </a:lnSpc>
        <a:spcBef>
          <a:spcPts val="400"/>
        </a:spcBef>
        <a:buClr>
          <a:schemeClr val="accent3"/>
        </a:buClr>
        <a:buFont typeface="Arial" pitchFamily="34" charset="0"/>
        <a:buChar char="•"/>
        <a:defRPr sz="2400" b="1" kern="1200">
          <a:solidFill>
            <a:schemeClr val="tx1"/>
          </a:solidFill>
          <a:latin typeface="+mn-lt"/>
          <a:ea typeface="+mn-ea"/>
          <a:cs typeface="+mn-cs"/>
        </a:defRPr>
      </a:lvl2pPr>
      <a:lvl3pPr marL="671966" indent="-239989" algn="l" defTabSz="1219140" rtl="0" eaLnBrk="1" latinLnBrk="0" hangingPunct="1">
        <a:lnSpc>
          <a:spcPct val="100000"/>
        </a:lnSpc>
        <a:spcBef>
          <a:spcPts val="400"/>
        </a:spcBef>
        <a:buSzPct val="100000"/>
        <a:buFont typeface="Arial" pitchFamily="34" charset="0"/>
        <a:buChar char="•"/>
        <a:defRPr sz="2133" b="0" kern="1200">
          <a:solidFill>
            <a:schemeClr val="tx1"/>
          </a:solidFill>
          <a:latin typeface="+mn-lt"/>
          <a:ea typeface="+mn-ea"/>
          <a:cs typeface="+mn-cs"/>
        </a:defRPr>
      </a:lvl3pPr>
      <a:lvl4pPr marL="671966" indent="0" algn="l" defTabSz="1219140" rtl="0" eaLnBrk="1" latinLnBrk="0" hangingPunct="1">
        <a:lnSpc>
          <a:spcPct val="100000"/>
        </a:lnSpc>
        <a:spcBef>
          <a:spcPts val="400"/>
        </a:spcBef>
        <a:buSzPct val="100000"/>
        <a:buFont typeface="Arial" pitchFamily="34" charset="0"/>
        <a:buNone/>
        <a:defRPr sz="2133" kern="1200">
          <a:solidFill>
            <a:schemeClr val="tx1"/>
          </a:solidFill>
          <a:latin typeface="+mn-lt"/>
          <a:ea typeface="+mn-ea"/>
          <a:cs typeface="+mn-cs"/>
        </a:defRPr>
      </a:lvl4pPr>
      <a:lvl5pPr marL="911955" indent="-239989" algn="l" defTabSz="1219140" rtl="0" eaLnBrk="1" latinLnBrk="0" hangingPunct="1">
        <a:lnSpc>
          <a:spcPct val="100000"/>
        </a:lnSpc>
        <a:spcBef>
          <a:spcPts val="400"/>
        </a:spcBef>
        <a:buSzPct val="100000"/>
        <a:buFont typeface="Arial" pitchFamily="34" charset="0"/>
        <a:buChar char="•"/>
        <a:defRPr sz="18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notesSlide" Target="../notesSlides/notesSlide10.xml"/><Relationship Id="rId1" Type="http://schemas.openxmlformats.org/officeDocument/2006/relationships/slideLayout" Target="../slideLayouts/slideLayout62.xml"/><Relationship Id="rId6" Type="http://schemas.openxmlformats.org/officeDocument/2006/relationships/image" Target="../media/image92.jpeg"/><Relationship Id="rId5" Type="http://schemas.openxmlformats.org/officeDocument/2006/relationships/image" Target="../media/image91.jpeg"/><Relationship Id="rId10" Type="http://schemas.openxmlformats.org/officeDocument/2006/relationships/image" Target="../media/image88.png"/><Relationship Id="rId4" Type="http://schemas.openxmlformats.org/officeDocument/2006/relationships/image" Target="../media/image90.jpeg"/><Relationship Id="rId9" Type="http://schemas.openxmlformats.org/officeDocument/2006/relationships/image" Target="../media/image95.png"/></Relationships>
</file>

<file path=ppt/slides/_rels/slide1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1.xml"/><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2" Type="http://schemas.microsoft.com/office/2018/10/relationships/comments" Target="../comments/modernComment_7FFFEF30_3C46F37E.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97.jpeg"/><Relationship Id="rId2" Type="http://schemas.microsoft.com/office/2018/10/relationships/comments" Target="../comments/modernComment_7FFFEF43_1CE940F4.xml"/><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notesSlide" Target="../notesSlides/notesSlide13.xml"/><Relationship Id="rId7" Type="http://schemas.openxmlformats.org/officeDocument/2006/relationships/image" Target="../media/image100.jpeg"/><Relationship Id="rId2" Type="http://schemas.openxmlformats.org/officeDocument/2006/relationships/slideLayout" Target="../slideLayouts/slideLayout22.xml"/><Relationship Id="rId1" Type="http://schemas.openxmlformats.org/officeDocument/2006/relationships/tags" Target="../tags/tag5.xml"/><Relationship Id="rId6" Type="http://schemas.openxmlformats.org/officeDocument/2006/relationships/image" Target="../media/image99.jpeg"/><Relationship Id="rId5" Type="http://schemas.openxmlformats.org/officeDocument/2006/relationships/image" Target="../media/image34.emf"/><Relationship Id="rId4" Type="http://schemas.openxmlformats.org/officeDocument/2006/relationships/oleObject" Target="../embeddings/oleObject5.bin"/><Relationship Id="rId9" Type="http://schemas.openxmlformats.org/officeDocument/2006/relationships/image" Target="../media/image102.jpeg"/></Relationships>
</file>

<file path=ppt/slides/_rels/slide16.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svg"/><Relationship Id="rId18" Type="http://schemas.openxmlformats.org/officeDocument/2006/relationships/image" Target="../media/image118.jpe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png"/><Relationship Id="rId17" Type="http://schemas.openxmlformats.org/officeDocument/2006/relationships/image" Target="../media/image117.jpeg"/><Relationship Id="rId2" Type="http://schemas.openxmlformats.org/officeDocument/2006/relationships/notesSlide" Target="../notesSlides/notesSlide14.xml"/><Relationship Id="rId16" Type="http://schemas.openxmlformats.org/officeDocument/2006/relationships/image" Target="../media/image116.png"/><Relationship Id="rId1" Type="http://schemas.openxmlformats.org/officeDocument/2006/relationships/slideLayout" Target="../slideLayouts/slideLayout21.xml"/><Relationship Id="rId6" Type="http://schemas.openxmlformats.org/officeDocument/2006/relationships/image" Target="../media/image106.png"/><Relationship Id="rId11" Type="http://schemas.openxmlformats.org/officeDocument/2006/relationships/image" Target="../media/image111.svg"/><Relationship Id="rId5" Type="http://schemas.openxmlformats.org/officeDocument/2006/relationships/image" Target="../media/image105.png"/><Relationship Id="rId15" Type="http://schemas.openxmlformats.org/officeDocument/2006/relationships/image" Target="../media/image115.png"/><Relationship Id="rId10" Type="http://schemas.openxmlformats.org/officeDocument/2006/relationships/image" Target="../media/image110.png"/><Relationship Id="rId19" Type="http://schemas.openxmlformats.org/officeDocument/2006/relationships/image" Target="../media/image119.png"/><Relationship Id="rId4" Type="http://schemas.openxmlformats.org/officeDocument/2006/relationships/image" Target="../media/image104.png"/><Relationship Id="rId9" Type="http://schemas.openxmlformats.org/officeDocument/2006/relationships/image" Target="../media/image109.svg"/><Relationship Id="rId14" Type="http://schemas.openxmlformats.org/officeDocument/2006/relationships/image" Target="../media/image11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6.xml"/><Relationship Id="rId1" Type="http://schemas.openxmlformats.org/officeDocument/2006/relationships/slideLayout" Target="../slideLayouts/slideLayout67.xml"/></Relationships>
</file>

<file path=ppt/slides/_rels/slide1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26.png"/><Relationship Id="rId2" Type="http://schemas.openxmlformats.org/officeDocument/2006/relationships/slideLayout" Target="../slideLayouts/slideLayout73.xml"/><Relationship Id="rId1" Type="http://schemas.openxmlformats.org/officeDocument/2006/relationships/tags" Target="../tags/tag6.xml"/><Relationship Id="rId6" Type="http://schemas.openxmlformats.org/officeDocument/2006/relationships/image" Target="../media/image125.jpeg"/><Relationship Id="rId5" Type="http://schemas.openxmlformats.org/officeDocument/2006/relationships/image" Target="../media/image34.emf"/><Relationship Id="rId4" Type="http://schemas.openxmlformats.org/officeDocument/2006/relationships/oleObject" Target="../embeddings/oleObject6.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2.xml"/><Relationship Id="rId1" Type="http://schemas.openxmlformats.org/officeDocument/2006/relationships/tags" Target="../tags/tag7.xml"/><Relationship Id="rId6" Type="http://schemas.openxmlformats.org/officeDocument/2006/relationships/image" Target="../media/image128.png"/><Relationship Id="rId5" Type="http://schemas.openxmlformats.org/officeDocument/2006/relationships/image" Target="../media/image127.emf"/><Relationship Id="rId4" Type="http://schemas.openxmlformats.org/officeDocument/2006/relationships/oleObject" Target="../embeddings/oleObject7.bin"/></Relationships>
</file>

<file path=ppt/slides/_rels/slide25.xml.rels><?xml version="1.0" encoding="UTF-8" standalone="yes"?>
<Relationships xmlns="http://schemas.openxmlformats.org/package/2006/relationships"><Relationship Id="rId8" Type="http://schemas.openxmlformats.org/officeDocument/2006/relationships/image" Target="../media/image133.svg"/><Relationship Id="rId3" Type="http://schemas.openxmlformats.org/officeDocument/2006/relationships/image" Target="../media/image129.png"/><Relationship Id="rId7" Type="http://schemas.openxmlformats.org/officeDocument/2006/relationships/image" Target="../media/image132.png"/><Relationship Id="rId2" Type="http://schemas.openxmlformats.org/officeDocument/2006/relationships/notesSlide" Target="../notesSlides/notesSlide21.xml"/><Relationship Id="rId1" Type="http://schemas.openxmlformats.org/officeDocument/2006/relationships/slideLayout" Target="../slideLayouts/slideLayout74.xml"/><Relationship Id="rId6" Type="http://schemas.openxmlformats.org/officeDocument/2006/relationships/image" Target="../media/image131.svg"/><Relationship Id="rId11" Type="http://schemas.openxmlformats.org/officeDocument/2006/relationships/image" Target="../media/image136.png"/><Relationship Id="rId5" Type="http://schemas.openxmlformats.org/officeDocument/2006/relationships/image" Target="../media/image130.png"/><Relationship Id="rId10" Type="http://schemas.openxmlformats.org/officeDocument/2006/relationships/image" Target="../media/image135.svg"/><Relationship Id="rId4" Type="http://schemas.microsoft.com/office/2007/relationships/hdphoto" Target="../media/hdphoto2.wdp"/><Relationship Id="rId9" Type="http://schemas.openxmlformats.org/officeDocument/2006/relationships/image" Target="../media/image134.png"/></Relationships>
</file>

<file path=ppt/slides/_rels/slide26.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37.jpeg"/><Relationship Id="rId7" Type="http://schemas.openxmlformats.org/officeDocument/2006/relationships/image" Target="../media/image141.jpeg"/><Relationship Id="rId2" Type="http://schemas.openxmlformats.org/officeDocument/2006/relationships/notesSlide" Target="../notesSlides/notesSlide22.xml"/><Relationship Id="rId1" Type="http://schemas.openxmlformats.org/officeDocument/2006/relationships/slideLayout" Target="../slideLayouts/slideLayout74.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27.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6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8.xml"/><Relationship Id="rId1" Type="http://schemas.openxmlformats.org/officeDocument/2006/relationships/tags" Target="../tags/tag8.xml"/><Relationship Id="rId5" Type="http://schemas.openxmlformats.org/officeDocument/2006/relationships/image" Target="../media/image34.emf"/><Relationship Id="rId4" Type="http://schemas.openxmlformats.org/officeDocument/2006/relationships/oleObject" Target="../embeddings/oleObject8.bin"/></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0.xml"/></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71.xml"/></Relationships>
</file>

<file path=ppt/slides/_rels/slide30.xml.rels><?xml version="1.0" encoding="UTF-8" standalone="yes"?>
<Relationships xmlns="http://schemas.openxmlformats.org/package/2006/relationships"><Relationship Id="rId8" Type="http://schemas.openxmlformats.org/officeDocument/2006/relationships/image" Target="../media/image149.svg"/><Relationship Id="rId13" Type="http://schemas.openxmlformats.org/officeDocument/2006/relationships/image" Target="../media/image154.png"/><Relationship Id="rId3" Type="http://schemas.openxmlformats.org/officeDocument/2006/relationships/image" Target="../media/image144.png"/><Relationship Id="rId7" Type="http://schemas.openxmlformats.org/officeDocument/2006/relationships/image" Target="../media/image148.png"/><Relationship Id="rId12" Type="http://schemas.openxmlformats.org/officeDocument/2006/relationships/image" Target="../media/image153.svg"/><Relationship Id="rId2" Type="http://schemas.openxmlformats.org/officeDocument/2006/relationships/notesSlide" Target="../notesSlides/notesSlide25.xml"/><Relationship Id="rId1" Type="http://schemas.openxmlformats.org/officeDocument/2006/relationships/slideLayout" Target="../slideLayouts/slideLayout80.xml"/><Relationship Id="rId6" Type="http://schemas.openxmlformats.org/officeDocument/2006/relationships/image" Target="../media/image147.svg"/><Relationship Id="rId11" Type="http://schemas.openxmlformats.org/officeDocument/2006/relationships/image" Target="../media/image152.png"/><Relationship Id="rId5" Type="http://schemas.openxmlformats.org/officeDocument/2006/relationships/image" Target="../media/image146.png"/><Relationship Id="rId10" Type="http://schemas.openxmlformats.org/officeDocument/2006/relationships/image" Target="../media/image151.svg"/><Relationship Id="rId4" Type="http://schemas.openxmlformats.org/officeDocument/2006/relationships/image" Target="../media/image145.png"/><Relationship Id="rId9" Type="http://schemas.openxmlformats.org/officeDocument/2006/relationships/image" Target="../media/image150.png"/></Relationships>
</file>

<file path=ppt/slides/_rels/slide3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6.xml"/><Relationship Id="rId1" Type="http://schemas.openxmlformats.org/officeDocument/2006/relationships/slideLayout" Target="../slideLayouts/slideLayout80.xml"/><Relationship Id="rId5" Type="http://schemas.openxmlformats.org/officeDocument/2006/relationships/image" Target="../media/image157.png"/><Relationship Id="rId4" Type="http://schemas.openxmlformats.org/officeDocument/2006/relationships/image" Target="../media/image156.svg"/></Relationships>
</file>

<file path=ppt/slides/_rels/slide32.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notesSlide" Target="../notesSlides/notesSlide4.xml"/><Relationship Id="rId16" Type="http://schemas.openxmlformats.org/officeDocument/2006/relationships/image" Target="../media/image51.png"/><Relationship Id="rId1" Type="http://schemas.openxmlformats.org/officeDocument/2006/relationships/slideLayout" Target="../slideLayouts/slideLayout64.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notesSlide" Target="../notesSlides/notesSlide6.xml"/><Relationship Id="rId16" Type="http://schemas.openxmlformats.org/officeDocument/2006/relationships/image" Target="../media/image67.png"/><Relationship Id="rId1" Type="http://schemas.openxmlformats.org/officeDocument/2006/relationships/slideLayout" Target="../slideLayouts/slideLayout6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_rels/slide7.xml.rels><?xml version="1.0" encoding="UTF-8" standalone="yes"?>
<Relationships xmlns="http://schemas.openxmlformats.org/package/2006/relationships"><Relationship Id="rId8" Type="http://schemas.openxmlformats.org/officeDocument/2006/relationships/image" Target="../media/image74.jpeg"/><Relationship Id="rId13" Type="http://schemas.openxmlformats.org/officeDocument/2006/relationships/image" Target="../media/image79.jpeg"/><Relationship Id="rId18" Type="http://schemas.openxmlformats.org/officeDocument/2006/relationships/image" Target="../media/image84.png"/><Relationship Id="rId3" Type="http://schemas.openxmlformats.org/officeDocument/2006/relationships/image" Target="../media/image69.jpeg"/><Relationship Id="rId7" Type="http://schemas.openxmlformats.org/officeDocument/2006/relationships/image" Target="../media/image73.jpeg"/><Relationship Id="rId12" Type="http://schemas.openxmlformats.org/officeDocument/2006/relationships/image" Target="../media/image78.jpeg"/><Relationship Id="rId17" Type="http://schemas.openxmlformats.org/officeDocument/2006/relationships/image" Target="../media/image83.jpeg"/><Relationship Id="rId2" Type="http://schemas.openxmlformats.org/officeDocument/2006/relationships/notesSlide" Target="../notesSlides/notesSlide7.xml"/><Relationship Id="rId16" Type="http://schemas.openxmlformats.org/officeDocument/2006/relationships/image" Target="../media/image82.jpeg"/><Relationship Id="rId1" Type="http://schemas.openxmlformats.org/officeDocument/2006/relationships/slideLayout" Target="../slideLayouts/slideLayout69.xml"/><Relationship Id="rId6" Type="http://schemas.openxmlformats.org/officeDocument/2006/relationships/image" Target="../media/image72.png"/><Relationship Id="rId11" Type="http://schemas.openxmlformats.org/officeDocument/2006/relationships/image" Target="../media/image77.jpeg"/><Relationship Id="rId5" Type="http://schemas.openxmlformats.org/officeDocument/2006/relationships/image" Target="../media/image71.jpeg"/><Relationship Id="rId15" Type="http://schemas.openxmlformats.org/officeDocument/2006/relationships/image" Target="../media/image81.jpeg"/><Relationship Id="rId10" Type="http://schemas.openxmlformats.org/officeDocument/2006/relationships/image" Target="../media/image76.jpeg"/><Relationship Id="rId19" Type="http://schemas.openxmlformats.org/officeDocument/2006/relationships/image" Target="../media/image85.sv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jpeg"/></Relationships>
</file>

<file path=ppt/slides/_rels/slide8.xml.rels><?xml version="1.0" encoding="UTF-8" standalone="yes"?>
<Relationships xmlns="http://schemas.openxmlformats.org/package/2006/relationships"><Relationship Id="rId3" Type="http://schemas.openxmlformats.org/officeDocument/2006/relationships/hyperlink" Target="https://www.unicef.org/reports/putting-best-interest-children-women-and-their-communities-centre" TargetMode="External"/><Relationship Id="rId2" Type="http://schemas.openxmlformats.org/officeDocument/2006/relationships/notesSlide" Target="../notesSlides/notesSlide8.xml"/><Relationship Id="rId1" Type="http://schemas.openxmlformats.org/officeDocument/2006/relationships/slideLayout" Target="../slideLayouts/slideLayout68.xml"/><Relationship Id="rId4" Type="http://schemas.openxmlformats.org/officeDocument/2006/relationships/image" Target="../media/image86.png"/></Relationships>
</file>

<file path=ppt/slides/_rels/slide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xml"/><Relationship Id="rId1" Type="http://schemas.openxmlformats.org/officeDocument/2006/relationships/slideLayout" Target="../slideLayouts/slideLayout62.xml"/><Relationship Id="rId4" Type="http://schemas.openxmlformats.org/officeDocument/2006/relationships/image" Target="../media/image8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D34C50-FDF5-A149-B8C2-5094AE6F9257}"/>
              </a:ext>
            </a:extLst>
          </p:cNvPr>
          <p:cNvSpPr>
            <a:spLocks noGrp="1"/>
          </p:cNvSpPr>
          <p:nvPr>
            <p:ph type="body" sz="quarter" idx="10"/>
          </p:nvPr>
        </p:nvSpPr>
        <p:spPr>
          <a:xfrm>
            <a:off x="515938" y="1324494"/>
            <a:ext cx="7964947" cy="234609"/>
          </a:xfrm>
        </p:spPr>
        <p:txBody>
          <a:bodyPr>
            <a:normAutofit fontScale="92500"/>
          </a:bodyPr>
          <a:lstStyle/>
          <a:p>
            <a:r>
              <a:rPr lang="en-GB"/>
              <a:t>Washington, MR Partners’ meeting, 7</a:t>
            </a:r>
            <a:r>
              <a:rPr lang="en-GB" baseline="30000"/>
              <a:t>th</a:t>
            </a:r>
            <a:r>
              <a:rPr lang="en-GB"/>
              <a:t> March 2024</a:t>
            </a:r>
          </a:p>
        </p:txBody>
      </p:sp>
      <p:sp>
        <p:nvSpPr>
          <p:cNvPr id="3" name="Title 2">
            <a:extLst>
              <a:ext uri="{FF2B5EF4-FFF2-40B4-BE49-F238E27FC236}">
                <a16:creationId xmlns:a16="http://schemas.microsoft.com/office/drawing/2014/main" id="{07C39194-3B34-8B4E-AC20-1EE71A993CAC}"/>
              </a:ext>
            </a:extLst>
          </p:cNvPr>
          <p:cNvSpPr>
            <a:spLocks noGrp="1"/>
          </p:cNvSpPr>
          <p:nvPr>
            <p:ph type="title"/>
          </p:nvPr>
        </p:nvSpPr>
        <p:spPr>
          <a:xfrm>
            <a:off x="521719" y="1968183"/>
            <a:ext cx="12105314" cy="1929036"/>
          </a:xfrm>
        </p:spPr>
        <p:txBody>
          <a:bodyPr>
            <a:normAutofit fontScale="90000"/>
          </a:bodyPr>
          <a:lstStyle/>
          <a:p>
            <a:r>
              <a:rPr lang="en-GB" sz="7200"/>
              <a:t>Gavi-UNICEF joint session:</a:t>
            </a:r>
            <a:br>
              <a:rPr lang="en-GB" sz="7200"/>
            </a:br>
            <a:r>
              <a:rPr lang="en-US" sz="7200"/>
              <a:t>Using </a:t>
            </a:r>
            <a:r>
              <a:rPr lang="en-US" sz="7200" err="1"/>
              <a:t>Immunisation</a:t>
            </a:r>
            <a:r>
              <a:rPr lang="en-US" sz="7200"/>
              <a:t> to strengthen PHC</a:t>
            </a:r>
            <a:endParaRPr lang="en-GB" sz="7200"/>
          </a:p>
        </p:txBody>
      </p:sp>
      <p:sp>
        <p:nvSpPr>
          <p:cNvPr id="4" name="Text Placeholder 3">
            <a:extLst>
              <a:ext uri="{FF2B5EF4-FFF2-40B4-BE49-F238E27FC236}">
                <a16:creationId xmlns:a16="http://schemas.microsoft.com/office/drawing/2014/main" id="{544F1F10-4296-7B44-8141-AA1BE6E18FBF}"/>
              </a:ext>
            </a:extLst>
          </p:cNvPr>
          <p:cNvSpPr>
            <a:spLocks noGrp="1"/>
          </p:cNvSpPr>
          <p:nvPr>
            <p:ph type="body" sz="quarter" idx="11"/>
          </p:nvPr>
        </p:nvSpPr>
        <p:spPr>
          <a:xfrm>
            <a:off x="515938" y="5353868"/>
            <a:ext cx="11905518" cy="1283236"/>
          </a:xfrm>
        </p:spPr>
        <p:txBody>
          <a:bodyPr numCol="2"/>
          <a:lstStyle/>
          <a:p>
            <a:r>
              <a:rPr lang="en-GB" b="1" err="1"/>
              <a:t>Panelists</a:t>
            </a:r>
            <a:r>
              <a:rPr lang="en-GB"/>
              <a:t>:</a:t>
            </a:r>
          </a:p>
          <a:p>
            <a:pPr defTabSz="452438"/>
            <a:r>
              <a:rPr lang="en-GB"/>
              <a:t>•	Sanjay Bhardwaj (UNICEF, Health Specialist)</a:t>
            </a:r>
          </a:p>
          <a:p>
            <a:pPr defTabSz="452438"/>
            <a:r>
              <a:rPr lang="en-GB"/>
              <a:t>•	Aidan O’Leary (WHO, Director of Polio Eradication)</a:t>
            </a:r>
          </a:p>
          <a:p>
            <a:pPr defTabSz="452438"/>
            <a:r>
              <a:rPr lang="en-GB"/>
              <a:t>•	Emma Lebo (CDC, Medical Epidemiologist)</a:t>
            </a:r>
          </a:p>
          <a:p>
            <a:pPr defTabSz="452438"/>
            <a:r>
              <a:rPr lang="en-GB"/>
              <a:t>•	Lucas Barrows-Townsend (Acasus, Project Manager)</a:t>
            </a:r>
          </a:p>
          <a:p>
            <a:pPr defTabSz="452438"/>
            <a:r>
              <a:rPr lang="en-GB"/>
              <a:t>•	Lora Shimp (John Snow, Inc., Director, Immunization </a:t>
            </a:r>
            <a:r>
              <a:rPr lang="en-GB" err="1"/>
              <a:t>Center</a:t>
            </a:r>
            <a:r>
              <a:rPr lang="en-GB"/>
              <a:t>)</a:t>
            </a:r>
          </a:p>
          <a:p>
            <a:pPr defTabSz="452438"/>
            <a:r>
              <a:rPr lang="en-GB"/>
              <a:t>•	Gladwin Muchena (Gavi, Senior Manager, HSIS)</a:t>
            </a:r>
          </a:p>
          <a:p>
            <a:pPr defTabSz="452438"/>
            <a:r>
              <a:rPr lang="en-GB"/>
              <a:t>•	Chris Wolff (BMGF, Deputy Director, Vaccine Service Delivery Platforms)</a:t>
            </a:r>
          </a:p>
        </p:txBody>
      </p:sp>
      <p:sp>
        <p:nvSpPr>
          <p:cNvPr id="5" name="Text Placeholder 3">
            <a:extLst>
              <a:ext uri="{FF2B5EF4-FFF2-40B4-BE49-F238E27FC236}">
                <a16:creationId xmlns:a16="http://schemas.microsoft.com/office/drawing/2014/main" id="{57228908-CD71-42AA-CA4F-D587B5E87807}"/>
              </a:ext>
            </a:extLst>
          </p:cNvPr>
          <p:cNvSpPr txBox="1">
            <a:spLocks/>
          </p:cNvSpPr>
          <p:nvPr/>
        </p:nvSpPr>
        <p:spPr>
          <a:xfrm>
            <a:off x="515938" y="5038625"/>
            <a:ext cx="11217150" cy="187424"/>
          </a:xfrm>
          <a:prstGeom prst="rect">
            <a:avLst/>
          </a:prstGeom>
        </p:spPr>
        <p:txBody>
          <a:bodyPr vert="horz" lIns="0" tIns="0" rIns="0" bIns="0" numCol="1" rtlCol="0" anchor="b">
            <a:spAutoFit/>
          </a:bodyPr>
          <a:lstStyle>
            <a:lvl1pPr marL="0" indent="0" algn="l" defTabSz="914400" rtl="0" eaLnBrk="1" latinLnBrk="0" hangingPunct="1">
              <a:lnSpc>
                <a:spcPct val="110000"/>
              </a:lnSpc>
              <a:spcBef>
                <a:spcPts val="0"/>
              </a:spcBef>
              <a:spcAft>
                <a:spcPts val="1200"/>
              </a:spcAft>
              <a:buFont typeface="Arial" panose="020B0604020202020204" pitchFamily="34" charset="0"/>
              <a:buNone/>
              <a:defRPr sz="1200" kern="1200" spc="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0"/>
              </a:spcBef>
              <a:spcAft>
                <a:spcPts val="1200"/>
              </a:spcAft>
              <a:buClr>
                <a:schemeClr val="bg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0"/>
              </a:spcBef>
              <a:spcAft>
                <a:spcPts val="1200"/>
              </a:spcAft>
              <a:buClr>
                <a:schemeClr val="bg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0"/>
              </a:spcBef>
              <a:spcAft>
                <a:spcPts val="1200"/>
              </a:spcAft>
              <a:buClr>
                <a:schemeClr val="bg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0000"/>
              </a:lnSpc>
              <a:spcBef>
                <a:spcPts val="0"/>
              </a:spcBef>
              <a:spcAft>
                <a:spcPts val="1200"/>
              </a:spcAft>
              <a:buClr>
                <a:schemeClr val="bg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a:t>Co-Chaired </a:t>
            </a:r>
            <a:r>
              <a:rPr lang="en-GB"/>
              <a:t>by Rie </a:t>
            </a:r>
            <a:r>
              <a:rPr lang="en-GB" err="1"/>
              <a:t>Takesue</a:t>
            </a:r>
            <a:r>
              <a:rPr lang="en-GB"/>
              <a:t> (UNICEF, Health Specialist, Health Systems Strengthening) and Jalaa’ Abdelwahab (Gavi, Director of Vaccine Programmes)</a:t>
            </a:r>
          </a:p>
        </p:txBody>
      </p:sp>
    </p:spTree>
    <p:extLst>
      <p:ext uri="{BB962C8B-B14F-4D97-AF65-F5344CB8AC3E}">
        <p14:creationId xmlns:p14="http://schemas.microsoft.com/office/powerpoint/2010/main" val="879664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9742D13-C09E-1239-D595-BE6FCB20CB34}"/>
              </a:ext>
            </a:extLst>
          </p:cNvPr>
          <p:cNvSpPr>
            <a:spLocks noGrp="1"/>
          </p:cNvSpPr>
          <p:nvPr>
            <p:ph type="ftr" sz="quarter" idx="10"/>
          </p:nvPr>
        </p:nvSpPr>
        <p:spPr>
          <a:xfrm>
            <a:off x="1036757" y="8475133"/>
            <a:ext cx="5585337" cy="182035"/>
          </a:xfrm>
          <a:prstGeom prst="rect">
            <a:avLst/>
          </a:prstGeom>
        </p:spPr>
        <p:txBody>
          <a:bodyPr vert="horz" lIns="0" tIns="0" rIns="0" bIns="0" rtlCol="0" anchor="b"/>
          <a:lst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a:lstStyle>
          <a:p>
            <a:r>
              <a:rPr lang="en-GB"/>
              <a:t>Gavi Presentation Template</a:t>
            </a:r>
          </a:p>
        </p:txBody>
      </p:sp>
      <p:sp>
        <p:nvSpPr>
          <p:cNvPr id="2" name="Rectangle: Rounded Corners 1">
            <a:extLst>
              <a:ext uri="{FF2B5EF4-FFF2-40B4-BE49-F238E27FC236}">
                <a16:creationId xmlns:a16="http://schemas.microsoft.com/office/drawing/2014/main" id="{01756528-84A1-A00B-4F04-DCDF1BF93841}"/>
              </a:ext>
            </a:extLst>
          </p:cNvPr>
          <p:cNvSpPr/>
          <p:nvPr/>
        </p:nvSpPr>
        <p:spPr>
          <a:xfrm>
            <a:off x="621323" y="1000879"/>
            <a:ext cx="10925175" cy="4726987"/>
          </a:xfrm>
          <a:prstGeom prst="roundRect">
            <a:avLst>
              <a:gd name="adj" fmla="val 9601"/>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en-US" sz="2000" b="1">
              <a:solidFill>
                <a:schemeClr val="tx1"/>
              </a:solidFill>
              <a:cs typeface="Calibri"/>
            </a:endParaRPr>
          </a:p>
        </p:txBody>
      </p:sp>
      <p:sp>
        <p:nvSpPr>
          <p:cNvPr id="6" name="Title 5">
            <a:extLst>
              <a:ext uri="{FF2B5EF4-FFF2-40B4-BE49-F238E27FC236}">
                <a16:creationId xmlns:a16="http://schemas.microsoft.com/office/drawing/2014/main" id="{9860955D-E4D2-83B6-9B7B-9FCAEE83597A}"/>
              </a:ext>
            </a:extLst>
          </p:cNvPr>
          <p:cNvSpPr txBox="1">
            <a:spLocks noGrp="1"/>
          </p:cNvSpPr>
          <p:nvPr>
            <p:ph type="title"/>
          </p:nvPr>
        </p:nvSpPr>
        <p:spPr>
          <a:xfrm>
            <a:off x="283586" y="361352"/>
            <a:ext cx="11601739" cy="332399"/>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sz="2400">
                <a:latin typeface="Univers" panose="020B0503020202020204" pitchFamily="34" charset="0"/>
              </a:rPr>
              <a:t>What are the Barriers to Integrated Primary Health Care?</a:t>
            </a:r>
          </a:p>
        </p:txBody>
      </p:sp>
      <p:sp>
        <p:nvSpPr>
          <p:cNvPr id="10" name="TextBox 9">
            <a:extLst>
              <a:ext uri="{FF2B5EF4-FFF2-40B4-BE49-F238E27FC236}">
                <a16:creationId xmlns:a16="http://schemas.microsoft.com/office/drawing/2014/main" id="{CC49FC0A-364B-86F9-5AD6-739BC2A16CFB}"/>
              </a:ext>
            </a:extLst>
          </p:cNvPr>
          <p:cNvSpPr txBox="1"/>
          <p:nvPr/>
        </p:nvSpPr>
        <p:spPr>
          <a:xfrm>
            <a:off x="906866" y="1035403"/>
            <a:ext cx="10925175" cy="4510428"/>
          </a:xfrm>
          <a:prstGeom prst="rect">
            <a:avLst/>
          </a:prstGeom>
          <a:noFill/>
        </p:spPr>
        <p:txBody>
          <a:bodyPr wrap="square" lIns="91440" tIns="45720" rIns="91440" bIns="45720" anchor="t">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a:lnSpc>
                <a:spcPct val="107000"/>
              </a:lnSpc>
              <a:spcBef>
                <a:spcPts val="0"/>
              </a:spcBef>
              <a:spcAft>
                <a:spcPts val="1067"/>
              </a:spcAft>
            </a:pPr>
            <a:endParaRPr lang="en-US" sz="2400" b="1">
              <a:solidFill>
                <a:schemeClr val="bg1"/>
              </a:solidFill>
              <a:effectLst/>
              <a:latin typeface="Calibri"/>
              <a:ea typeface="Calibri"/>
              <a:cs typeface="Times New Roman"/>
            </a:endParaRPr>
          </a:p>
          <a:p>
            <a:pPr marL="456565" lvl="1">
              <a:lnSpc>
                <a:spcPct val="107000"/>
              </a:lnSpc>
              <a:spcAft>
                <a:spcPts val="1067"/>
              </a:spcAft>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marL="456565" lvl="1">
              <a:lnSpc>
                <a:spcPct val="107000"/>
              </a:lnSpc>
              <a:spcAft>
                <a:spcPts val="1067"/>
              </a:spcAft>
            </a:pPr>
            <a:endParaRPr lang="en-US" sz="24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067"/>
              </a:spcAft>
            </a:pPr>
            <a:endParaRPr lang="en-US" sz="2400">
              <a:solidFill>
                <a:srgbClr val="E71C57"/>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067"/>
              </a:spcAft>
            </a:pPr>
            <a:endParaRPr lang="en-US" sz="2400">
              <a:solidFill>
                <a:srgbClr val="E71C57"/>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067"/>
              </a:spcAft>
            </a:pPr>
            <a:endParaRPr lang="en-US" sz="2400">
              <a:solidFill>
                <a:srgbClr val="E71C57"/>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067"/>
              </a:spcAft>
            </a:pPr>
            <a:endParaRPr lang="en-US" sz="2400">
              <a:solidFill>
                <a:srgbClr val="E71C57"/>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067"/>
              </a:spcAft>
            </a:pPr>
            <a:endParaRPr lang="en-US" sz="1400">
              <a:solidFill>
                <a:srgbClr val="E71C57"/>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067"/>
              </a:spcAft>
            </a:pPr>
            <a:endParaRPr lang="en-US" sz="2133">
              <a:solidFill>
                <a:srgbClr val="E71C57"/>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1067"/>
              </a:spcAft>
            </a:pPr>
            <a:endParaRPr lang="en-US" sz="1050">
              <a:solidFill>
                <a:srgbClr val="E71C57"/>
              </a:solidFill>
              <a:latin typeface="Calibri"/>
              <a:ea typeface="Calibri"/>
              <a:cs typeface="Times New Roman"/>
            </a:endParaRPr>
          </a:p>
          <a:p>
            <a:pPr algn="ctr">
              <a:lnSpc>
                <a:spcPct val="107000"/>
              </a:lnSpc>
              <a:spcAft>
                <a:spcPts val="1067"/>
              </a:spcAft>
            </a:pPr>
            <a:r>
              <a:rPr lang="en-US" sz="2400">
                <a:latin typeface="Calibri"/>
                <a:ea typeface="Calibri"/>
                <a:cs typeface="Times New Roman"/>
              </a:rPr>
              <a:t>Solution: Primary Health Care Networks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marL="285115" indent="-285115">
              <a:lnSpc>
                <a:spcPts val="2200"/>
              </a:lnSpc>
              <a:spcAft>
                <a:spcPts val="1200"/>
              </a:spcAft>
              <a:buClr>
                <a:schemeClr val="bg2"/>
              </a:buClr>
              <a:buFont typeface="Wingdings" panose="05000000000000000000" pitchFamily="2" charset="2"/>
              <a:buChar char="l"/>
            </a:pPr>
            <a:endParaRPr lang="en-US" sz="1600">
              <a:solidFill>
                <a:schemeClr val="tx2">
                  <a:lumMod val="50000"/>
                </a:schemeClr>
              </a:solidFill>
              <a:latin typeface="Univers Light" panose="020B0403020202020204" pitchFamily="34" charset="0"/>
              <a:cs typeface="Calibri"/>
            </a:endParaRPr>
          </a:p>
        </p:txBody>
      </p:sp>
      <p:pic>
        <p:nvPicPr>
          <p:cNvPr id="16" name="Picture 15">
            <a:extLst>
              <a:ext uri="{FF2B5EF4-FFF2-40B4-BE49-F238E27FC236}">
                <a16:creationId xmlns:a16="http://schemas.microsoft.com/office/drawing/2014/main" id="{D5FB63CA-D557-C8ED-5F55-F737198C058D}"/>
              </a:ext>
            </a:extLst>
          </p:cNvPr>
          <p:cNvPicPr>
            <a:picLocks noChangeAspect="1"/>
          </p:cNvPicPr>
          <p:nvPr/>
        </p:nvPicPr>
        <p:blipFill>
          <a:blip r:embed="rId3"/>
          <a:stretch>
            <a:fillRect/>
          </a:stretch>
        </p:blipFill>
        <p:spPr>
          <a:xfrm>
            <a:off x="9053057" y="1467674"/>
            <a:ext cx="1787596" cy="1787596"/>
          </a:xfrm>
          <a:prstGeom prst="rect">
            <a:avLst/>
          </a:prstGeom>
        </p:spPr>
      </p:pic>
      <p:pic>
        <p:nvPicPr>
          <p:cNvPr id="18" name="Picture 17" descr="A syringe and a bottle&#10;&#10;Description automatically generated">
            <a:extLst>
              <a:ext uri="{FF2B5EF4-FFF2-40B4-BE49-F238E27FC236}">
                <a16:creationId xmlns:a16="http://schemas.microsoft.com/office/drawing/2014/main" id="{3F6A1F5C-4003-23AC-25F7-0FCB970C99DC}"/>
              </a:ext>
            </a:extLst>
          </p:cNvPr>
          <p:cNvPicPr>
            <a:picLocks noChangeAspect="1"/>
          </p:cNvPicPr>
          <p:nvPr/>
        </p:nvPicPr>
        <p:blipFill>
          <a:blip r:embed="rId4"/>
          <a:stretch>
            <a:fillRect/>
          </a:stretch>
        </p:blipFill>
        <p:spPr>
          <a:xfrm>
            <a:off x="6570508" y="1497680"/>
            <a:ext cx="1737841" cy="1737841"/>
          </a:xfrm>
          <a:prstGeom prst="rect">
            <a:avLst/>
          </a:prstGeom>
        </p:spPr>
      </p:pic>
      <p:pic>
        <p:nvPicPr>
          <p:cNvPr id="22" name="Picture 21" descr="A blue line drawing of a paper&#10;&#10;Description automatically generated">
            <a:extLst>
              <a:ext uri="{FF2B5EF4-FFF2-40B4-BE49-F238E27FC236}">
                <a16:creationId xmlns:a16="http://schemas.microsoft.com/office/drawing/2014/main" id="{60C9D872-8468-0F1B-F1EB-4C65FD24DEB7}"/>
              </a:ext>
            </a:extLst>
          </p:cNvPr>
          <p:cNvPicPr>
            <a:picLocks noChangeAspect="1"/>
          </p:cNvPicPr>
          <p:nvPr/>
        </p:nvPicPr>
        <p:blipFill>
          <a:blip r:embed="rId5"/>
          <a:stretch>
            <a:fillRect/>
          </a:stretch>
        </p:blipFill>
        <p:spPr>
          <a:xfrm>
            <a:off x="2696986" y="3637790"/>
            <a:ext cx="1734591" cy="1734591"/>
          </a:xfrm>
          <a:prstGeom prst="rect">
            <a:avLst/>
          </a:prstGeom>
        </p:spPr>
      </p:pic>
      <p:pic>
        <p:nvPicPr>
          <p:cNvPr id="24" name="Picture 23" descr="A blue check mark and paper&#10;&#10;Description automatically generated">
            <a:extLst>
              <a:ext uri="{FF2B5EF4-FFF2-40B4-BE49-F238E27FC236}">
                <a16:creationId xmlns:a16="http://schemas.microsoft.com/office/drawing/2014/main" id="{F592B764-A267-EA92-3DFB-1763B98871D6}"/>
              </a:ext>
            </a:extLst>
          </p:cNvPr>
          <p:cNvPicPr>
            <a:picLocks noChangeAspect="1"/>
          </p:cNvPicPr>
          <p:nvPr/>
        </p:nvPicPr>
        <p:blipFill>
          <a:blip r:embed="rId6"/>
          <a:stretch>
            <a:fillRect/>
          </a:stretch>
        </p:blipFill>
        <p:spPr>
          <a:xfrm>
            <a:off x="5459649" y="3630822"/>
            <a:ext cx="1833715" cy="1833717"/>
          </a:xfrm>
          <a:prstGeom prst="rect">
            <a:avLst/>
          </a:prstGeom>
        </p:spPr>
      </p:pic>
      <p:pic>
        <p:nvPicPr>
          <p:cNvPr id="27" name="Picture 26" descr="A blue dollar sign in a circle&#10;&#10;Description automatically generated">
            <a:extLst>
              <a:ext uri="{FF2B5EF4-FFF2-40B4-BE49-F238E27FC236}">
                <a16:creationId xmlns:a16="http://schemas.microsoft.com/office/drawing/2014/main" id="{B5717149-838E-E818-F5C9-80C54EF9F751}"/>
              </a:ext>
            </a:extLst>
          </p:cNvPr>
          <p:cNvPicPr>
            <a:picLocks noChangeAspect="1"/>
          </p:cNvPicPr>
          <p:nvPr/>
        </p:nvPicPr>
        <p:blipFill>
          <a:blip r:embed="rId7"/>
          <a:stretch>
            <a:fillRect/>
          </a:stretch>
        </p:blipFill>
        <p:spPr>
          <a:xfrm>
            <a:off x="4087960" y="1497680"/>
            <a:ext cx="1737841" cy="1737841"/>
          </a:xfrm>
          <a:prstGeom prst="rect">
            <a:avLst/>
          </a:prstGeom>
        </p:spPr>
      </p:pic>
      <p:pic>
        <p:nvPicPr>
          <p:cNvPr id="31" name="Picture 30" descr="A blue magnifying glass and graph&#10;&#10;Description automatically generated">
            <a:extLst>
              <a:ext uri="{FF2B5EF4-FFF2-40B4-BE49-F238E27FC236}">
                <a16:creationId xmlns:a16="http://schemas.microsoft.com/office/drawing/2014/main" id="{C2415C5C-2650-C2C0-7660-1815F8D35734}"/>
              </a:ext>
            </a:extLst>
          </p:cNvPr>
          <p:cNvPicPr>
            <a:picLocks noChangeAspect="1"/>
          </p:cNvPicPr>
          <p:nvPr/>
        </p:nvPicPr>
        <p:blipFill>
          <a:blip r:embed="rId8"/>
          <a:stretch>
            <a:fillRect/>
          </a:stretch>
        </p:blipFill>
        <p:spPr>
          <a:xfrm>
            <a:off x="8120117" y="3623545"/>
            <a:ext cx="1833713" cy="1833713"/>
          </a:xfrm>
          <a:prstGeom prst="rect">
            <a:avLst/>
          </a:prstGeom>
        </p:spPr>
      </p:pic>
      <p:pic>
        <p:nvPicPr>
          <p:cNvPr id="33" name="Picture 32">
            <a:extLst>
              <a:ext uri="{FF2B5EF4-FFF2-40B4-BE49-F238E27FC236}">
                <a16:creationId xmlns:a16="http://schemas.microsoft.com/office/drawing/2014/main" id="{BCCCBE6A-F36B-5DAD-D825-943862D284C5}"/>
              </a:ext>
            </a:extLst>
          </p:cNvPr>
          <p:cNvPicPr>
            <a:picLocks noChangeAspect="1"/>
          </p:cNvPicPr>
          <p:nvPr/>
        </p:nvPicPr>
        <p:blipFill>
          <a:blip r:embed="rId9"/>
          <a:stretch>
            <a:fillRect/>
          </a:stretch>
        </p:blipFill>
        <p:spPr>
          <a:xfrm>
            <a:off x="1748182" y="1538781"/>
            <a:ext cx="1816100" cy="1638300"/>
          </a:xfrm>
          <a:prstGeom prst="rect">
            <a:avLst/>
          </a:prstGeom>
        </p:spPr>
      </p:pic>
      <p:pic>
        <p:nvPicPr>
          <p:cNvPr id="4" name="Picture 3" descr="A blue text on a white background&#10;&#10;Description automatically generated">
            <a:extLst>
              <a:ext uri="{FF2B5EF4-FFF2-40B4-BE49-F238E27FC236}">
                <a16:creationId xmlns:a16="http://schemas.microsoft.com/office/drawing/2014/main" id="{88D84590-FBD9-37EB-D899-B7824EC88383}"/>
              </a:ext>
            </a:extLst>
          </p:cNvPr>
          <p:cNvPicPr>
            <a:picLocks noChangeAspect="1"/>
          </p:cNvPicPr>
          <p:nvPr/>
        </p:nvPicPr>
        <p:blipFill>
          <a:blip r:embed="rId10"/>
          <a:stretch>
            <a:fillRect/>
          </a:stretch>
        </p:blipFill>
        <p:spPr>
          <a:xfrm>
            <a:off x="10214008" y="5914344"/>
            <a:ext cx="1514475" cy="581025"/>
          </a:xfrm>
          <a:prstGeom prst="rect">
            <a:avLst/>
          </a:prstGeom>
        </p:spPr>
      </p:pic>
    </p:spTree>
    <p:extLst>
      <p:ext uri="{BB962C8B-B14F-4D97-AF65-F5344CB8AC3E}">
        <p14:creationId xmlns:p14="http://schemas.microsoft.com/office/powerpoint/2010/main" val="322588718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1" y="21748"/>
            <a:ext cx="12187767" cy="67949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txBox="1">
            <a:spLocks/>
          </p:cNvSpPr>
          <p:nvPr/>
        </p:nvSpPr>
        <p:spPr>
          <a:xfrm>
            <a:off x="868392" y="475922"/>
            <a:ext cx="4630365" cy="1113175"/>
          </a:xfrm>
          <a:prstGeom prst="rect">
            <a:avLst/>
          </a:prstGeom>
        </p:spPr>
        <p:txBody>
          <a:bodyPr lIns="91440" tIns="45720" rIns="91440" bIns="45720" anchor="t"/>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sz="3200">
                <a:solidFill>
                  <a:schemeClr val="bg1"/>
                </a:solidFill>
                <a:latin typeface="Arial"/>
                <a:ea typeface="Arial" charset="0"/>
                <a:cs typeface="Arial"/>
              </a:rPr>
              <a:t>Steps Ahead  </a:t>
            </a:r>
            <a:endParaRPr lang="en-GB" sz="3200">
              <a:solidFill>
                <a:schemeClr val="bg1"/>
              </a:solidFill>
              <a:latin typeface="Arial"/>
              <a:ea typeface="Arial" charset="0"/>
              <a:cs typeface="Arial" charset="0"/>
            </a:endParaRPr>
          </a:p>
        </p:txBody>
      </p:sp>
      <p:sp>
        <p:nvSpPr>
          <p:cNvPr id="3" name="Content Placeholder 2"/>
          <p:cNvSpPr txBox="1">
            <a:spLocks/>
          </p:cNvSpPr>
          <p:nvPr/>
        </p:nvSpPr>
        <p:spPr>
          <a:xfrm>
            <a:off x="6196381" y="417314"/>
            <a:ext cx="5227869" cy="5543741"/>
          </a:xfrm>
          <a:prstGeom prst="rect">
            <a:avLst/>
          </a:prstGeom>
        </p:spPr>
        <p:txBody>
          <a:bodyPr lIns="91440" tIns="45720" rIns="91440" bIns="45720" anchor="t"/>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457200" indent="-457200">
              <a:buFont typeface="Arial"/>
              <a:buChar char="•"/>
            </a:pPr>
            <a:r>
              <a:rPr lang="en-US" sz="2650">
                <a:solidFill>
                  <a:schemeClr val="bg1"/>
                </a:solidFill>
                <a:latin typeface="Arial"/>
                <a:ea typeface="Arial" charset="0"/>
                <a:cs typeface="Arial"/>
              </a:rPr>
              <a:t>Select </a:t>
            </a:r>
            <a:r>
              <a:rPr lang="en-US" sz="2650" b="1">
                <a:solidFill>
                  <a:schemeClr val="accent6"/>
                </a:solidFill>
                <a:latin typeface="Arial"/>
                <a:cs typeface="Arial"/>
              </a:rPr>
              <a:t>integration</a:t>
            </a:r>
            <a:r>
              <a:rPr lang="en-US" sz="2650">
                <a:solidFill>
                  <a:schemeClr val="bg1"/>
                </a:solidFill>
                <a:latin typeface="Arial"/>
                <a:cs typeface="Arial"/>
              </a:rPr>
              <a:t> </a:t>
            </a:r>
            <a:r>
              <a:rPr lang="en-US" sz="2650" b="1">
                <a:solidFill>
                  <a:schemeClr val="accent6"/>
                </a:solidFill>
                <a:latin typeface="Arial"/>
                <a:cs typeface="Arial"/>
              </a:rPr>
              <a:t>level</a:t>
            </a:r>
            <a:r>
              <a:rPr lang="en-US" sz="2650">
                <a:solidFill>
                  <a:schemeClr val="bg1"/>
                </a:solidFill>
                <a:latin typeface="Arial"/>
                <a:cs typeface="Arial"/>
              </a:rPr>
              <a:t> </a:t>
            </a:r>
            <a:r>
              <a:rPr lang="en-US" sz="2650">
                <a:solidFill>
                  <a:schemeClr val="bg1"/>
                </a:solidFill>
                <a:latin typeface="Arial"/>
                <a:ea typeface="Arial" charset="0"/>
                <a:cs typeface="Arial"/>
              </a:rPr>
              <a:t>– professional, organizational and systems, as well as clinical</a:t>
            </a:r>
            <a:endParaRPr lang="en-US" sz="2650">
              <a:solidFill>
                <a:schemeClr val="bg1"/>
              </a:solidFill>
              <a:latin typeface="Arial"/>
              <a:cs typeface="Arial"/>
            </a:endParaRPr>
          </a:p>
          <a:p>
            <a:pPr marL="457200" indent="-457200">
              <a:buFont typeface="Arial"/>
              <a:buChar char="•"/>
            </a:pPr>
            <a:r>
              <a:rPr lang="en-AU" sz="2650">
                <a:solidFill>
                  <a:schemeClr val="bg1"/>
                </a:solidFill>
                <a:latin typeface="Arial"/>
                <a:ea typeface="Arial" charset="0"/>
                <a:cs typeface="Arial"/>
              </a:rPr>
              <a:t>Build </a:t>
            </a:r>
            <a:r>
              <a:rPr lang="en-AU" sz="2650" b="1">
                <a:solidFill>
                  <a:schemeClr val="accent6"/>
                </a:solidFill>
                <a:latin typeface="Arial"/>
                <a:ea typeface="Arial" charset="0"/>
                <a:cs typeface="Arial"/>
              </a:rPr>
              <a:t>strategic</a:t>
            </a:r>
            <a:r>
              <a:rPr lang="en-US" sz="2650" b="1">
                <a:solidFill>
                  <a:schemeClr val="accent6"/>
                </a:solidFill>
                <a:latin typeface="Arial"/>
                <a:ea typeface="Arial" charset="0"/>
                <a:cs typeface="Arial"/>
              </a:rPr>
              <a:t> partnerships</a:t>
            </a:r>
            <a:r>
              <a:rPr lang="en-US" sz="2650">
                <a:solidFill>
                  <a:schemeClr val="bg1"/>
                </a:solidFill>
                <a:latin typeface="Arial"/>
                <a:ea typeface="Arial" charset="0"/>
                <a:cs typeface="Arial"/>
              </a:rPr>
              <a:t> for complementarity</a:t>
            </a:r>
          </a:p>
          <a:p>
            <a:pPr marL="457200" indent="-457200">
              <a:buFont typeface="Arial"/>
              <a:buChar char="•"/>
            </a:pPr>
            <a:r>
              <a:rPr lang="en-US" sz="2650">
                <a:solidFill>
                  <a:schemeClr val="bg1"/>
                </a:solidFill>
                <a:latin typeface="Arial"/>
                <a:ea typeface="Arial" charset="0"/>
                <a:cs typeface="Arial"/>
              </a:rPr>
              <a:t>Invest on </a:t>
            </a:r>
            <a:r>
              <a:rPr lang="en-US" sz="2650" b="1">
                <a:solidFill>
                  <a:schemeClr val="accent6"/>
                </a:solidFill>
                <a:latin typeface="Arial"/>
                <a:ea typeface="Arial" charset="0"/>
                <a:cs typeface="Arial"/>
              </a:rPr>
              <a:t>integrated data, technology and capacity building</a:t>
            </a:r>
          </a:p>
        </p:txBody>
      </p:sp>
      <p:sp>
        <p:nvSpPr>
          <p:cNvPr id="4" name="Slide Number Placeholder 5"/>
          <p:cNvSpPr>
            <a:spLocks noGrp="1"/>
          </p:cNvSpPr>
          <p:nvPr>
            <p:ph type="sldNum" sz="quarter" idx="12"/>
          </p:nvPr>
        </p:nvSpPr>
        <p:spPr>
          <a:xfrm>
            <a:off x="8610600" y="6356351"/>
            <a:ext cx="2743200" cy="365125"/>
          </a:xfrm>
          <a:prstGeom prst="rect">
            <a:avLst/>
          </a:prstGeom>
        </p:spPr>
        <p:txBody>
          <a:bodyPr vert="horz" lIns="121920" tIns="60960" rIns="121920" bIns="60960" rtlCol="0" anchor="ctr"/>
          <a:lst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a:lstStyle>
          <a:p>
            <a:fld id="{E56306C9-9015-2443-9079-7DD3ECAFD520}" type="slidenum">
              <a:rPr lang="en-US" smtClean="0"/>
              <a:pPr/>
              <a:t>11</a:t>
            </a:fld>
            <a:endParaRPr lang="en-US">
              <a:solidFill>
                <a:schemeClr val="bg1"/>
              </a:solidFill>
            </a:endParaRPr>
          </a:p>
        </p:txBody>
      </p:sp>
    </p:spTree>
    <p:extLst>
      <p:ext uri="{BB962C8B-B14F-4D97-AF65-F5344CB8AC3E}">
        <p14:creationId xmlns:p14="http://schemas.microsoft.com/office/powerpoint/2010/main" val="194702587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1A730B2-28B2-9D7D-DD5E-67363831BF4E}"/>
              </a:ext>
            </a:extLst>
          </p:cNvPr>
          <p:cNvSpPr>
            <a:spLocks noGrp="1"/>
          </p:cNvSpPr>
          <p:nvPr>
            <p:ph type="title"/>
          </p:nvPr>
        </p:nvSpPr>
        <p:spPr>
          <a:xfrm>
            <a:off x="518828" y="351787"/>
            <a:ext cx="11154344" cy="592778"/>
          </a:xfrm>
        </p:spPr>
        <p:txBody>
          <a:bodyPr/>
          <a:lstStyle/>
          <a:p>
            <a:r>
              <a:rPr lang="en-US"/>
              <a:t>Outline – Gavi presentation</a:t>
            </a:r>
          </a:p>
        </p:txBody>
      </p:sp>
      <p:sp>
        <p:nvSpPr>
          <p:cNvPr id="8" name="Text Placeholder 7">
            <a:extLst>
              <a:ext uri="{FF2B5EF4-FFF2-40B4-BE49-F238E27FC236}">
                <a16:creationId xmlns:a16="http://schemas.microsoft.com/office/drawing/2014/main" id="{EB167144-DB94-02E1-8076-47ADDCD5F9A1}"/>
              </a:ext>
            </a:extLst>
          </p:cNvPr>
          <p:cNvSpPr>
            <a:spLocks noGrp="1"/>
          </p:cNvSpPr>
          <p:nvPr>
            <p:ph type="body" idx="13"/>
          </p:nvPr>
        </p:nvSpPr>
        <p:spPr>
          <a:xfrm>
            <a:off x="531132" y="1304924"/>
            <a:ext cx="10565955" cy="4608511"/>
          </a:xfrm>
        </p:spPr>
        <p:txBody>
          <a:bodyPr vert="horz" lIns="0" tIns="0" rIns="0" bIns="0" numCol="1" spcCol="360000" rtlCol="0" anchor="t">
            <a:normAutofit/>
          </a:bodyPr>
          <a:lstStyle/>
          <a:p>
            <a:r>
              <a:rPr lang="en-US" sz="2800">
                <a:latin typeface="Arial"/>
                <a:cs typeface="Arial"/>
              </a:rPr>
              <a:t>Gavi overview and MR </a:t>
            </a:r>
            <a:r>
              <a:rPr lang="en-US" sz="2800" err="1">
                <a:latin typeface="Arial"/>
                <a:cs typeface="Arial"/>
              </a:rPr>
              <a:t>programme</a:t>
            </a:r>
            <a:r>
              <a:rPr lang="en-US" sz="2800">
                <a:latin typeface="Arial"/>
                <a:cs typeface="Arial"/>
              </a:rPr>
              <a:t> support </a:t>
            </a:r>
          </a:p>
          <a:p>
            <a:r>
              <a:rPr lang="en-US" sz="2800">
                <a:latin typeface="Arial"/>
                <a:cs typeface="Arial"/>
              </a:rPr>
              <a:t>Gavi support and link to HSS+PHC </a:t>
            </a:r>
            <a:endParaRPr lang="en-US" sz="2800"/>
          </a:p>
          <a:p>
            <a:r>
              <a:rPr lang="en-US" sz="2800">
                <a:latin typeface="Arial"/>
                <a:cs typeface="Arial"/>
              </a:rPr>
              <a:t>Health campaign effectiveness : Opportunity for strengthening PHC</a:t>
            </a:r>
          </a:p>
          <a:p>
            <a:r>
              <a:rPr lang="en-US" sz="2800">
                <a:latin typeface="Arial"/>
                <a:cs typeface="Arial"/>
              </a:rPr>
              <a:t>Steps ahead</a:t>
            </a:r>
            <a:endParaRPr lang="en-US" sz="2800"/>
          </a:p>
        </p:txBody>
      </p:sp>
    </p:spTree>
    <p:extLst>
      <p:ext uri="{BB962C8B-B14F-4D97-AF65-F5344CB8AC3E}">
        <p14:creationId xmlns:p14="http://schemas.microsoft.com/office/powerpoint/2010/main" val="1011282814"/>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holding a baby&#10;&#10;Description automatically generated">
            <a:extLst>
              <a:ext uri="{FF2B5EF4-FFF2-40B4-BE49-F238E27FC236}">
                <a16:creationId xmlns:a16="http://schemas.microsoft.com/office/drawing/2014/main" id="{A51837B7-C40E-98C9-1965-08764C792BEE}"/>
              </a:ext>
            </a:extLst>
          </p:cNvPr>
          <p:cNvPicPr>
            <a:picLocks noGrp="1" noChangeAspect="1"/>
          </p:cNvPicPr>
          <p:nvPr>
            <p:ph type="pic" sz="quarter" idx="18"/>
          </p:nvPr>
        </p:nvPicPr>
        <p:blipFill>
          <a:blip r:embed="rId3"/>
          <a:srcRect l="17485" r="17485"/>
          <a:stretch>
            <a:fillRect/>
          </a:stretch>
        </p:blipFill>
        <p:spPr/>
      </p:pic>
      <p:sp>
        <p:nvSpPr>
          <p:cNvPr id="4" name="Title 3">
            <a:extLst>
              <a:ext uri="{FF2B5EF4-FFF2-40B4-BE49-F238E27FC236}">
                <a16:creationId xmlns:a16="http://schemas.microsoft.com/office/drawing/2014/main" id="{E08EB909-58C2-BD9C-2CD6-477CAD276552}"/>
              </a:ext>
            </a:extLst>
          </p:cNvPr>
          <p:cNvSpPr>
            <a:spLocks noGrp="1"/>
          </p:cNvSpPr>
          <p:nvPr>
            <p:ph type="title"/>
          </p:nvPr>
        </p:nvSpPr>
        <p:spPr/>
        <p:txBody>
          <a:bodyPr/>
          <a:lstStyle/>
          <a:p>
            <a:r>
              <a:rPr lang="en-US">
                <a:latin typeface="Arial"/>
                <a:cs typeface="Arial"/>
              </a:rPr>
              <a:t>Gavi support to M&amp;R  </a:t>
            </a:r>
            <a:endParaRPr lang="en-US"/>
          </a:p>
        </p:txBody>
      </p:sp>
      <p:sp>
        <p:nvSpPr>
          <p:cNvPr id="6" name="Text Placeholder 5">
            <a:extLst>
              <a:ext uri="{FF2B5EF4-FFF2-40B4-BE49-F238E27FC236}">
                <a16:creationId xmlns:a16="http://schemas.microsoft.com/office/drawing/2014/main" id="{32901C16-7D62-F36A-C867-B839998C09D5}"/>
              </a:ext>
            </a:extLst>
          </p:cNvPr>
          <p:cNvSpPr>
            <a:spLocks noGrp="1"/>
          </p:cNvSpPr>
          <p:nvPr>
            <p:ph type="body" sz="quarter" idx="19"/>
          </p:nvPr>
        </p:nvSpPr>
        <p:spPr/>
        <p:txBody>
          <a:bodyPr/>
          <a:lstStyle/>
          <a:p>
            <a:endParaRPr lang="en-US"/>
          </a:p>
        </p:txBody>
      </p:sp>
    </p:spTree>
    <p:extLst>
      <p:ext uri="{BB962C8B-B14F-4D97-AF65-F5344CB8AC3E}">
        <p14:creationId xmlns:p14="http://schemas.microsoft.com/office/powerpoint/2010/main" val="485048564"/>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6BE37-30FB-59F8-D2A0-DB2A57CD736C}"/>
              </a:ext>
            </a:extLst>
          </p:cNvPr>
          <p:cNvSpPr>
            <a:spLocks noGrp="1"/>
          </p:cNvSpPr>
          <p:nvPr>
            <p:ph type="title"/>
          </p:nvPr>
        </p:nvSpPr>
        <p:spPr/>
        <p:txBody>
          <a:bodyPr>
            <a:normAutofit/>
          </a:bodyPr>
          <a:lstStyle/>
          <a:p>
            <a:r>
              <a:rPr lang="en-GB"/>
              <a:t>Gavi, the Vaccine Alliance and the Gavi Secretariat</a:t>
            </a:r>
            <a:endParaRPr lang="en-US"/>
          </a:p>
        </p:txBody>
      </p:sp>
      <p:sp>
        <p:nvSpPr>
          <p:cNvPr id="3" name="Text Placeholder 2">
            <a:extLst>
              <a:ext uri="{FF2B5EF4-FFF2-40B4-BE49-F238E27FC236}">
                <a16:creationId xmlns:a16="http://schemas.microsoft.com/office/drawing/2014/main" id="{0892C124-0F4F-78F9-D048-1D1F86043C54}"/>
              </a:ext>
            </a:extLst>
          </p:cNvPr>
          <p:cNvSpPr>
            <a:spLocks noGrp="1"/>
          </p:cNvSpPr>
          <p:nvPr>
            <p:ph type="body" idx="13"/>
          </p:nvPr>
        </p:nvSpPr>
        <p:spPr>
          <a:xfrm>
            <a:off x="531133" y="1216242"/>
            <a:ext cx="5265985" cy="4697194"/>
          </a:xfrm>
        </p:spPr>
        <p:txBody>
          <a:bodyPr numCol="1">
            <a:normAutofit/>
          </a:bodyPr>
          <a:lstStyle/>
          <a:p>
            <a:r>
              <a:rPr lang="en-GB" sz="1900"/>
              <a:t>The </a:t>
            </a:r>
            <a:r>
              <a:rPr lang="en-GB" sz="1900" b="1"/>
              <a:t>Alliance </a:t>
            </a:r>
            <a:r>
              <a:rPr lang="en-GB" sz="1900"/>
              <a:t>is a public-private partnership </a:t>
            </a:r>
            <a:r>
              <a:rPr lang="en-US" sz="1900"/>
              <a:t>bringing the key stakeholders in global </a:t>
            </a:r>
            <a:r>
              <a:rPr lang="en-US" sz="1900" err="1"/>
              <a:t>immunisation</a:t>
            </a:r>
            <a:r>
              <a:rPr lang="en-US" sz="1900"/>
              <a:t> together around one mission; Gavi combines the technical expertise of the development community with the business know-how of the private sector.</a:t>
            </a:r>
          </a:p>
        </p:txBody>
      </p:sp>
      <p:sp>
        <p:nvSpPr>
          <p:cNvPr id="4" name="Slide Number Placeholder 3">
            <a:extLst>
              <a:ext uri="{FF2B5EF4-FFF2-40B4-BE49-F238E27FC236}">
                <a16:creationId xmlns:a16="http://schemas.microsoft.com/office/drawing/2014/main" id="{F71893D7-4742-D2CD-5A72-4DC5B8B48416}"/>
              </a:ext>
            </a:extLst>
          </p:cNvPr>
          <p:cNvSpPr>
            <a:spLocks noGrp="1"/>
          </p:cNvSpPr>
          <p:nvPr>
            <p:ph type="sldNum" sz="quarter" idx="12"/>
          </p:nvPr>
        </p:nvSpPr>
        <p:spPr/>
        <p:txBody>
          <a:bodyPr/>
          <a:lstStyle/>
          <a:p>
            <a:fld id="{AB746B08-255A-2748-8A21-40BE94A17FD1}" type="slidenum">
              <a:rPr lang="en-GB" smtClean="0">
                <a:solidFill>
                  <a:schemeClr val="tx1">
                    <a:lumMod val="50000"/>
                    <a:lumOff val="50000"/>
                  </a:schemeClr>
                </a:solidFill>
              </a:rPr>
              <a:pPr/>
              <a:t>14</a:t>
            </a:fld>
            <a:endParaRPr lang="en-GB">
              <a:solidFill>
                <a:schemeClr val="tx1">
                  <a:lumMod val="50000"/>
                  <a:lumOff val="50000"/>
                </a:schemeClr>
              </a:solidFill>
            </a:endParaRPr>
          </a:p>
        </p:txBody>
      </p:sp>
      <p:sp>
        <p:nvSpPr>
          <p:cNvPr id="5" name="Footer Placeholder 4">
            <a:extLst>
              <a:ext uri="{FF2B5EF4-FFF2-40B4-BE49-F238E27FC236}">
                <a16:creationId xmlns:a16="http://schemas.microsoft.com/office/drawing/2014/main" id="{9E670FA0-3EED-E3EF-231E-46066E564CD8}"/>
              </a:ext>
            </a:extLst>
          </p:cNvPr>
          <p:cNvSpPr>
            <a:spLocks noGrp="1"/>
          </p:cNvSpPr>
          <p:nvPr>
            <p:ph type="ftr" sz="quarter" idx="11"/>
          </p:nvPr>
        </p:nvSpPr>
        <p:spPr/>
        <p:txBody>
          <a:bodyPr/>
          <a:lstStyle/>
          <a:p>
            <a:r>
              <a:rPr lang="en-GB"/>
              <a:t>Presentation Footer</a:t>
            </a:r>
          </a:p>
        </p:txBody>
      </p:sp>
      <p:pic>
        <p:nvPicPr>
          <p:cNvPr id="7" name="Picture 6">
            <a:extLst>
              <a:ext uri="{FF2B5EF4-FFF2-40B4-BE49-F238E27FC236}">
                <a16:creationId xmlns:a16="http://schemas.microsoft.com/office/drawing/2014/main" id="{476FCC17-5A41-E3FD-78B8-03B7C944FA8F}"/>
              </a:ext>
            </a:extLst>
          </p:cNvPr>
          <p:cNvPicPr>
            <a:picLocks noChangeAspect="1"/>
          </p:cNvPicPr>
          <p:nvPr/>
        </p:nvPicPr>
        <p:blipFill>
          <a:blip r:embed="rId3"/>
          <a:stretch>
            <a:fillRect/>
          </a:stretch>
        </p:blipFill>
        <p:spPr>
          <a:xfrm>
            <a:off x="783850" y="3220213"/>
            <a:ext cx="4370147" cy="3637787"/>
          </a:xfrm>
          <a:prstGeom prst="rect">
            <a:avLst/>
          </a:prstGeom>
        </p:spPr>
      </p:pic>
      <p:sp>
        <p:nvSpPr>
          <p:cNvPr id="8" name="Text Placeholder 2">
            <a:extLst>
              <a:ext uri="{FF2B5EF4-FFF2-40B4-BE49-F238E27FC236}">
                <a16:creationId xmlns:a16="http://schemas.microsoft.com/office/drawing/2014/main" id="{777FD00C-807F-CF88-8F3C-C2CBE3E386C1}"/>
              </a:ext>
            </a:extLst>
          </p:cNvPr>
          <p:cNvSpPr txBox="1">
            <a:spLocks/>
          </p:cNvSpPr>
          <p:nvPr/>
        </p:nvSpPr>
        <p:spPr>
          <a:xfrm>
            <a:off x="6514683" y="1216242"/>
            <a:ext cx="4538017" cy="4608511"/>
          </a:xfrm>
          <a:prstGeom prst="rect">
            <a:avLst/>
          </a:prstGeom>
        </p:spPr>
        <p:txBody>
          <a:bodyPr vert="horz" lIns="0" tIns="0" rIns="0" bIns="0" numCol="1" spcCol="540000" rtlCol="0">
            <a:normAutofit/>
          </a:bodyPr>
          <a:lstStyle>
            <a:lvl1pPr marL="0" indent="0" algn="l" defTabSz="914400" rtl="0" eaLnBrk="1" latinLnBrk="0" hangingPunct="1">
              <a:lnSpc>
                <a:spcPct val="110000"/>
              </a:lnSpc>
              <a:spcBef>
                <a:spcPts val="0"/>
              </a:spcBef>
              <a:spcAft>
                <a:spcPts val="1200"/>
              </a:spcAft>
              <a:buClr>
                <a:schemeClr val="bg2"/>
              </a:buClr>
              <a:buFont typeface="Arial" panose="020B0604020202020204" pitchFamily="34" charset="0"/>
              <a:buNone/>
              <a:defRPr sz="2000" kern="1200">
                <a:solidFill>
                  <a:schemeClr val="tx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0"/>
              </a:spcBef>
              <a:spcAft>
                <a:spcPts val="1200"/>
              </a:spcAft>
              <a:buClr>
                <a:schemeClr val="bg2"/>
              </a:buClr>
              <a:buFont typeface="Arial" panose="020B0604020202020204" pitchFamily="34" charset="0"/>
              <a:buChar char="•"/>
              <a:defRPr sz="1800" kern="1200">
                <a:solidFill>
                  <a:schemeClr val="tx2">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0"/>
              </a:spcBef>
              <a:spcAft>
                <a:spcPts val="1200"/>
              </a:spcAft>
              <a:buClr>
                <a:schemeClr val="bg2"/>
              </a:buClr>
              <a:buFont typeface="Arial" panose="020B0604020202020204" pitchFamily="34" charset="0"/>
              <a:buChar char="•"/>
              <a:defRPr sz="1800" kern="1200">
                <a:solidFill>
                  <a:schemeClr val="tx2">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0"/>
              </a:spcBef>
              <a:spcAft>
                <a:spcPts val="1200"/>
              </a:spcAft>
              <a:buClr>
                <a:schemeClr val="bg2"/>
              </a:buClr>
              <a:buFont typeface="Arial" panose="020B0604020202020204" pitchFamily="34" charset="0"/>
              <a:buChar char="•"/>
              <a:defRPr sz="1600" kern="1200">
                <a:solidFill>
                  <a:schemeClr val="tx2">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0000"/>
              </a:lnSpc>
              <a:spcBef>
                <a:spcPts val="0"/>
              </a:spcBef>
              <a:spcAft>
                <a:spcPts val="1200"/>
              </a:spcAft>
              <a:buClr>
                <a:schemeClr val="bg2"/>
              </a:buClr>
              <a:buFont typeface="Arial" panose="020B0604020202020204" pitchFamily="34" charset="0"/>
              <a:buChar char="•"/>
              <a:defRPr sz="1600" kern="1200">
                <a:solidFill>
                  <a:schemeClr val="tx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900"/>
              <a:t>The </a:t>
            </a:r>
            <a:r>
              <a:rPr lang="en-GB" sz="1900" b="1"/>
              <a:t>Secretariat </a:t>
            </a:r>
            <a:r>
              <a:rPr lang="en-GB" sz="1900"/>
              <a:t>is responsible for day-to-day operations of the Alliance; it has offices in Geneva and Washington DC. It is led by CEO </a:t>
            </a:r>
            <a:r>
              <a:rPr lang="en-GB" sz="1900" err="1"/>
              <a:t>a.i.</a:t>
            </a:r>
            <a:r>
              <a:rPr lang="en-GB" sz="1900"/>
              <a:t> David Marlow with Dr Sania </a:t>
            </a:r>
            <a:r>
              <a:rPr lang="en-GB" sz="1900" err="1"/>
              <a:t>Mishtar</a:t>
            </a:r>
            <a:r>
              <a:rPr lang="en-GB" sz="1900"/>
              <a:t> joining later in March 2024.</a:t>
            </a:r>
          </a:p>
        </p:txBody>
      </p:sp>
    </p:spTree>
    <p:extLst>
      <p:ext uri="{BB962C8B-B14F-4D97-AF65-F5344CB8AC3E}">
        <p14:creationId xmlns:p14="http://schemas.microsoft.com/office/powerpoint/2010/main" val="3101897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57B2F85-7979-5CB3-E92E-937CD7B67F5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6" name="Object 5" hidden="1">
                        <a:extLst>
                          <a:ext uri="{FF2B5EF4-FFF2-40B4-BE49-F238E27FC236}">
                            <a16:creationId xmlns:a16="http://schemas.microsoft.com/office/drawing/2014/main" id="{557B2F85-7979-5CB3-E92E-937CD7B67F5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D7F4A6FF-A59D-5665-962A-1FA4E35B012B}"/>
              </a:ext>
            </a:extLst>
          </p:cNvPr>
          <p:cNvSpPr>
            <a:spLocks noGrp="1"/>
          </p:cNvSpPr>
          <p:nvPr>
            <p:ph type="sldNum" sz="quarter" idx="12"/>
          </p:nvPr>
        </p:nvSpPr>
        <p:spPr/>
        <p:txBody>
          <a:bodyPr/>
          <a:lstStyle/>
          <a:p>
            <a:fld id="{AB746B08-255A-2748-8A21-40BE94A17FD1}" type="slidenum">
              <a:rPr lang="en-GB" smtClean="0">
                <a:solidFill>
                  <a:schemeClr val="tx1">
                    <a:lumMod val="50000"/>
                    <a:lumOff val="50000"/>
                  </a:schemeClr>
                </a:solidFill>
              </a:rPr>
              <a:pPr/>
              <a:t>15</a:t>
            </a:fld>
            <a:endParaRPr lang="en-GB">
              <a:solidFill>
                <a:schemeClr val="tx1">
                  <a:lumMod val="50000"/>
                  <a:lumOff val="50000"/>
                </a:schemeClr>
              </a:solidFill>
            </a:endParaRPr>
          </a:p>
        </p:txBody>
      </p:sp>
      <p:sp>
        <p:nvSpPr>
          <p:cNvPr id="8" name="Title 1">
            <a:extLst>
              <a:ext uri="{FF2B5EF4-FFF2-40B4-BE49-F238E27FC236}">
                <a16:creationId xmlns:a16="http://schemas.microsoft.com/office/drawing/2014/main" id="{BCB4B5F4-BAFF-B0A5-7EB5-DDFB78BD2783}"/>
              </a:ext>
            </a:extLst>
          </p:cNvPr>
          <p:cNvSpPr>
            <a:spLocks noGrp="1"/>
          </p:cNvSpPr>
          <p:nvPr>
            <p:ph type="title"/>
          </p:nvPr>
        </p:nvSpPr>
        <p:spPr>
          <a:xfrm>
            <a:off x="521719" y="368300"/>
            <a:ext cx="11154344" cy="722674"/>
          </a:xfrm>
        </p:spPr>
        <p:txBody>
          <a:bodyPr>
            <a:normAutofit/>
          </a:bodyPr>
          <a:lstStyle/>
          <a:p>
            <a:r>
              <a:rPr lang="en-US"/>
              <a:t>Gavi’s mission: equity is the answer</a:t>
            </a:r>
          </a:p>
        </p:txBody>
      </p:sp>
      <p:pic>
        <p:nvPicPr>
          <p:cNvPr id="11" name="Picture 10">
            <a:extLst>
              <a:ext uri="{FF2B5EF4-FFF2-40B4-BE49-F238E27FC236}">
                <a16:creationId xmlns:a16="http://schemas.microsoft.com/office/drawing/2014/main" id="{960BE71B-9A50-227C-E79B-2AFE13E1405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446226" y="2754604"/>
            <a:ext cx="2802824" cy="2055207"/>
          </a:xfrm>
          <a:prstGeom prst="roundRect">
            <a:avLst>
              <a:gd name="adj" fmla="val 3754"/>
            </a:avLst>
          </a:prstGeom>
          <a:ln w="12700">
            <a:solidFill>
              <a:schemeClr val="bg1"/>
            </a:solidFill>
          </a:ln>
        </p:spPr>
      </p:pic>
      <p:pic>
        <p:nvPicPr>
          <p:cNvPr id="12" name="Picture 11">
            <a:extLst>
              <a:ext uri="{FF2B5EF4-FFF2-40B4-BE49-F238E27FC236}">
                <a16:creationId xmlns:a16="http://schemas.microsoft.com/office/drawing/2014/main" id="{41DC9E4B-8D8B-8CC7-023F-60D7C92E64F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354879" y="2754603"/>
            <a:ext cx="2784883" cy="2055334"/>
          </a:xfrm>
          <a:prstGeom prst="roundRect">
            <a:avLst>
              <a:gd name="adj" fmla="val 3205"/>
            </a:avLst>
          </a:prstGeom>
          <a:ln w="12700">
            <a:solidFill>
              <a:schemeClr val="bg1"/>
            </a:solidFill>
          </a:ln>
        </p:spPr>
      </p:pic>
      <p:pic>
        <p:nvPicPr>
          <p:cNvPr id="13" name="Picture 12">
            <a:extLst>
              <a:ext uri="{FF2B5EF4-FFF2-40B4-BE49-F238E27FC236}">
                <a16:creationId xmlns:a16="http://schemas.microsoft.com/office/drawing/2014/main" id="{DA7149B1-040A-1461-05CA-8025C6FCA3E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245590" y="2754456"/>
            <a:ext cx="2430472" cy="2055207"/>
          </a:xfrm>
          <a:prstGeom prst="roundRect">
            <a:avLst>
              <a:gd name="adj" fmla="val 3754"/>
            </a:avLst>
          </a:prstGeom>
          <a:ln w="12700">
            <a:solidFill>
              <a:schemeClr val="bg1"/>
            </a:solidFill>
          </a:ln>
        </p:spPr>
      </p:pic>
      <p:pic>
        <p:nvPicPr>
          <p:cNvPr id="14" name="Picture 13">
            <a:extLst>
              <a:ext uri="{FF2B5EF4-FFF2-40B4-BE49-F238E27FC236}">
                <a16:creationId xmlns:a16="http://schemas.microsoft.com/office/drawing/2014/main" id="{99612679-15DD-29B9-2F87-D2B2E8AFE4C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95027" y="2754604"/>
            <a:ext cx="2845370" cy="2053803"/>
          </a:xfrm>
          <a:prstGeom prst="roundRect">
            <a:avLst>
              <a:gd name="adj" fmla="val 3470"/>
            </a:avLst>
          </a:prstGeom>
          <a:ln w="12700">
            <a:solidFill>
              <a:schemeClr val="bg1"/>
            </a:solidFill>
          </a:ln>
        </p:spPr>
      </p:pic>
      <p:sp>
        <p:nvSpPr>
          <p:cNvPr id="15" name="Rectangle 14">
            <a:extLst>
              <a:ext uri="{FF2B5EF4-FFF2-40B4-BE49-F238E27FC236}">
                <a16:creationId xmlns:a16="http://schemas.microsoft.com/office/drawing/2014/main" id="{A68A63D6-686B-7F9A-9650-E73EA89D9E10}"/>
              </a:ext>
            </a:extLst>
          </p:cNvPr>
          <p:cNvSpPr>
            <a:spLocks/>
          </p:cNvSpPr>
          <p:nvPr/>
        </p:nvSpPr>
        <p:spPr>
          <a:xfrm>
            <a:off x="495027" y="5057443"/>
            <a:ext cx="11181036" cy="553998"/>
          </a:xfrm>
          <a:prstGeom prst="rect">
            <a:avLst/>
          </a:prstGeom>
        </p:spPr>
        <p:txBody>
          <a:bodyPr wrap="square" lIns="0" tIns="0" rIns="0" bIns="0" anchor="t">
            <a:spAutoFit/>
          </a:bodyPr>
          <a:lstStyle/>
          <a:p>
            <a:pPr defTabSz="914377">
              <a:defRPr/>
            </a:pPr>
            <a:r>
              <a:rPr kumimoji="0" lang="en-GB" b="0" i="0" u="none" strike="noStrike" kern="1200" cap="none" spc="0" normalizeH="0" baseline="0" noProof="0">
                <a:ln>
                  <a:noFill/>
                </a:ln>
                <a:solidFill>
                  <a:srgbClr val="005CB9"/>
                </a:solidFill>
                <a:effectLst/>
                <a:uLnTx/>
                <a:uFillTx/>
                <a:latin typeface="Arial"/>
                <a:ea typeface="+mn-ea"/>
                <a:cs typeface="+mn-cs"/>
              </a:rPr>
              <a:t>Gavi support for routine immunisation in 2000 started with </a:t>
            </a:r>
            <a:r>
              <a:rPr kumimoji="0" lang="en-GB" b="1" i="0" u="none" strike="noStrike" kern="1200" cap="none" spc="0" normalizeH="0" baseline="0" noProof="0">
                <a:ln>
                  <a:noFill/>
                </a:ln>
                <a:solidFill>
                  <a:srgbClr val="005CB9"/>
                </a:solidFill>
                <a:effectLst/>
                <a:uLnTx/>
                <a:uFillTx/>
                <a:latin typeface="Arial"/>
                <a:ea typeface="+mn-ea"/>
                <a:cs typeface="+mn-cs"/>
              </a:rPr>
              <a:t>78 lower-income countries</a:t>
            </a:r>
            <a:br>
              <a:rPr lang="en-GB" b="1" i="0" u="none" strike="noStrike" kern="1200" cap="none" spc="0" normalizeH="0" baseline="0" noProof="0">
                <a:ln>
                  <a:noFill/>
                </a:ln>
                <a:effectLst/>
                <a:uLnTx/>
                <a:uFillTx/>
                <a:latin typeface="Arial"/>
              </a:rPr>
            </a:br>
            <a:r>
              <a:rPr kumimoji="0" lang="en-GB" i="0" u="none" strike="noStrike" kern="1200" cap="none" spc="0" normalizeH="0" baseline="0" noProof="0">
                <a:ln>
                  <a:noFill/>
                </a:ln>
                <a:solidFill>
                  <a:srgbClr val="005CB9"/>
                </a:solidFill>
                <a:effectLst/>
                <a:uLnTx/>
                <a:uFillTx/>
                <a:latin typeface="Arial"/>
                <a:ea typeface="+mn-ea"/>
                <a:cs typeface="+mn-cs"/>
              </a:rPr>
              <a:t>By 2024 number of countries eligible </a:t>
            </a:r>
            <a:r>
              <a:rPr kumimoji="0" lang="en-GB" b="0" i="0" u="none" strike="noStrike" kern="1200" cap="none" spc="0" normalizeH="0" baseline="0" noProof="0">
                <a:ln>
                  <a:noFill/>
                </a:ln>
                <a:solidFill>
                  <a:srgbClr val="005CB9"/>
                </a:solidFill>
                <a:effectLst/>
                <a:uLnTx/>
                <a:uFillTx/>
                <a:latin typeface="Arial"/>
                <a:ea typeface="+mn-ea"/>
                <a:cs typeface="+mn-cs"/>
              </a:rPr>
              <a:t>for Gavi support</a:t>
            </a:r>
            <a:r>
              <a:rPr lang="en-GB">
                <a:solidFill>
                  <a:srgbClr val="005CB9"/>
                </a:solidFill>
                <a:latin typeface="Arial"/>
              </a:rPr>
              <a:t>:</a:t>
            </a:r>
            <a:r>
              <a:rPr kumimoji="0" lang="en-GB" b="0" i="0" u="none" strike="noStrike" kern="1200" cap="none" spc="0" normalizeH="0" baseline="0" noProof="0">
                <a:ln>
                  <a:noFill/>
                </a:ln>
                <a:solidFill>
                  <a:srgbClr val="005CB9"/>
                </a:solidFill>
                <a:effectLst/>
                <a:uLnTx/>
                <a:uFillTx/>
                <a:latin typeface="Arial"/>
                <a:ea typeface="+mn-ea"/>
                <a:cs typeface="+mn-cs"/>
              </a:rPr>
              <a:t> </a:t>
            </a:r>
            <a:r>
              <a:rPr kumimoji="0" lang="en-GB" b="1" i="0" u="none" strike="noStrike" kern="1200" cap="none" spc="0" normalizeH="0" baseline="0" noProof="0">
                <a:ln>
                  <a:noFill/>
                </a:ln>
                <a:solidFill>
                  <a:srgbClr val="005CB9"/>
                </a:solidFill>
                <a:effectLst/>
                <a:uLnTx/>
                <a:uFillTx/>
                <a:latin typeface="Arial"/>
                <a:ea typeface="+mn-ea"/>
                <a:cs typeface="+mn-cs"/>
              </a:rPr>
              <a:t>5</a:t>
            </a:r>
            <a:r>
              <a:rPr lang="en-GB" b="1">
                <a:solidFill>
                  <a:srgbClr val="005CB9"/>
                </a:solidFill>
                <a:latin typeface="Arial"/>
              </a:rPr>
              <a:t>4</a:t>
            </a:r>
            <a:r>
              <a:rPr kumimoji="0" lang="en-GB" b="1" i="0" u="none" strike="noStrike" kern="1200" cap="none" spc="0" normalizeH="0" baseline="0" noProof="0">
                <a:ln>
                  <a:noFill/>
                </a:ln>
                <a:solidFill>
                  <a:srgbClr val="005CB9"/>
                </a:solidFill>
                <a:effectLst/>
                <a:uLnTx/>
                <a:uFillTx/>
                <a:latin typeface="Arial"/>
                <a:ea typeface="+mn-ea"/>
                <a:cs typeface="+mn-cs"/>
              </a:rPr>
              <a:t> lower-income countries</a:t>
            </a:r>
            <a:r>
              <a:rPr lang="en-GB" b="1">
                <a:solidFill>
                  <a:srgbClr val="005CB9"/>
                </a:solidFill>
                <a:latin typeface="Arial"/>
              </a:rPr>
              <a:t> </a:t>
            </a:r>
            <a:endParaRPr lang="en-US"/>
          </a:p>
        </p:txBody>
      </p:sp>
      <p:sp>
        <p:nvSpPr>
          <p:cNvPr id="22" name="Chevron 10">
            <a:extLst>
              <a:ext uri="{FF2B5EF4-FFF2-40B4-BE49-F238E27FC236}">
                <a16:creationId xmlns:a16="http://schemas.microsoft.com/office/drawing/2014/main" id="{7FB1E7CB-E96E-89A7-9B58-85FBC927D5CC}"/>
              </a:ext>
            </a:extLst>
          </p:cNvPr>
          <p:cNvSpPr/>
          <p:nvPr/>
        </p:nvSpPr>
        <p:spPr>
          <a:xfrm>
            <a:off x="3876105" y="1292949"/>
            <a:ext cx="4237117" cy="1336386"/>
          </a:xfrm>
          <a:prstGeom prst="chevron">
            <a:avLst>
              <a:gd name="adj" fmla="val 32184"/>
            </a:avLst>
          </a:prstGeom>
          <a:solidFill>
            <a:srgbClr val="00A1DF"/>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latin typeface="Arial"/>
                <a:ea typeface="+mn-ea"/>
                <a:cs typeface="+mn-cs"/>
              </a:rPr>
              <a:t> </a:t>
            </a:r>
            <a:r>
              <a:rPr kumimoji="0" lang="en-US" sz="2000" b="0" i="0" u="none" strike="noStrike" kern="0" cap="none" spc="0" normalizeH="0" baseline="0" noProof="0">
                <a:ln>
                  <a:noFill/>
                </a:ln>
                <a:solidFill>
                  <a:srgbClr val="FFFFFF"/>
                </a:solidFill>
                <a:effectLst/>
                <a:uLnTx/>
                <a:uFillTx/>
                <a:latin typeface="Arial"/>
                <a:ea typeface="+mn-ea"/>
                <a:cs typeface="+mn-cs"/>
              </a:rPr>
              <a:t>AND</a:t>
            </a:r>
            <a:r>
              <a:rPr kumimoji="0" lang="en-US" sz="2000" b="1" i="0" u="none" strike="noStrike" kern="0" cap="none" spc="0" normalizeH="0" baseline="0" noProof="0">
                <a:ln>
                  <a:noFill/>
                </a:ln>
                <a:solidFill>
                  <a:srgbClr val="FFFFFF"/>
                </a:solidFill>
                <a:effectLst/>
                <a:uLnTx/>
                <a:uFillTx/>
                <a:latin typeface="Arial"/>
                <a:ea typeface="+mn-ea"/>
                <a:cs typeface="+mn-cs"/>
              </a:rPr>
              <a:t> PROTECT</a:t>
            </a:r>
            <a:br>
              <a:rPr kumimoji="0" lang="en-US" sz="2000" b="1" i="0" u="none" strike="noStrike" kern="0" cap="none" spc="0" normalizeH="0" baseline="0" noProof="0">
                <a:ln>
                  <a:noFill/>
                </a:ln>
                <a:solidFill>
                  <a:srgbClr val="FFFFFF"/>
                </a:solidFill>
                <a:effectLst/>
                <a:uLnTx/>
                <a:uFillTx/>
                <a:latin typeface="Arial"/>
                <a:ea typeface="+mn-ea"/>
                <a:cs typeface="+mn-cs"/>
              </a:rPr>
            </a:br>
            <a:r>
              <a:rPr kumimoji="0" lang="en-US" sz="2000" b="1" i="0" u="none" strike="noStrike" kern="0" cap="none" spc="0" normalizeH="0" baseline="0" noProof="0">
                <a:ln>
                  <a:noFill/>
                </a:ln>
                <a:solidFill>
                  <a:srgbClr val="FFFFFF"/>
                </a:solidFill>
                <a:effectLst/>
                <a:uLnTx/>
                <a:uFillTx/>
                <a:latin typeface="Arial"/>
                <a:ea typeface="+mn-ea"/>
                <a:cs typeface="+mn-cs"/>
              </a:rPr>
              <a:t>PEOPLE’S HEALTH </a:t>
            </a:r>
            <a:endParaRPr kumimoji="0" lang="en-GB" sz="2000" b="1" i="0" u="none" strike="noStrike" kern="0" cap="none" spc="0" normalizeH="0" baseline="0" noProof="0">
              <a:ln>
                <a:noFill/>
              </a:ln>
              <a:solidFill>
                <a:srgbClr val="343434"/>
              </a:solidFill>
              <a:effectLst/>
              <a:uLnTx/>
              <a:uFillTx/>
              <a:latin typeface="Arial"/>
              <a:ea typeface="+mn-ea"/>
              <a:cs typeface="+mn-cs"/>
            </a:endParaRPr>
          </a:p>
        </p:txBody>
      </p:sp>
      <p:sp>
        <p:nvSpPr>
          <p:cNvPr id="23" name="Chevron 9">
            <a:extLst>
              <a:ext uri="{FF2B5EF4-FFF2-40B4-BE49-F238E27FC236}">
                <a16:creationId xmlns:a16="http://schemas.microsoft.com/office/drawing/2014/main" id="{B2FC5A52-337F-232B-6824-79489CAE4089}"/>
              </a:ext>
            </a:extLst>
          </p:cNvPr>
          <p:cNvSpPr/>
          <p:nvPr/>
        </p:nvSpPr>
        <p:spPr>
          <a:xfrm>
            <a:off x="417575" y="1292949"/>
            <a:ext cx="4114800" cy="1336386"/>
          </a:xfrm>
          <a:prstGeom prst="chevron">
            <a:avLst>
              <a:gd name="adj" fmla="val 32184"/>
            </a:avLst>
          </a:prstGeom>
          <a:solidFill>
            <a:srgbClr val="95D600"/>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Arial"/>
                <a:ea typeface="+mn-ea"/>
                <a:cs typeface="+mn-cs"/>
              </a:rPr>
              <a:t>TO</a:t>
            </a:r>
            <a:r>
              <a:rPr kumimoji="0" lang="en-US" sz="2000" b="1" i="0" u="none" strike="noStrike" kern="0" cap="none" spc="0" normalizeH="0" baseline="0" noProof="0">
                <a:ln>
                  <a:noFill/>
                </a:ln>
                <a:solidFill>
                  <a:srgbClr val="FFFFFF"/>
                </a:solidFill>
                <a:effectLst/>
                <a:uLnTx/>
                <a:uFillTx/>
                <a:latin typeface="Arial"/>
                <a:ea typeface="+mn-ea"/>
                <a:cs typeface="+mn-cs"/>
              </a:rPr>
              <a:t> SAVE LIVES</a:t>
            </a:r>
            <a:endParaRPr kumimoji="0" lang="en-GB" sz="2000" b="1" i="0" u="none" strike="noStrike" kern="0" cap="none" spc="0" normalizeH="0" baseline="0" noProof="0">
              <a:ln>
                <a:noFill/>
              </a:ln>
              <a:solidFill>
                <a:srgbClr val="343434"/>
              </a:solidFill>
              <a:effectLst/>
              <a:uLnTx/>
              <a:uFillTx/>
              <a:latin typeface="Arial"/>
              <a:ea typeface="+mn-ea"/>
              <a:cs typeface="+mn-cs"/>
            </a:endParaRPr>
          </a:p>
        </p:txBody>
      </p:sp>
      <p:sp>
        <p:nvSpPr>
          <p:cNvPr id="24" name="Chevron 11">
            <a:extLst>
              <a:ext uri="{FF2B5EF4-FFF2-40B4-BE49-F238E27FC236}">
                <a16:creationId xmlns:a16="http://schemas.microsoft.com/office/drawing/2014/main" id="{FB347D56-BE41-BDA6-3D24-84CC3BB29DB1}"/>
              </a:ext>
            </a:extLst>
          </p:cNvPr>
          <p:cNvSpPr/>
          <p:nvPr/>
        </p:nvSpPr>
        <p:spPr>
          <a:xfrm>
            <a:off x="7369218" y="1298931"/>
            <a:ext cx="4306845" cy="1336114"/>
          </a:xfrm>
          <a:prstGeom prst="chevron">
            <a:avLst>
              <a:gd name="adj" fmla="val 30996"/>
            </a:avLst>
          </a:prstGeom>
          <a:solidFill>
            <a:srgbClr val="005CB9"/>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Arial"/>
                <a:ea typeface="+mn-ea"/>
                <a:cs typeface="+mn-cs"/>
              </a:rPr>
              <a:t> </a:t>
            </a:r>
            <a:r>
              <a:rPr kumimoji="0" lang="en-US" sz="1800" b="0" i="0" u="none" strike="noStrike" kern="0" cap="none" spc="0" normalizeH="0" baseline="0" noProof="0">
                <a:ln>
                  <a:noFill/>
                </a:ln>
                <a:solidFill>
                  <a:srgbClr val="FFFFFF"/>
                </a:solidFill>
                <a:effectLst/>
                <a:uLnTx/>
                <a:uFillTx/>
                <a:latin typeface="Arial"/>
                <a:ea typeface="+mn-ea"/>
                <a:cs typeface="+mn-cs"/>
              </a:rPr>
              <a:t>BY INCREASING </a:t>
            </a:r>
            <a:r>
              <a:rPr kumimoji="0" lang="en-US" sz="1800" b="1" i="0" u="none" strike="noStrike" kern="0" cap="none" spc="0" normalizeH="0" baseline="0" noProof="0">
                <a:ln>
                  <a:noFill/>
                </a:ln>
                <a:solidFill>
                  <a:srgbClr val="FFFFFF"/>
                </a:solidFill>
                <a:effectLst/>
                <a:uLnTx/>
                <a:uFillTx/>
                <a:latin typeface="Arial"/>
                <a:ea typeface="+mn-ea"/>
                <a:cs typeface="+mn-cs"/>
              </a:rPr>
              <a:t>EQUITABLE AND SUSTAINABLE</a:t>
            </a:r>
            <a:br>
              <a:rPr kumimoji="0" lang="en-US" sz="1800" b="1" i="0" u="none" strike="noStrike" kern="0" cap="none" spc="0" normalizeH="0" baseline="0" noProof="0">
                <a:ln>
                  <a:noFill/>
                </a:ln>
                <a:solidFill>
                  <a:srgbClr val="FFFFFF"/>
                </a:solidFill>
                <a:effectLst/>
                <a:uLnTx/>
                <a:uFillTx/>
                <a:latin typeface="Arial"/>
                <a:ea typeface="+mn-ea"/>
                <a:cs typeface="+mn-cs"/>
              </a:rPr>
            </a:br>
            <a:r>
              <a:rPr kumimoji="0" lang="en-US" sz="1800" b="1" i="0" u="none" strike="noStrike" kern="0" cap="none" spc="0" normalizeH="0" baseline="0" noProof="0">
                <a:ln>
                  <a:noFill/>
                </a:ln>
                <a:solidFill>
                  <a:srgbClr val="FFFFFF"/>
                </a:solidFill>
                <a:effectLst/>
                <a:uLnTx/>
                <a:uFillTx/>
                <a:latin typeface="Arial"/>
                <a:ea typeface="+mn-ea"/>
                <a:cs typeface="+mn-cs"/>
              </a:rPr>
              <a:t>USE OF VACCINES </a:t>
            </a:r>
            <a:endParaRPr kumimoji="0" lang="en-GB" sz="1800" b="1" i="0" u="none" strike="noStrike" kern="0" cap="none" spc="0" normalizeH="0" baseline="0" noProof="0">
              <a:ln>
                <a:noFill/>
              </a:ln>
              <a:solidFill>
                <a:srgbClr val="343434"/>
              </a:solidFill>
              <a:effectLst/>
              <a:uLnTx/>
              <a:uFillTx/>
              <a:latin typeface="Arial"/>
              <a:ea typeface="+mn-ea"/>
              <a:cs typeface="+mn-cs"/>
            </a:endParaRPr>
          </a:p>
        </p:txBody>
      </p:sp>
    </p:spTree>
    <p:extLst>
      <p:ext uri="{BB962C8B-B14F-4D97-AF65-F5344CB8AC3E}">
        <p14:creationId xmlns:p14="http://schemas.microsoft.com/office/powerpoint/2010/main" val="1956327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15FF77EF-E98D-43EB-9F54-A771C273700F}"/>
              </a:ext>
            </a:extLst>
          </p:cNvPr>
          <p:cNvSpPr/>
          <p:nvPr/>
        </p:nvSpPr>
        <p:spPr>
          <a:xfrm>
            <a:off x="4096524" y="1167789"/>
            <a:ext cx="2435740" cy="49282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70C580C-F01B-00B4-84D0-7DFA1FF4E974}"/>
              </a:ext>
            </a:extLst>
          </p:cNvPr>
          <p:cNvSpPr/>
          <p:nvPr/>
        </p:nvSpPr>
        <p:spPr>
          <a:xfrm>
            <a:off x="7799006" y="1138274"/>
            <a:ext cx="986652" cy="49577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7B41C69A-94E4-ECC6-AB6A-5995421F1C2E}"/>
              </a:ext>
            </a:extLst>
          </p:cNvPr>
          <p:cNvSpPr/>
          <p:nvPr/>
        </p:nvSpPr>
        <p:spPr>
          <a:xfrm>
            <a:off x="2730499" y="4161780"/>
            <a:ext cx="8646253" cy="183242"/>
          </a:xfrm>
          <a:prstGeom prst="rect">
            <a:avLst/>
          </a:prstGeom>
          <a:noFill/>
          <a:ln w="25400" cap="flat" cmpd="sng" algn="ctr">
            <a:noFill/>
            <a:prstDash val="sysDot"/>
          </a:ln>
          <a:effectLst/>
        </p:spPr>
        <p:txBody>
          <a:bodyPr lIns="36000" tIns="36000" rIns="36000" bIns="36000" rtlCol="0" anchor="ctr"/>
          <a:lstStyle/>
          <a:p>
            <a:pPr algn="ctr" defTabSz="1219170">
              <a:defRPr/>
            </a:pPr>
            <a:r>
              <a:rPr lang="en-US" sz="1200" kern="0">
                <a:solidFill>
                  <a:srgbClr val="A51890"/>
                </a:solidFill>
                <a:latin typeface="Arial"/>
              </a:rPr>
              <a:t>[Multivalent Men, M/MR, OCV, YF, COVID-19, Ebola]</a:t>
            </a:r>
            <a:r>
              <a:rPr lang="en-US" sz="1200" kern="0" baseline="30000">
                <a:solidFill>
                  <a:srgbClr val="A51890"/>
                </a:solidFill>
                <a:latin typeface="Arial"/>
              </a:rPr>
              <a:t>†</a:t>
            </a:r>
            <a:endParaRPr lang="en-GB" sz="1200" kern="0" baseline="30000">
              <a:solidFill>
                <a:schemeClr val="bg2"/>
              </a:solidFill>
              <a:latin typeface="Arial"/>
              <a:cs typeface="Arial"/>
            </a:endParaRPr>
          </a:p>
        </p:txBody>
      </p:sp>
      <p:sp>
        <p:nvSpPr>
          <p:cNvPr id="34" name="Rectangle 33">
            <a:extLst>
              <a:ext uri="{FF2B5EF4-FFF2-40B4-BE49-F238E27FC236}">
                <a16:creationId xmlns:a16="http://schemas.microsoft.com/office/drawing/2014/main" id="{E2B8EDE5-3AF8-BDCC-7FB2-C674CDFB9DCA}"/>
              </a:ext>
            </a:extLst>
          </p:cNvPr>
          <p:cNvSpPr/>
          <p:nvPr/>
        </p:nvSpPr>
        <p:spPr>
          <a:xfrm>
            <a:off x="10498469" y="1167789"/>
            <a:ext cx="986652" cy="495772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48BC002-E014-4822-2ACC-B54A8324AB2C}"/>
              </a:ext>
            </a:extLst>
          </p:cNvPr>
          <p:cNvSpPr/>
          <p:nvPr/>
        </p:nvSpPr>
        <p:spPr>
          <a:xfrm>
            <a:off x="2436200" y="1167787"/>
            <a:ext cx="1643477" cy="492821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AB2723-0C7D-5ECC-541A-ED149E53C346}"/>
              </a:ext>
            </a:extLst>
          </p:cNvPr>
          <p:cNvSpPr>
            <a:spLocks noGrp="1"/>
          </p:cNvSpPr>
          <p:nvPr>
            <p:ph type="title"/>
          </p:nvPr>
        </p:nvSpPr>
        <p:spPr>
          <a:xfrm>
            <a:off x="505337" y="178501"/>
            <a:ext cx="11154344" cy="592778"/>
          </a:xfrm>
        </p:spPr>
        <p:txBody>
          <a:bodyPr>
            <a:normAutofit fontScale="90000"/>
          </a:bodyPr>
          <a:lstStyle/>
          <a:p>
            <a:pPr algn="ctr"/>
            <a:r>
              <a:rPr lang="en-GB"/>
              <a:t>Gavi supported vaccine programmes, VIS 2024 considerations and vaccine delivery platforms </a:t>
            </a:r>
          </a:p>
        </p:txBody>
      </p:sp>
      <p:cxnSp>
        <p:nvCxnSpPr>
          <p:cNvPr id="21" name="Straight Connector 20">
            <a:extLst>
              <a:ext uri="{FF2B5EF4-FFF2-40B4-BE49-F238E27FC236}">
                <a16:creationId xmlns:a16="http://schemas.microsoft.com/office/drawing/2014/main" id="{42FEA6E4-FA48-4B73-C4EA-C3B6335B4F24}"/>
              </a:ext>
            </a:extLst>
          </p:cNvPr>
          <p:cNvCxnSpPr>
            <a:cxnSpLocks/>
          </p:cNvCxnSpPr>
          <p:nvPr/>
        </p:nvCxnSpPr>
        <p:spPr>
          <a:xfrm>
            <a:off x="2571750" y="5886369"/>
            <a:ext cx="8824524" cy="0"/>
          </a:xfrm>
          <a:prstGeom prst="line">
            <a:avLst/>
          </a:prstGeom>
          <a:ln w="19050">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A6AAA133-76F3-4B68-6BC8-294E4A197BCF}"/>
              </a:ext>
            </a:extLst>
          </p:cNvPr>
          <p:cNvGrpSpPr/>
          <p:nvPr/>
        </p:nvGrpSpPr>
        <p:grpSpPr>
          <a:xfrm>
            <a:off x="2975773" y="1328740"/>
            <a:ext cx="1056317" cy="1358901"/>
            <a:chOff x="3467013" y="1693212"/>
            <a:chExt cx="1056317" cy="1358901"/>
          </a:xfrm>
        </p:grpSpPr>
        <p:pic>
          <p:nvPicPr>
            <p:cNvPr id="98" name="Picture 97">
              <a:extLst>
                <a:ext uri="{FF2B5EF4-FFF2-40B4-BE49-F238E27FC236}">
                  <a16:creationId xmlns:a16="http://schemas.microsoft.com/office/drawing/2014/main" id="{F352A0FD-B4E9-4092-1BA5-6EF0AC759809}"/>
                </a:ext>
              </a:extLst>
            </p:cNvPr>
            <p:cNvPicPr>
              <a:picLocks noChangeAspect="1"/>
            </p:cNvPicPr>
            <p:nvPr/>
          </p:nvPicPr>
          <p:blipFill rotWithShape="1">
            <a:blip r:embed="rId3" cstate="print">
              <a:duotone>
                <a:srgbClr val="005CB9">
                  <a:shade val="45000"/>
                  <a:satMod val="135000"/>
                </a:srgbClr>
                <a:prstClr val="white"/>
              </a:duotone>
              <a:extLst>
                <a:ext uri="{28A0092B-C50C-407E-A947-70E740481C1C}">
                  <a14:useLocalDpi xmlns:a14="http://schemas.microsoft.com/office/drawing/2010/main" val="0"/>
                </a:ext>
              </a:extLst>
            </a:blip>
            <a:srcRect l="27677" r="29690"/>
            <a:stretch/>
          </p:blipFill>
          <p:spPr>
            <a:xfrm>
              <a:off x="3568883" y="1693212"/>
              <a:ext cx="852580" cy="947899"/>
            </a:xfrm>
            <a:prstGeom prst="rect">
              <a:avLst/>
            </a:prstGeom>
            <a:ln>
              <a:noFill/>
            </a:ln>
          </p:spPr>
        </p:pic>
        <p:sp>
          <p:nvSpPr>
            <p:cNvPr id="105" name="Rectangle 104">
              <a:extLst>
                <a:ext uri="{FF2B5EF4-FFF2-40B4-BE49-F238E27FC236}">
                  <a16:creationId xmlns:a16="http://schemas.microsoft.com/office/drawing/2014/main" id="{044CA327-9FF1-9EDB-18B9-A41F1698C83D}"/>
                </a:ext>
              </a:extLst>
            </p:cNvPr>
            <p:cNvSpPr/>
            <p:nvPr/>
          </p:nvSpPr>
          <p:spPr>
            <a:xfrm>
              <a:off x="3467013" y="2677522"/>
              <a:ext cx="1056317" cy="374591"/>
            </a:xfrm>
            <a:prstGeom prst="rect">
              <a:avLst/>
            </a:prstGeom>
            <a:noFill/>
            <a:ln w="25400" cap="flat" cmpd="sng" algn="ctr">
              <a:noFill/>
              <a:prstDash val="solid"/>
            </a:ln>
            <a:effectLst/>
          </p:spPr>
          <p:txBody>
            <a:bodyPr lIns="121920" tIns="60960" rIns="121920" bIns="60960" rtlCol="0" anchor="ctr"/>
            <a:lstStyle/>
            <a:p>
              <a:pPr algn="ctr" defTabSz="1219170">
                <a:defRPr/>
              </a:pPr>
              <a:r>
                <a:rPr lang="en-US" sz="1200" i="1" kern="0">
                  <a:solidFill>
                    <a:srgbClr val="343434"/>
                  </a:solidFill>
                  <a:latin typeface="Arial"/>
                </a:rPr>
                <a:t> Newborn</a:t>
              </a:r>
              <a:endParaRPr lang="en-GB" sz="1200" i="1" kern="0">
                <a:solidFill>
                  <a:srgbClr val="343434"/>
                </a:solidFill>
                <a:latin typeface="Arial"/>
              </a:endParaRPr>
            </a:p>
          </p:txBody>
        </p:sp>
      </p:grpSp>
      <p:grpSp>
        <p:nvGrpSpPr>
          <p:cNvPr id="31" name="Group 30">
            <a:extLst>
              <a:ext uri="{FF2B5EF4-FFF2-40B4-BE49-F238E27FC236}">
                <a16:creationId xmlns:a16="http://schemas.microsoft.com/office/drawing/2014/main" id="{464E2815-16F1-B90B-2092-C658448D933F}"/>
              </a:ext>
            </a:extLst>
          </p:cNvPr>
          <p:cNvGrpSpPr/>
          <p:nvPr/>
        </p:nvGrpSpPr>
        <p:grpSpPr>
          <a:xfrm>
            <a:off x="4030547" y="1390146"/>
            <a:ext cx="1239163" cy="1177591"/>
            <a:chOff x="4431283" y="1786471"/>
            <a:chExt cx="1239163" cy="1177591"/>
          </a:xfrm>
        </p:grpSpPr>
        <p:pic>
          <p:nvPicPr>
            <p:cNvPr id="99" name="Picture 98">
              <a:extLst>
                <a:ext uri="{FF2B5EF4-FFF2-40B4-BE49-F238E27FC236}">
                  <a16:creationId xmlns:a16="http://schemas.microsoft.com/office/drawing/2014/main" id="{B4768D78-E763-882C-258D-2E9695A8E558}"/>
                </a:ext>
              </a:extLst>
            </p:cNvPr>
            <p:cNvPicPr>
              <a:picLocks noChangeAspect="1"/>
            </p:cNvPicPr>
            <p:nvPr/>
          </p:nvPicPr>
          <p:blipFill rotWithShape="1">
            <a:blip r:embed="rId4" cstate="print">
              <a:duotone>
                <a:srgbClr val="005CB9">
                  <a:shade val="45000"/>
                  <a:satMod val="135000"/>
                </a:srgbClr>
                <a:prstClr val="white"/>
              </a:duotone>
              <a:extLst>
                <a:ext uri="{28A0092B-C50C-407E-A947-70E740481C1C}">
                  <a14:useLocalDpi xmlns:a14="http://schemas.microsoft.com/office/drawing/2010/main" val="0"/>
                </a:ext>
              </a:extLst>
            </a:blip>
            <a:srcRect l="30891" r="29098"/>
            <a:stretch/>
          </p:blipFill>
          <p:spPr>
            <a:xfrm>
              <a:off x="4756786" y="1786471"/>
              <a:ext cx="721413" cy="854641"/>
            </a:xfrm>
            <a:prstGeom prst="rect">
              <a:avLst/>
            </a:prstGeom>
          </p:spPr>
        </p:pic>
        <p:sp>
          <p:nvSpPr>
            <p:cNvPr id="106" name="Rectangle 105">
              <a:extLst>
                <a:ext uri="{FF2B5EF4-FFF2-40B4-BE49-F238E27FC236}">
                  <a16:creationId xmlns:a16="http://schemas.microsoft.com/office/drawing/2014/main" id="{63F6FFAD-E2D5-CC53-248F-D64D00E11439}"/>
                </a:ext>
              </a:extLst>
            </p:cNvPr>
            <p:cNvSpPr/>
            <p:nvPr/>
          </p:nvSpPr>
          <p:spPr>
            <a:xfrm>
              <a:off x="4431283" y="2677522"/>
              <a:ext cx="1239163" cy="286540"/>
            </a:xfrm>
            <a:prstGeom prst="rect">
              <a:avLst/>
            </a:prstGeom>
            <a:noFill/>
            <a:ln w="25400" cap="flat" cmpd="sng" algn="ctr">
              <a:noFill/>
              <a:prstDash val="solid"/>
            </a:ln>
            <a:effectLst/>
          </p:spPr>
          <p:txBody>
            <a:bodyPr rtlCol="0" anchor="ctr"/>
            <a:lstStyle/>
            <a:p>
              <a:pPr algn="ctr" defTabSz="1219170">
                <a:defRPr/>
              </a:pPr>
              <a:r>
                <a:rPr lang="en-US" sz="1200" i="1" kern="0">
                  <a:solidFill>
                    <a:srgbClr val="343434"/>
                  </a:solidFill>
                  <a:latin typeface="Arial"/>
                </a:rPr>
                <a:t>Infant </a:t>
              </a:r>
            </a:p>
            <a:p>
              <a:pPr algn="ctr" defTabSz="1219170">
                <a:defRPr/>
              </a:pPr>
              <a:r>
                <a:rPr lang="en-US" sz="1200" i="1" kern="0">
                  <a:solidFill>
                    <a:srgbClr val="343434"/>
                  </a:solidFill>
                  <a:latin typeface="Arial"/>
                </a:rPr>
                <a:t>(&lt;12 months)</a:t>
              </a:r>
              <a:endParaRPr lang="en-GB" sz="1200" i="1" kern="0">
                <a:solidFill>
                  <a:srgbClr val="343434"/>
                </a:solidFill>
                <a:latin typeface="Arial"/>
              </a:endParaRPr>
            </a:p>
          </p:txBody>
        </p:sp>
      </p:grpSp>
      <p:grpSp>
        <p:nvGrpSpPr>
          <p:cNvPr id="96" name="Group 95">
            <a:extLst>
              <a:ext uri="{FF2B5EF4-FFF2-40B4-BE49-F238E27FC236}">
                <a16:creationId xmlns:a16="http://schemas.microsoft.com/office/drawing/2014/main" id="{6798A572-F223-9A84-D0B2-7D3F3E9FAADE}"/>
              </a:ext>
            </a:extLst>
          </p:cNvPr>
          <p:cNvGrpSpPr/>
          <p:nvPr/>
        </p:nvGrpSpPr>
        <p:grpSpPr>
          <a:xfrm>
            <a:off x="5344934" y="1451912"/>
            <a:ext cx="1217904" cy="1125976"/>
            <a:chOff x="5724769" y="1926137"/>
            <a:chExt cx="1217904" cy="1125976"/>
          </a:xfrm>
        </p:grpSpPr>
        <p:pic>
          <p:nvPicPr>
            <p:cNvPr id="100" name="Picture 99">
              <a:extLst>
                <a:ext uri="{FF2B5EF4-FFF2-40B4-BE49-F238E27FC236}">
                  <a16:creationId xmlns:a16="http://schemas.microsoft.com/office/drawing/2014/main" id="{DADB33A3-23DC-D179-7BE8-D9CD6E124A91}"/>
                </a:ext>
              </a:extLst>
            </p:cNvPr>
            <p:cNvPicPr>
              <a:picLocks noChangeAspect="1"/>
            </p:cNvPicPr>
            <p:nvPr/>
          </p:nvPicPr>
          <p:blipFill rotWithShape="1">
            <a:blip r:embed="rId5" cstate="print">
              <a:duotone>
                <a:srgbClr val="005CB9">
                  <a:shade val="45000"/>
                  <a:satMod val="135000"/>
                </a:srgbClr>
                <a:prstClr val="white"/>
              </a:duotone>
              <a:extLst>
                <a:ext uri="{28A0092B-C50C-407E-A947-70E740481C1C}">
                  <a14:useLocalDpi xmlns:a14="http://schemas.microsoft.com/office/drawing/2010/main" val="0"/>
                </a:ext>
              </a:extLst>
            </a:blip>
            <a:srcRect l="24915" r="22911"/>
            <a:stretch/>
          </p:blipFill>
          <p:spPr>
            <a:xfrm>
              <a:off x="5976948" y="1926137"/>
              <a:ext cx="786996" cy="714975"/>
            </a:xfrm>
            <a:prstGeom prst="rect">
              <a:avLst/>
            </a:prstGeom>
            <a:ln>
              <a:noFill/>
            </a:ln>
          </p:spPr>
        </p:pic>
        <p:sp>
          <p:nvSpPr>
            <p:cNvPr id="107" name="Rectangle 106">
              <a:extLst>
                <a:ext uri="{FF2B5EF4-FFF2-40B4-BE49-F238E27FC236}">
                  <a16:creationId xmlns:a16="http://schemas.microsoft.com/office/drawing/2014/main" id="{126C4C47-9CEB-37F9-EEB4-6D0C2AEC1073}"/>
                </a:ext>
              </a:extLst>
            </p:cNvPr>
            <p:cNvSpPr/>
            <p:nvPr/>
          </p:nvSpPr>
          <p:spPr>
            <a:xfrm>
              <a:off x="5724769" y="2677522"/>
              <a:ext cx="1217904" cy="374591"/>
            </a:xfrm>
            <a:prstGeom prst="rect">
              <a:avLst/>
            </a:prstGeom>
            <a:noFill/>
            <a:ln w="25400" cap="flat" cmpd="sng" algn="ctr">
              <a:noFill/>
              <a:prstDash val="solid"/>
            </a:ln>
            <a:effectLst/>
          </p:spPr>
          <p:txBody>
            <a:bodyPr rtlCol="0" anchor="ctr"/>
            <a:lstStyle/>
            <a:p>
              <a:pPr algn="ctr" defTabSz="1219170">
                <a:defRPr/>
              </a:pPr>
              <a:r>
                <a:rPr lang="en-US" sz="1200" i="1" kern="0">
                  <a:solidFill>
                    <a:srgbClr val="343434"/>
                  </a:solidFill>
                  <a:latin typeface="Arial"/>
                </a:rPr>
                <a:t>2</a:t>
              </a:r>
              <a:r>
                <a:rPr lang="en-US" sz="1200" i="1" kern="0" baseline="30000">
                  <a:solidFill>
                    <a:srgbClr val="343434"/>
                  </a:solidFill>
                  <a:latin typeface="Arial"/>
                </a:rPr>
                <a:t>nd</a:t>
              </a:r>
              <a:r>
                <a:rPr lang="en-US" sz="1200" i="1" kern="0">
                  <a:solidFill>
                    <a:srgbClr val="343434"/>
                  </a:solidFill>
                  <a:latin typeface="Arial"/>
                </a:rPr>
                <a:t> year of life (13-23 month)</a:t>
              </a:r>
              <a:endParaRPr lang="en-GB" sz="1200" i="1" kern="0">
                <a:solidFill>
                  <a:srgbClr val="343434"/>
                </a:solidFill>
                <a:latin typeface="Arial"/>
              </a:endParaRPr>
            </a:p>
          </p:txBody>
        </p:sp>
      </p:grpSp>
      <p:grpSp>
        <p:nvGrpSpPr>
          <p:cNvPr id="110" name="Group 109">
            <a:extLst>
              <a:ext uri="{FF2B5EF4-FFF2-40B4-BE49-F238E27FC236}">
                <a16:creationId xmlns:a16="http://schemas.microsoft.com/office/drawing/2014/main" id="{A5DEEA89-6619-0259-1B10-3F713C94937A}"/>
              </a:ext>
            </a:extLst>
          </p:cNvPr>
          <p:cNvGrpSpPr/>
          <p:nvPr/>
        </p:nvGrpSpPr>
        <p:grpSpPr>
          <a:xfrm>
            <a:off x="6522454" y="1510567"/>
            <a:ext cx="1230829" cy="1067321"/>
            <a:chOff x="6884891" y="1941900"/>
            <a:chExt cx="1230829" cy="1067321"/>
          </a:xfrm>
        </p:grpSpPr>
        <p:pic>
          <p:nvPicPr>
            <p:cNvPr id="101" name="Picture 100">
              <a:extLst>
                <a:ext uri="{FF2B5EF4-FFF2-40B4-BE49-F238E27FC236}">
                  <a16:creationId xmlns:a16="http://schemas.microsoft.com/office/drawing/2014/main" id="{9DFFCFDB-4C6F-E6F9-621E-F72FE16EF6B3}"/>
                </a:ext>
              </a:extLst>
            </p:cNvPr>
            <p:cNvPicPr>
              <a:picLocks noChangeAspect="1"/>
            </p:cNvPicPr>
            <p:nvPr/>
          </p:nvPicPr>
          <p:blipFill rotWithShape="1">
            <a:blip r:embed="rId6" cstate="print">
              <a:duotone>
                <a:srgbClr val="005CB9">
                  <a:shade val="45000"/>
                  <a:satMod val="135000"/>
                </a:srgbClr>
                <a:prstClr val="white"/>
              </a:duotone>
              <a:extLst>
                <a:ext uri="{28A0092B-C50C-407E-A947-70E740481C1C}">
                  <a14:useLocalDpi xmlns:a14="http://schemas.microsoft.com/office/drawing/2010/main" val="0"/>
                </a:ext>
              </a:extLst>
            </a:blip>
            <a:srcRect l="24039" r="27057"/>
            <a:stretch/>
          </p:blipFill>
          <p:spPr>
            <a:xfrm>
              <a:off x="7091320" y="1941900"/>
              <a:ext cx="721413" cy="699212"/>
            </a:xfrm>
            <a:prstGeom prst="rect">
              <a:avLst/>
            </a:prstGeom>
          </p:spPr>
        </p:pic>
        <p:sp>
          <p:nvSpPr>
            <p:cNvPr id="108" name="Rectangle 107">
              <a:extLst>
                <a:ext uri="{FF2B5EF4-FFF2-40B4-BE49-F238E27FC236}">
                  <a16:creationId xmlns:a16="http://schemas.microsoft.com/office/drawing/2014/main" id="{38B01378-BF22-91E0-B7D0-DBCDE6F12D93}"/>
                </a:ext>
              </a:extLst>
            </p:cNvPr>
            <p:cNvSpPr/>
            <p:nvPr/>
          </p:nvSpPr>
          <p:spPr>
            <a:xfrm>
              <a:off x="6884891" y="2677522"/>
              <a:ext cx="1230829" cy="331699"/>
            </a:xfrm>
            <a:prstGeom prst="rect">
              <a:avLst/>
            </a:prstGeom>
            <a:noFill/>
            <a:ln w="25400" cap="flat" cmpd="sng" algn="ctr">
              <a:noFill/>
              <a:prstDash val="solid"/>
            </a:ln>
            <a:effectLst/>
          </p:spPr>
          <p:txBody>
            <a:bodyPr lIns="91440" tIns="45720" rIns="91440" bIns="45720" rtlCol="0" anchor="ctr"/>
            <a:lstStyle/>
            <a:p>
              <a:pPr algn="ctr" defTabSz="1219170">
                <a:defRPr/>
              </a:pPr>
              <a:r>
                <a:rPr lang="en-US" sz="1200" i="1" kern="0">
                  <a:solidFill>
                    <a:srgbClr val="343434"/>
                  </a:solidFill>
                  <a:latin typeface="Arial"/>
                </a:rPr>
                <a:t>Older children (2-8 years)</a:t>
              </a:r>
              <a:endParaRPr lang="en-GB" sz="1200" i="1" kern="0">
                <a:solidFill>
                  <a:srgbClr val="343434"/>
                </a:solidFill>
                <a:latin typeface="Arial"/>
              </a:endParaRPr>
            </a:p>
          </p:txBody>
        </p:sp>
      </p:grpSp>
      <p:grpSp>
        <p:nvGrpSpPr>
          <p:cNvPr id="111" name="Group 110">
            <a:extLst>
              <a:ext uri="{FF2B5EF4-FFF2-40B4-BE49-F238E27FC236}">
                <a16:creationId xmlns:a16="http://schemas.microsoft.com/office/drawing/2014/main" id="{1259BA0F-EC50-5953-0485-CFB31662EEB9}"/>
              </a:ext>
            </a:extLst>
          </p:cNvPr>
          <p:cNvGrpSpPr/>
          <p:nvPr/>
        </p:nvGrpSpPr>
        <p:grpSpPr>
          <a:xfrm>
            <a:off x="7728579" y="1405705"/>
            <a:ext cx="1128179" cy="1205114"/>
            <a:chOff x="8026332" y="1846999"/>
            <a:chExt cx="1128179" cy="1205114"/>
          </a:xfrm>
        </p:grpSpPr>
        <p:pic>
          <p:nvPicPr>
            <p:cNvPr id="102" name="Picture 101">
              <a:extLst>
                <a:ext uri="{FF2B5EF4-FFF2-40B4-BE49-F238E27FC236}">
                  <a16:creationId xmlns:a16="http://schemas.microsoft.com/office/drawing/2014/main" id="{8B2B8D1A-5AF8-01CF-E7F5-198646F405E8}"/>
                </a:ext>
              </a:extLst>
            </p:cNvPr>
            <p:cNvPicPr>
              <a:picLocks noChangeAspect="1"/>
            </p:cNvPicPr>
            <p:nvPr/>
          </p:nvPicPr>
          <p:blipFill>
            <a:blip r:embed="rId7" cstate="print">
              <a:duotone>
                <a:srgbClr val="005CB9">
                  <a:shade val="45000"/>
                  <a:satMod val="135000"/>
                </a:srgbClr>
                <a:prstClr val="white"/>
              </a:duotone>
              <a:extLst>
                <a:ext uri="{28A0092B-C50C-407E-A947-70E740481C1C}">
                  <a14:useLocalDpi xmlns:a14="http://schemas.microsoft.com/office/drawing/2010/main" val="0"/>
                </a:ext>
              </a:extLst>
            </a:blip>
            <a:stretch>
              <a:fillRect/>
            </a:stretch>
          </p:blipFill>
          <p:spPr>
            <a:xfrm>
              <a:off x="8173325" y="1846999"/>
              <a:ext cx="834196" cy="794112"/>
            </a:xfrm>
            <a:prstGeom prst="rect">
              <a:avLst/>
            </a:prstGeom>
          </p:spPr>
        </p:pic>
        <p:sp>
          <p:nvSpPr>
            <p:cNvPr id="109" name="Rectangle 108">
              <a:extLst>
                <a:ext uri="{FF2B5EF4-FFF2-40B4-BE49-F238E27FC236}">
                  <a16:creationId xmlns:a16="http://schemas.microsoft.com/office/drawing/2014/main" id="{D95A8C91-49A5-EDBF-EE0B-A336972B83F9}"/>
                </a:ext>
              </a:extLst>
            </p:cNvPr>
            <p:cNvSpPr/>
            <p:nvPr/>
          </p:nvSpPr>
          <p:spPr>
            <a:xfrm>
              <a:off x="8026332" y="2677522"/>
              <a:ext cx="1128179" cy="374591"/>
            </a:xfrm>
            <a:prstGeom prst="rect">
              <a:avLst/>
            </a:prstGeom>
            <a:noFill/>
            <a:ln w="25400" cap="flat" cmpd="sng" algn="ctr">
              <a:noFill/>
              <a:prstDash val="solid"/>
            </a:ln>
            <a:effectLst/>
          </p:spPr>
          <p:txBody>
            <a:bodyPr rtlCol="0" anchor="ctr"/>
            <a:lstStyle/>
            <a:p>
              <a:pPr algn="ctr" defTabSz="1219170">
                <a:defRPr/>
              </a:pPr>
              <a:r>
                <a:rPr lang="en-US" sz="1200" i="1" kern="0">
                  <a:solidFill>
                    <a:srgbClr val="343434"/>
                  </a:solidFill>
                  <a:latin typeface="Arial"/>
                </a:rPr>
                <a:t>Adolescent (9-14 years)</a:t>
              </a:r>
              <a:endParaRPr lang="en-GB" sz="1200" i="1" kern="0">
                <a:solidFill>
                  <a:srgbClr val="343434"/>
                </a:solidFill>
                <a:latin typeface="Arial"/>
              </a:endParaRPr>
            </a:p>
          </p:txBody>
        </p:sp>
      </p:grpSp>
      <p:sp>
        <p:nvSpPr>
          <p:cNvPr id="113" name="Rectangle 112">
            <a:extLst>
              <a:ext uri="{FF2B5EF4-FFF2-40B4-BE49-F238E27FC236}">
                <a16:creationId xmlns:a16="http://schemas.microsoft.com/office/drawing/2014/main" id="{B9D6E531-17ED-05E1-493A-160944877965}"/>
              </a:ext>
            </a:extLst>
          </p:cNvPr>
          <p:cNvSpPr/>
          <p:nvPr/>
        </p:nvSpPr>
        <p:spPr>
          <a:xfrm>
            <a:off x="638485" y="3210543"/>
            <a:ext cx="1989279" cy="463190"/>
          </a:xfrm>
          <a:prstGeom prst="rect">
            <a:avLst/>
          </a:prstGeom>
          <a:noFill/>
          <a:ln w="25400" cap="flat" cmpd="sng" algn="ctr">
            <a:noFill/>
            <a:prstDash val="solid"/>
          </a:ln>
          <a:effectLst/>
        </p:spPr>
        <p:txBody>
          <a:bodyPr lIns="36000" tIns="36000" rIns="36000" bIns="36000" rtlCol="0" anchor="ctr"/>
          <a:lstStyle/>
          <a:p>
            <a:pPr defTabSz="1219170">
              <a:defRPr/>
            </a:pPr>
            <a:r>
              <a:rPr lang="en-GB" sz="1600" b="1" kern="0">
                <a:solidFill>
                  <a:srgbClr val="A51890"/>
                </a:solidFill>
                <a:latin typeface="Arial"/>
              </a:rPr>
              <a:t>Existing portfolio</a:t>
            </a:r>
          </a:p>
          <a:p>
            <a:pPr defTabSz="1219170">
              <a:defRPr/>
            </a:pPr>
            <a:r>
              <a:rPr lang="en-GB" sz="1200" i="1" kern="0">
                <a:solidFill>
                  <a:srgbClr val="A51890"/>
                </a:solidFill>
                <a:latin typeface="Arial"/>
              </a:rPr>
              <a:t>Routine vaccines</a:t>
            </a:r>
          </a:p>
        </p:txBody>
      </p:sp>
      <p:sp>
        <p:nvSpPr>
          <p:cNvPr id="114" name="Rectangle 113">
            <a:extLst>
              <a:ext uri="{FF2B5EF4-FFF2-40B4-BE49-F238E27FC236}">
                <a16:creationId xmlns:a16="http://schemas.microsoft.com/office/drawing/2014/main" id="{727CDFE1-DB44-D85B-0524-84EA2800DF68}"/>
              </a:ext>
            </a:extLst>
          </p:cNvPr>
          <p:cNvSpPr/>
          <p:nvPr/>
        </p:nvSpPr>
        <p:spPr>
          <a:xfrm>
            <a:off x="663599" y="4407385"/>
            <a:ext cx="947258" cy="727687"/>
          </a:xfrm>
          <a:prstGeom prst="rect">
            <a:avLst/>
          </a:prstGeom>
          <a:noFill/>
          <a:ln w="25400" cap="flat" cmpd="sng" algn="ctr">
            <a:noFill/>
            <a:prstDash val="solid"/>
          </a:ln>
          <a:effectLst/>
        </p:spPr>
        <p:txBody>
          <a:bodyPr lIns="36000" tIns="36000" rIns="36000" bIns="36000" rtlCol="0" anchor="ctr"/>
          <a:lstStyle/>
          <a:p>
            <a:pPr defTabSz="1219170">
              <a:defRPr/>
            </a:pPr>
            <a:r>
              <a:rPr lang="en-GB" sz="1600" b="1" kern="0">
                <a:solidFill>
                  <a:schemeClr val="bg2"/>
                </a:solidFill>
                <a:latin typeface="Arial"/>
              </a:rPr>
              <a:t>VIS </a:t>
            </a:r>
            <a:r>
              <a:rPr lang="en-GB" sz="1600" b="1" kern="0">
                <a:solidFill>
                  <a:schemeClr val="bg2"/>
                </a:solidFill>
                <a:latin typeface="Arial"/>
                <a:cs typeface="Arial"/>
              </a:rPr>
              <a:t>2018</a:t>
            </a:r>
          </a:p>
          <a:p>
            <a:pPr defTabSz="1219170">
              <a:defRPr/>
            </a:pPr>
            <a:r>
              <a:rPr lang="en-GB" sz="1600" b="1" kern="0">
                <a:solidFill>
                  <a:srgbClr val="00B050"/>
                </a:solidFill>
                <a:latin typeface="Arial"/>
              </a:rPr>
              <a:t>VIS </a:t>
            </a:r>
            <a:r>
              <a:rPr lang="en-GB" sz="1600" b="1" kern="0">
                <a:solidFill>
                  <a:srgbClr val="00B050"/>
                </a:solidFill>
                <a:latin typeface="Arial"/>
                <a:cs typeface="Arial"/>
              </a:rPr>
              <a:t>2024</a:t>
            </a:r>
          </a:p>
        </p:txBody>
      </p:sp>
      <p:sp>
        <p:nvSpPr>
          <p:cNvPr id="116" name="Rectangle 115">
            <a:extLst>
              <a:ext uri="{FF2B5EF4-FFF2-40B4-BE49-F238E27FC236}">
                <a16:creationId xmlns:a16="http://schemas.microsoft.com/office/drawing/2014/main" id="{68092286-DC53-DE71-B2FF-57E176D06ECF}"/>
              </a:ext>
            </a:extLst>
          </p:cNvPr>
          <p:cNvSpPr/>
          <p:nvPr/>
        </p:nvSpPr>
        <p:spPr>
          <a:xfrm>
            <a:off x="5155961" y="5914512"/>
            <a:ext cx="3785338" cy="159747"/>
          </a:xfrm>
          <a:prstGeom prst="rect">
            <a:avLst/>
          </a:prstGeom>
          <a:noFill/>
          <a:ln w="25400" cap="flat" cmpd="sng" algn="ctr">
            <a:noFill/>
            <a:prstDash val="sysDot"/>
          </a:ln>
          <a:effectLst/>
        </p:spPr>
        <p:txBody>
          <a:bodyPr lIns="36000" tIns="36000" rIns="36000" bIns="36000" rtlCol="0" anchor="ctr"/>
          <a:lstStyle/>
          <a:p>
            <a:pPr algn="ctr" defTabSz="1219170">
              <a:defRPr/>
            </a:pPr>
            <a:r>
              <a:rPr lang="en-US" sz="1200" kern="0">
                <a:solidFill>
                  <a:srgbClr val="00B050"/>
                </a:solidFill>
                <a:latin typeface="Arial"/>
                <a:cs typeface="Arial"/>
              </a:rPr>
              <a:t>Hepatitis E, M-pox &amp; Chikungunya, </a:t>
            </a:r>
            <a:r>
              <a:rPr lang="en-US" sz="1200" kern="0">
                <a:solidFill>
                  <a:schemeClr val="bg2"/>
                </a:solidFill>
                <a:latin typeface="Arial"/>
                <a:cs typeface="Arial"/>
              </a:rPr>
              <a:t>Rabies PEP</a:t>
            </a:r>
            <a:endParaRPr lang="en-GB" sz="1200" kern="0">
              <a:solidFill>
                <a:schemeClr val="bg2"/>
              </a:solidFill>
              <a:latin typeface="Arial"/>
              <a:cs typeface="Arial"/>
            </a:endParaRPr>
          </a:p>
        </p:txBody>
      </p:sp>
      <p:grpSp>
        <p:nvGrpSpPr>
          <p:cNvPr id="29" name="Group 28">
            <a:extLst>
              <a:ext uri="{FF2B5EF4-FFF2-40B4-BE49-F238E27FC236}">
                <a16:creationId xmlns:a16="http://schemas.microsoft.com/office/drawing/2014/main" id="{FEEB19EA-8949-EAC4-B366-68191D4ECCF1}"/>
              </a:ext>
            </a:extLst>
          </p:cNvPr>
          <p:cNvGrpSpPr/>
          <p:nvPr/>
        </p:nvGrpSpPr>
        <p:grpSpPr>
          <a:xfrm>
            <a:off x="2261575" y="1337486"/>
            <a:ext cx="1056317" cy="1328608"/>
            <a:chOff x="2578008" y="1756869"/>
            <a:chExt cx="1056317" cy="1328608"/>
          </a:xfrm>
        </p:grpSpPr>
        <p:sp>
          <p:nvSpPr>
            <p:cNvPr id="103" name="Rectangle 102">
              <a:extLst>
                <a:ext uri="{FF2B5EF4-FFF2-40B4-BE49-F238E27FC236}">
                  <a16:creationId xmlns:a16="http://schemas.microsoft.com/office/drawing/2014/main" id="{8045D41D-3667-F9D0-3A73-E8EBCD253CBC}"/>
                </a:ext>
              </a:extLst>
            </p:cNvPr>
            <p:cNvSpPr/>
            <p:nvPr/>
          </p:nvSpPr>
          <p:spPr>
            <a:xfrm>
              <a:off x="2578008" y="2710886"/>
              <a:ext cx="1056317" cy="374591"/>
            </a:xfrm>
            <a:prstGeom prst="rect">
              <a:avLst/>
            </a:prstGeom>
            <a:noFill/>
            <a:ln w="25400" cap="flat" cmpd="sng" algn="ctr">
              <a:noFill/>
              <a:prstDash val="solid"/>
            </a:ln>
            <a:effectLst/>
          </p:spPr>
          <p:txBody>
            <a:bodyPr rtlCol="0" anchor="ctr"/>
            <a:lstStyle/>
            <a:p>
              <a:pPr algn="ctr" defTabSz="1219170">
                <a:defRPr/>
              </a:pPr>
              <a:r>
                <a:rPr lang="en-US" sz="1200" i="1" kern="0">
                  <a:solidFill>
                    <a:srgbClr val="343434"/>
                  </a:solidFill>
                  <a:latin typeface="Arial"/>
                </a:rPr>
                <a:t>Pregnant people</a:t>
              </a:r>
              <a:endParaRPr lang="en-GB" sz="1200" i="1" kern="0">
                <a:solidFill>
                  <a:srgbClr val="343434"/>
                </a:solidFill>
                <a:latin typeface="Arial"/>
              </a:endParaRPr>
            </a:p>
          </p:txBody>
        </p:sp>
        <p:pic>
          <p:nvPicPr>
            <p:cNvPr id="140" name="Graphic 139" descr="Pregnant lady outline">
              <a:extLst>
                <a:ext uri="{FF2B5EF4-FFF2-40B4-BE49-F238E27FC236}">
                  <a16:creationId xmlns:a16="http://schemas.microsoft.com/office/drawing/2014/main" id="{BB9E174E-56B4-F927-A800-31DE067F153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13331" y="1756869"/>
              <a:ext cx="956213" cy="956213"/>
            </a:xfrm>
            <a:prstGeom prst="rect">
              <a:avLst/>
            </a:prstGeom>
          </p:spPr>
        </p:pic>
      </p:grpSp>
      <p:grpSp>
        <p:nvGrpSpPr>
          <p:cNvPr id="112" name="Group 111">
            <a:extLst>
              <a:ext uri="{FF2B5EF4-FFF2-40B4-BE49-F238E27FC236}">
                <a16:creationId xmlns:a16="http://schemas.microsoft.com/office/drawing/2014/main" id="{68D4E1DD-E307-0E8F-BBD1-1D4F1A95F22F}"/>
              </a:ext>
            </a:extLst>
          </p:cNvPr>
          <p:cNvGrpSpPr/>
          <p:nvPr/>
        </p:nvGrpSpPr>
        <p:grpSpPr>
          <a:xfrm>
            <a:off x="8656421" y="1433035"/>
            <a:ext cx="1180367" cy="1242584"/>
            <a:chOff x="9070489" y="1809529"/>
            <a:chExt cx="1180367" cy="1242584"/>
          </a:xfrm>
        </p:grpSpPr>
        <p:sp>
          <p:nvSpPr>
            <p:cNvPr id="104" name="Rectangle 103">
              <a:extLst>
                <a:ext uri="{FF2B5EF4-FFF2-40B4-BE49-F238E27FC236}">
                  <a16:creationId xmlns:a16="http://schemas.microsoft.com/office/drawing/2014/main" id="{51376955-424B-195E-F274-69283F2A83DA}"/>
                </a:ext>
              </a:extLst>
            </p:cNvPr>
            <p:cNvSpPr/>
            <p:nvPr/>
          </p:nvSpPr>
          <p:spPr>
            <a:xfrm>
              <a:off x="9070489" y="2677522"/>
              <a:ext cx="1180367" cy="374591"/>
            </a:xfrm>
            <a:prstGeom prst="rect">
              <a:avLst/>
            </a:prstGeom>
            <a:noFill/>
            <a:ln w="25400" cap="flat" cmpd="sng" algn="ctr">
              <a:noFill/>
              <a:prstDash val="solid"/>
            </a:ln>
            <a:effectLst/>
          </p:spPr>
          <p:txBody>
            <a:bodyPr rtlCol="0" anchor="ctr"/>
            <a:lstStyle/>
            <a:p>
              <a:pPr algn="ctr" defTabSz="1219170">
                <a:defRPr/>
              </a:pPr>
              <a:r>
                <a:rPr lang="en-US" sz="1200" i="1" kern="0">
                  <a:solidFill>
                    <a:srgbClr val="343434"/>
                  </a:solidFill>
                  <a:latin typeface="Arial"/>
                </a:rPr>
                <a:t>Adults </a:t>
              </a:r>
              <a:endParaRPr lang="en-GB" sz="1200" i="1" kern="0">
                <a:solidFill>
                  <a:srgbClr val="343434"/>
                </a:solidFill>
                <a:latin typeface="Arial"/>
              </a:endParaRPr>
            </a:p>
          </p:txBody>
        </p:sp>
        <p:pic>
          <p:nvPicPr>
            <p:cNvPr id="142" name="Graphic 141" descr="Woman outline">
              <a:extLst>
                <a:ext uri="{FF2B5EF4-FFF2-40B4-BE49-F238E27FC236}">
                  <a16:creationId xmlns:a16="http://schemas.microsoft.com/office/drawing/2014/main" id="{277A8B35-FB6B-62A6-DFFB-C225E3E779A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238680" y="1809529"/>
              <a:ext cx="843984" cy="843984"/>
            </a:xfrm>
            <a:prstGeom prst="rect">
              <a:avLst/>
            </a:prstGeom>
          </p:spPr>
        </p:pic>
      </p:grpSp>
      <p:sp>
        <p:nvSpPr>
          <p:cNvPr id="5" name="Rectangle 4">
            <a:extLst>
              <a:ext uri="{FF2B5EF4-FFF2-40B4-BE49-F238E27FC236}">
                <a16:creationId xmlns:a16="http://schemas.microsoft.com/office/drawing/2014/main" id="{8772441E-FC0A-C9E8-F887-5A8F421DC899}"/>
              </a:ext>
            </a:extLst>
          </p:cNvPr>
          <p:cNvSpPr/>
          <p:nvPr/>
        </p:nvSpPr>
        <p:spPr>
          <a:xfrm>
            <a:off x="10259327" y="2279971"/>
            <a:ext cx="1180367" cy="374591"/>
          </a:xfrm>
          <a:prstGeom prst="rect">
            <a:avLst/>
          </a:prstGeom>
          <a:noFill/>
          <a:ln w="25400" cap="flat" cmpd="sng" algn="ctr">
            <a:noFill/>
            <a:prstDash val="solid"/>
          </a:ln>
          <a:effectLst/>
        </p:spPr>
        <p:txBody>
          <a:bodyPr lIns="121920" tIns="60960" rIns="121920" bIns="60960" rtlCol="0" anchor="ctr"/>
          <a:lstStyle/>
          <a:p>
            <a:pPr algn="ctr" defTabSz="1219170">
              <a:defRPr/>
            </a:pPr>
            <a:r>
              <a:rPr lang="en-US" sz="1200" i="1" kern="0">
                <a:solidFill>
                  <a:srgbClr val="343434"/>
                </a:solidFill>
                <a:latin typeface="Arial"/>
              </a:rPr>
              <a:t>Health workers</a:t>
            </a:r>
            <a:endParaRPr lang="en-US" sz="1200" i="1" kern="0">
              <a:solidFill>
                <a:srgbClr val="343434"/>
              </a:solidFill>
              <a:latin typeface="Arial"/>
              <a:cs typeface="Arial"/>
            </a:endParaRPr>
          </a:p>
        </p:txBody>
      </p:sp>
      <p:cxnSp>
        <p:nvCxnSpPr>
          <p:cNvPr id="13" name="Straight Connector 12">
            <a:extLst>
              <a:ext uri="{FF2B5EF4-FFF2-40B4-BE49-F238E27FC236}">
                <a16:creationId xmlns:a16="http://schemas.microsoft.com/office/drawing/2014/main" id="{C948F110-DA2C-BACA-EE95-6FF45B283DD0}"/>
              </a:ext>
            </a:extLst>
          </p:cNvPr>
          <p:cNvCxnSpPr>
            <a:cxnSpLocks/>
          </p:cNvCxnSpPr>
          <p:nvPr/>
        </p:nvCxnSpPr>
        <p:spPr>
          <a:xfrm>
            <a:off x="623218" y="2673370"/>
            <a:ext cx="10821018"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659530FD-25B1-5BC4-09FF-0BCE80893A61}"/>
              </a:ext>
            </a:extLst>
          </p:cNvPr>
          <p:cNvSpPr/>
          <p:nvPr/>
        </p:nvSpPr>
        <p:spPr>
          <a:xfrm>
            <a:off x="4530303" y="2888982"/>
            <a:ext cx="365760" cy="365760"/>
          </a:xfrm>
          <a:prstGeom prst="ellipse">
            <a:avLst/>
          </a:prstGeom>
          <a:solidFill>
            <a:srgbClr val="A51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BA7A11CE-186B-B706-B36E-B40F405BA215}"/>
              </a:ext>
            </a:extLst>
          </p:cNvPr>
          <p:cNvSpPr/>
          <p:nvPr/>
        </p:nvSpPr>
        <p:spPr>
          <a:xfrm>
            <a:off x="5961626" y="2863195"/>
            <a:ext cx="365760" cy="365760"/>
          </a:xfrm>
          <a:prstGeom prst="ellipse">
            <a:avLst/>
          </a:prstGeom>
          <a:solidFill>
            <a:srgbClr val="A51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6FC2AB3C-336D-D038-1334-FE39E0FCCCA8}"/>
              </a:ext>
            </a:extLst>
          </p:cNvPr>
          <p:cNvSpPr/>
          <p:nvPr/>
        </p:nvSpPr>
        <p:spPr>
          <a:xfrm>
            <a:off x="8152952" y="2878476"/>
            <a:ext cx="365760" cy="365760"/>
          </a:xfrm>
          <a:prstGeom prst="ellipse">
            <a:avLst/>
          </a:prstGeom>
          <a:solidFill>
            <a:srgbClr val="A51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Rectangle 117">
            <a:extLst>
              <a:ext uri="{FF2B5EF4-FFF2-40B4-BE49-F238E27FC236}">
                <a16:creationId xmlns:a16="http://schemas.microsoft.com/office/drawing/2014/main" id="{3170E093-C951-9499-FFE1-BF6541497177}"/>
              </a:ext>
            </a:extLst>
          </p:cNvPr>
          <p:cNvSpPr/>
          <p:nvPr/>
        </p:nvSpPr>
        <p:spPr>
          <a:xfrm>
            <a:off x="2123420" y="5271499"/>
            <a:ext cx="1301136" cy="382976"/>
          </a:xfrm>
          <a:prstGeom prst="rect">
            <a:avLst/>
          </a:prstGeom>
          <a:noFill/>
          <a:ln w="25400" cap="flat" cmpd="sng" algn="ctr">
            <a:noFill/>
            <a:prstDash val="solid"/>
          </a:ln>
          <a:effectLst/>
        </p:spPr>
        <p:txBody>
          <a:bodyPr lIns="36000" tIns="36000" rIns="36000" bIns="36000" rtlCol="0" anchor="ctr"/>
          <a:lstStyle/>
          <a:p>
            <a:pPr algn="ctr" defTabSz="1219170">
              <a:defRPr/>
            </a:pPr>
            <a:r>
              <a:rPr lang="en-US" sz="1200" kern="0">
                <a:solidFill>
                  <a:schemeClr val="bg2"/>
                </a:solidFill>
                <a:latin typeface="Arial"/>
              </a:rPr>
              <a:t>RSV</a:t>
            </a:r>
          </a:p>
          <a:p>
            <a:pPr algn="ctr" defTabSz="1219170">
              <a:defRPr/>
            </a:pPr>
            <a:r>
              <a:rPr lang="en-US" sz="1200" kern="0">
                <a:solidFill>
                  <a:srgbClr val="00B050"/>
                </a:solidFill>
                <a:latin typeface="Arial"/>
              </a:rPr>
              <a:t>GBS </a:t>
            </a:r>
          </a:p>
          <a:p>
            <a:pPr algn="ctr" defTabSz="1219170">
              <a:defRPr/>
            </a:pPr>
            <a:r>
              <a:rPr lang="en-US" sz="1200" kern="0">
                <a:solidFill>
                  <a:srgbClr val="00B050"/>
                </a:solidFill>
                <a:latin typeface="Arial"/>
              </a:rPr>
              <a:t>COVID-19</a:t>
            </a:r>
          </a:p>
          <a:p>
            <a:pPr algn="ctr" defTabSz="1219170">
              <a:defRPr/>
            </a:pPr>
            <a:r>
              <a:rPr lang="en-US" sz="1200" kern="0">
                <a:solidFill>
                  <a:srgbClr val="00B050"/>
                </a:solidFill>
                <a:latin typeface="Arial"/>
              </a:rPr>
              <a:t>Others</a:t>
            </a:r>
            <a:endParaRPr lang="en-GB" sz="1200" kern="0">
              <a:solidFill>
                <a:schemeClr val="bg2"/>
              </a:solidFill>
              <a:latin typeface="Arial"/>
            </a:endParaRPr>
          </a:p>
        </p:txBody>
      </p:sp>
      <p:sp>
        <p:nvSpPr>
          <p:cNvPr id="117" name="Rectangle 116">
            <a:extLst>
              <a:ext uri="{FF2B5EF4-FFF2-40B4-BE49-F238E27FC236}">
                <a16:creationId xmlns:a16="http://schemas.microsoft.com/office/drawing/2014/main" id="{1AA8A195-059A-7609-9EC0-AB042713D2D8}"/>
              </a:ext>
            </a:extLst>
          </p:cNvPr>
          <p:cNvSpPr/>
          <p:nvPr/>
        </p:nvSpPr>
        <p:spPr>
          <a:xfrm>
            <a:off x="4150354" y="5112599"/>
            <a:ext cx="1036320" cy="555833"/>
          </a:xfrm>
          <a:prstGeom prst="rect">
            <a:avLst/>
          </a:prstGeom>
          <a:noFill/>
          <a:ln w="25400" cap="flat" cmpd="sng" algn="ctr">
            <a:noFill/>
            <a:prstDash val="solid"/>
          </a:ln>
          <a:effectLst/>
        </p:spPr>
        <p:txBody>
          <a:bodyPr lIns="36000" tIns="36000" rIns="36000" bIns="36000" rtlCol="0" anchor="ctr"/>
          <a:lstStyle/>
          <a:p>
            <a:pPr algn="ctr" defTabSz="1219170">
              <a:defRPr/>
            </a:pPr>
            <a:r>
              <a:rPr lang="en-US" sz="1200" b="1" kern="0">
                <a:solidFill>
                  <a:schemeClr val="bg1">
                    <a:lumMod val="50000"/>
                  </a:schemeClr>
                </a:solidFill>
                <a:latin typeface="Arial"/>
              </a:rPr>
              <a:t>Hexavalent </a:t>
            </a:r>
            <a:r>
              <a:rPr lang="en-US" sz="1200" kern="0">
                <a:solidFill>
                  <a:srgbClr val="00B0F0"/>
                </a:solidFill>
                <a:latin typeface="Arial"/>
              </a:rPr>
              <a:t>MMCV </a:t>
            </a:r>
          </a:p>
          <a:p>
            <a:pPr algn="ctr" defTabSz="1219170">
              <a:defRPr/>
            </a:pPr>
            <a:r>
              <a:rPr lang="en-US" sz="1200" i="1" kern="0">
                <a:solidFill>
                  <a:srgbClr val="00B0F0"/>
                </a:solidFill>
                <a:latin typeface="Arial"/>
              </a:rPr>
              <a:t>(in progress)</a:t>
            </a:r>
          </a:p>
          <a:p>
            <a:pPr algn="ctr" defTabSz="1219170">
              <a:defRPr/>
            </a:pPr>
            <a:r>
              <a:rPr lang="en-US" sz="1200" kern="0">
                <a:solidFill>
                  <a:srgbClr val="00B050"/>
                </a:solidFill>
                <a:latin typeface="Arial"/>
              </a:rPr>
              <a:t>Shigella</a:t>
            </a:r>
            <a:endParaRPr lang="en-US" sz="2400" kern="0">
              <a:solidFill>
                <a:srgbClr val="00B050"/>
              </a:solidFill>
              <a:latin typeface="Arial"/>
            </a:endParaRPr>
          </a:p>
        </p:txBody>
      </p:sp>
      <p:sp>
        <p:nvSpPr>
          <p:cNvPr id="119" name="Rectangle 118">
            <a:extLst>
              <a:ext uri="{FF2B5EF4-FFF2-40B4-BE49-F238E27FC236}">
                <a16:creationId xmlns:a16="http://schemas.microsoft.com/office/drawing/2014/main" id="{ACD71A13-714A-53BA-A5BE-47FB6733EAD7}"/>
              </a:ext>
            </a:extLst>
          </p:cNvPr>
          <p:cNvSpPr/>
          <p:nvPr/>
        </p:nvSpPr>
        <p:spPr>
          <a:xfrm>
            <a:off x="7780939" y="5249714"/>
            <a:ext cx="1036320" cy="408000"/>
          </a:xfrm>
          <a:prstGeom prst="rect">
            <a:avLst/>
          </a:prstGeom>
          <a:noFill/>
          <a:ln w="25400" cap="flat" cmpd="sng" algn="ctr">
            <a:noFill/>
            <a:prstDash val="solid"/>
          </a:ln>
          <a:effectLst/>
        </p:spPr>
        <p:txBody>
          <a:bodyPr rtlCol="0" anchor="ctr"/>
          <a:lstStyle/>
          <a:p>
            <a:pPr algn="ctr" defTabSz="1219170">
              <a:defRPr/>
            </a:pPr>
            <a:r>
              <a:rPr lang="en-US" sz="1200" kern="0">
                <a:solidFill>
                  <a:schemeClr val="bg2"/>
                </a:solidFill>
                <a:latin typeface="Arial"/>
              </a:rPr>
              <a:t>Td Booster </a:t>
            </a:r>
            <a:endParaRPr lang="en-GB" sz="1200" kern="0">
              <a:solidFill>
                <a:schemeClr val="bg2"/>
              </a:solidFill>
              <a:latin typeface="Arial"/>
            </a:endParaRPr>
          </a:p>
          <a:p>
            <a:pPr algn="ctr" defTabSz="1219170">
              <a:defRPr/>
            </a:pPr>
            <a:r>
              <a:rPr lang="en-US" sz="1200" kern="0">
                <a:solidFill>
                  <a:srgbClr val="00B050"/>
                </a:solidFill>
                <a:latin typeface="Arial"/>
              </a:rPr>
              <a:t>TB</a:t>
            </a:r>
          </a:p>
          <a:p>
            <a:pPr algn="ctr" defTabSz="1219170">
              <a:defRPr/>
            </a:pPr>
            <a:r>
              <a:rPr lang="en-US" sz="1200" kern="0">
                <a:solidFill>
                  <a:srgbClr val="00B050"/>
                </a:solidFill>
                <a:latin typeface="Arial"/>
              </a:rPr>
              <a:t> Dengue </a:t>
            </a:r>
          </a:p>
          <a:p>
            <a:pPr algn="ctr" defTabSz="1219170">
              <a:defRPr/>
            </a:pPr>
            <a:endParaRPr lang="en-GB" sz="1200" kern="0">
              <a:solidFill>
                <a:srgbClr val="00B050"/>
              </a:solidFill>
              <a:latin typeface="Arial"/>
            </a:endParaRPr>
          </a:p>
        </p:txBody>
      </p:sp>
      <p:cxnSp>
        <p:nvCxnSpPr>
          <p:cNvPr id="19" name="Straight Connector 18">
            <a:extLst>
              <a:ext uri="{FF2B5EF4-FFF2-40B4-BE49-F238E27FC236}">
                <a16:creationId xmlns:a16="http://schemas.microsoft.com/office/drawing/2014/main" id="{7DB7209B-BD50-8489-F5AD-E1A0A5BBDB93}"/>
              </a:ext>
            </a:extLst>
          </p:cNvPr>
          <p:cNvCxnSpPr>
            <a:cxnSpLocks/>
          </p:cNvCxnSpPr>
          <p:nvPr/>
        </p:nvCxnSpPr>
        <p:spPr>
          <a:xfrm>
            <a:off x="672000" y="4470616"/>
            <a:ext cx="10821018"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6835AC11-9017-D720-7588-EA9033791A8A}"/>
              </a:ext>
            </a:extLst>
          </p:cNvPr>
          <p:cNvSpPr/>
          <p:nvPr/>
        </p:nvSpPr>
        <p:spPr>
          <a:xfrm>
            <a:off x="5373712" y="5274649"/>
            <a:ext cx="1097265" cy="250683"/>
          </a:xfrm>
          <a:prstGeom prst="rect">
            <a:avLst/>
          </a:prstGeom>
          <a:noFill/>
          <a:ln w="25400" cap="flat" cmpd="sng" algn="ctr">
            <a:noFill/>
            <a:prstDash val="solid"/>
          </a:ln>
          <a:effectLst/>
        </p:spPr>
        <p:txBody>
          <a:bodyPr lIns="36000" tIns="36000" rIns="36000" bIns="36000" rtlCol="0" anchor="ctr"/>
          <a:lstStyle/>
          <a:p>
            <a:pPr algn="ctr" defTabSz="1219170">
              <a:defRPr/>
            </a:pPr>
            <a:endParaRPr lang="en-US" sz="1200" kern="0">
              <a:solidFill>
                <a:srgbClr val="00B050"/>
              </a:solidFill>
              <a:latin typeface="Arial"/>
            </a:endParaRPr>
          </a:p>
          <a:p>
            <a:pPr algn="ctr" defTabSz="1219170">
              <a:defRPr/>
            </a:pPr>
            <a:endParaRPr lang="en-US" sz="1200" kern="0">
              <a:solidFill>
                <a:srgbClr val="00B050"/>
              </a:solidFill>
              <a:latin typeface="Arial"/>
            </a:endParaRPr>
          </a:p>
          <a:p>
            <a:pPr algn="ctr" defTabSz="1219170">
              <a:defRPr/>
            </a:pPr>
            <a:r>
              <a:rPr lang="en-US" sz="1200" b="1" kern="0">
                <a:solidFill>
                  <a:schemeClr val="bg1">
                    <a:lumMod val="50000"/>
                  </a:schemeClr>
                </a:solidFill>
                <a:latin typeface="Arial"/>
              </a:rPr>
              <a:t>Hexavalent</a:t>
            </a:r>
            <a:r>
              <a:rPr lang="en-US" sz="1200" kern="0">
                <a:solidFill>
                  <a:schemeClr val="bg1">
                    <a:lumMod val="50000"/>
                  </a:schemeClr>
                </a:solidFill>
                <a:latin typeface="Arial"/>
              </a:rPr>
              <a:t> </a:t>
            </a:r>
            <a:r>
              <a:rPr lang="en-US" sz="1200" kern="0">
                <a:solidFill>
                  <a:schemeClr val="bg2"/>
                </a:solidFill>
                <a:latin typeface="Arial"/>
              </a:rPr>
              <a:t>MMCV </a:t>
            </a:r>
          </a:p>
          <a:p>
            <a:pPr algn="ctr" defTabSz="1219170">
              <a:defRPr/>
            </a:pPr>
            <a:r>
              <a:rPr lang="en-US" sz="1200" i="1" kern="0">
                <a:solidFill>
                  <a:schemeClr val="bg2"/>
                </a:solidFill>
                <a:latin typeface="Arial"/>
              </a:rPr>
              <a:t>(in progress)</a:t>
            </a:r>
          </a:p>
          <a:p>
            <a:pPr algn="ctr" defTabSz="1219170">
              <a:defRPr/>
            </a:pPr>
            <a:r>
              <a:rPr lang="en-US" sz="1200" kern="0" err="1">
                <a:solidFill>
                  <a:schemeClr val="bg2"/>
                </a:solidFill>
                <a:latin typeface="Arial"/>
              </a:rPr>
              <a:t>DTwP</a:t>
            </a:r>
            <a:r>
              <a:rPr lang="en-US" sz="1200" kern="0">
                <a:solidFill>
                  <a:schemeClr val="bg2"/>
                </a:solidFill>
                <a:latin typeface="Arial"/>
              </a:rPr>
              <a:t> Booster</a:t>
            </a:r>
            <a:endParaRPr lang="en-GB" sz="1200" kern="0">
              <a:solidFill>
                <a:schemeClr val="bg2"/>
              </a:solidFill>
              <a:latin typeface="Arial"/>
            </a:endParaRPr>
          </a:p>
          <a:p>
            <a:pPr algn="ctr" defTabSz="1219170">
              <a:defRPr/>
            </a:pPr>
            <a:endParaRPr lang="en-US" sz="2400" kern="0">
              <a:solidFill>
                <a:srgbClr val="00B050"/>
              </a:solidFill>
              <a:latin typeface="Arial"/>
            </a:endParaRPr>
          </a:p>
        </p:txBody>
      </p:sp>
      <p:sp>
        <p:nvSpPr>
          <p:cNvPr id="9" name="Rectangle 8">
            <a:extLst>
              <a:ext uri="{FF2B5EF4-FFF2-40B4-BE49-F238E27FC236}">
                <a16:creationId xmlns:a16="http://schemas.microsoft.com/office/drawing/2014/main" id="{02B3CE18-A539-88A3-206F-AA9023E9CB28}"/>
              </a:ext>
            </a:extLst>
          </p:cNvPr>
          <p:cNvSpPr/>
          <p:nvPr/>
        </p:nvSpPr>
        <p:spPr>
          <a:xfrm>
            <a:off x="6567587" y="5063379"/>
            <a:ext cx="1036320" cy="497844"/>
          </a:xfrm>
          <a:prstGeom prst="rect">
            <a:avLst/>
          </a:prstGeom>
          <a:noFill/>
          <a:ln w="25400" cap="flat" cmpd="sng" algn="ctr">
            <a:noFill/>
            <a:prstDash val="solid"/>
          </a:ln>
          <a:effectLst/>
        </p:spPr>
        <p:txBody>
          <a:bodyPr lIns="36000" tIns="36000" rIns="36000" bIns="36000" rtlCol="0" anchor="ctr"/>
          <a:lstStyle/>
          <a:p>
            <a:pPr algn="ctr" defTabSz="1219170">
              <a:defRPr/>
            </a:pPr>
            <a:r>
              <a:rPr lang="en-US" sz="1200" kern="0">
                <a:solidFill>
                  <a:srgbClr val="00B050"/>
                </a:solidFill>
                <a:latin typeface="Arial"/>
              </a:rPr>
              <a:t> </a:t>
            </a:r>
          </a:p>
          <a:p>
            <a:pPr algn="ctr" defTabSz="1219170">
              <a:defRPr/>
            </a:pPr>
            <a:endParaRPr lang="en-US" sz="1200" kern="0">
              <a:solidFill>
                <a:schemeClr val="bg2"/>
              </a:solidFill>
              <a:latin typeface="Arial"/>
            </a:endParaRPr>
          </a:p>
          <a:p>
            <a:pPr algn="ctr" defTabSz="1219170">
              <a:defRPr/>
            </a:pPr>
            <a:r>
              <a:rPr lang="en-US" sz="1200" kern="0">
                <a:solidFill>
                  <a:schemeClr val="bg2"/>
                </a:solidFill>
                <a:latin typeface="Arial"/>
              </a:rPr>
              <a:t>Td Booster</a:t>
            </a:r>
          </a:p>
          <a:p>
            <a:pPr algn="ctr" defTabSz="1219170">
              <a:defRPr/>
            </a:pPr>
            <a:r>
              <a:rPr lang="en-US" sz="1200" kern="0">
                <a:solidFill>
                  <a:srgbClr val="00B050"/>
                </a:solidFill>
                <a:latin typeface="Arial"/>
              </a:rPr>
              <a:t>Shigella</a:t>
            </a:r>
            <a:endParaRPr lang="en-US" sz="1200" kern="0">
              <a:solidFill>
                <a:schemeClr val="bg2"/>
              </a:solidFill>
              <a:latin typeface="Arial"/>
            </a:endParaRPr>
          </a:p>
          <a:p>
            <a:pPr algn="ctr" defTabSz="1219170">
              <a:defRPr/>
            </a:pPr>
            <a:endParaRPr lang="en-US" sz="2400" kern="0">
              <a:solidFill>
                <a:srgbClr val="00B050"/>
              </a:solidFill>
              <a:latin typeface="Arial"/>
            </a:endParaRPr>
          </a:p>
        </p:txBody>
      </p:sp>
      <p:grpSp>
        <p:nvGrpSpPr>
          <p:cNvPr id="120" name="Group 119">
            <a:extLst>
              <a:ext uri="{FF2B5EF4-FFF2-40B4-BE49-F238E27FC236}">
                <a16:creationId xmlns:a16="http://schemas.microsoft.com/office/drawing/2014/main" id="{334D60E1-5CF2-BB54-A8E2-7416BC486985}"/>
              </a:ext>
            </a:extLst>
          </p:cNvPr>
          <p:cNvGrpSpPr/>
          <p:nvPr/>
        </p:nvGrpSpPr>
        <p:grpSpPr>
          <a:xfrm>
            <a:off x="9547207" y="1406827"/>
            <a:ext cx="853857" cy="1203992"/>
            <a:chOff x="9971326" y="1826210"/>
            <a:chExt cx="853857" cy="1203992"/>
          </a:xfrm>
        </p:grpSpPr>
        <p:pic>
          <p:nvPicPr>
            <p:cNvPr id="18" name="Graphic 17" descr="Man with cane outline">
              <a:extLst>
                <a:ext uri="{FF2B5EF4-FFF2-40B4-BE49-F238E27FC236}">
                  <a16:creationId xmlns:a16="http://schemas.microsoft.com/office/drawing/2014/main" id="{8F25ADBC-C4F4-9519-E5B4-CA292FC710F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981199" y="1826210"/>
              <a:ext cx="843984" cy="843984"/>
            </a:xfrm>
            <a:prstGeom prst="rect">
              <a:avLst/>
            </a:prstGeom>
          </p:spPr>
        </p:pic>
        <p:sp>
          <p:nvSpPr>
            <p:cNvPr id="20" name="Rectangle 19">
              <a:extLst>
                <a:ext uri="{FF2B5EF4-FFF2-40B4-BE49-F238E27FC236}">
                  <a16:creationId xmlns:a16="http://schemas.microsoft.com/office/drawing/2014/main" id="{7F0FADCF-09F7-9AA9-789C-8052FB7F1A32}"/>
                </a:ext>
              </a:extLst>
            </p:cNvPr>
            <p:cNvSpPr/>
            <p:nvPr/>
          </p:nvSpPr>
          <p:spPr>
            <a:xfrm>
              <a:off x="9971326" y="2672654"/>
              <a:ext cx="818534" cy="357548"/>
            </a:xfrm>
            <a:prstGeom prst="rect">
              <a:avLst/>
            </a:prstGeom>
            <a:noFill/>
            <a:ln w="25400" cap="flat" cmpd="sng" algn="ctr">
              <a:noFill/>
              <a:prstDash val="solid"/>
            </a:ln>
            <a:effectLst/>
          </p:spPr>
          <p:txBody>
            <a:bodyPr rtlCol="0" anchor="ctr"/>
            <a:lstStyle/>
            <a:p>
              <a:pPr algn="ctr" defTabSz="1219170">
                <a:defRPr/>
              </a:pPr>
              <a:r>
                <a:rPr lang="en-US" sz="1200" i="1" kern="0">
                  <a:solidFill>
                    <a:srgbClr val="343434"/>
                  </a:solidFill>
                  <a:latin typeface="Arial"/>
                </a:rPr>
                <a:t>Older people</a:t>
              </a:r>
              <a:endParaRPr lang="en-GB" sz="1200" i="1" kern="0">
                <a:solidFill>
                  <a:srgbClr val="343434"/>
                </a:solidFill>
                <a:latin typeface="Arial"/>
              </a:endParaRPr>
            </a:p>
          </p:txBody>
        </p:sp>
      </p:grpSp>
      <p:grpSp>
        <p:nvGrpSpPr>
          <p:cNvPr id="128" name="Group 127">
            <a:extLst>
              <a:ext uri="{FF2B5EF4-FFF2-40B4-BE49-F238E27FC236}">
                <a16:creationId xmlns:a16="http://schemas.microsoft.com/office/drawing/2014/main" id="{97F1D820-5807-1CD6-8CC4-039F5C12D26B}"/>
              </a:ext>
            </a:extLst>
          </p:cNvPr>
          <p:cNvGrpSpPr/>
          <p:nvPr/>
        </p:nvGrpSpPr>
        <p:grpSpPr>
          <a:xfrm>
            <a:off x="8791838" y="4694346"/>
            <a:ext cx="1036320" cy="824079"/>
            <a:chOff x="9132262" y="4019028"/>
            <a:chExt cx="1036320" cy="824079"/>
          </a:xfrm>
        </p:grpSpPr>
        <p:sp>
          <p:nvSpPr>
            <p:cNvPr id="22" name="Rectangle 21">
              <a:extLst>
                <a:ext uri="{FF2B5EF4-FFF2-40B4-BE49-F238E27FC236}">
                  <a16:creationId xmlns:a16="http://schemas.microsoft.com/office/drawing/2014/main" id="{2B995DFC-E8D3-5233-234D-39589E8E83EE}"/>
                </a:ext>
              </a:extLst>
            </p:cNvPr>
            <p:cNvSpPr/>
            <p:nvPr/>
          </p:nvSpPr>
          <p:spPr>
            <a:xfrm>
              <a:off x="9132262" y="4435107"/>
              <a:ext cx="1036320" cy="408000"/>
            </a:xfrm>
            <a:prstGeom prst="rect">
              <a:avLst/>
            </a:prstGeom>
            <a:noFill/>
            <a:ln w="25400" cap="flat" cmpd="sng" algn="ctr">
              <a:noFill/>
              <a:prstDash val="solid"/>
            </a:ln>
            <a:effectLst/>
          </p:spPr>
          <p:txBody>
            <a:bodyPr rtlCol="0" anchor="ctr"/>
            <a:lstStyle/>
            <a:p>
              <a:pPr algn="ctr" defTabSz="1219170">
                <a:defRPr/>
              </a:pPr>
              <a:r>
                <a:rPr lang="en-US" sz="1200" kern="0">
                  <a:solidFill>
                    <a:srgbClr val="00B050"/>
                  </a:solidFill>
                  <a:latin typeface="Arial"/>
                </a:rPr>
                <a:t>TB</a:t>
              </a:r>
            </a:p>
            <a:p>
              <a:pPr algn="ctr" defTabSz="1219170">
                <a:defRPr/>
              </a:pPr>
              <a:r>
                <a:rPr lang="en-US" sz="1200" kern="0">
                  <a:solidFill>
                    <a:srgbClr val="00B050"/>
                  </a:solidFill>
                  <a:latin typeface="Arial"/>
                </a:rPr>
                <a:t>Dengue</a:t>
              </a:r>
              <a:endParaRPr lang="en-GB" sz="1200" kern="0">
                <a:solidFill>
                  <a:srgbClr val="00B050"/>
                </a:solidFill>
                <a:latin typeface="Arial"/>
              </a:endParaRPr>
            </a:p>
          </p:txBody>
        </p:sp>
        <p:sp>
          <p:nvSpPr>
            <p:cNvPr id="23" name="Oval 22">
              <a:extLst>
                <a:ext uri="{FF2B5EF4-FFF2-40B4-BE49-F238E27FC236}">
                  <a16:creationId xmlns:a16="http://schemas.microsoft.com/office/drawing/2014/main" id="{279A9CFC-DDE9-7F93-94FF-F444BCFA55E1}"/>
                </a:ext>
              </a:extLst>
            </p:cNvPr>
            <p:cNvSpPr/>
            <p:nvPr/>
          </p:nvSpPr>
          <p:spPr>
            <a:xfrm>
              <a:off x="9445259" y="4019028"/>
              <a:ext cx="365760" cy="3657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0" name="Group 129">
            <a:extLst>
              <a:ext uri="{FF2B5EF4-FFF2-40B4-BE49-F238E27FC236}">
                <a16:creationId xmlns:a16="http://schemas.microsoft.com/office/drawing/2014/main" id="{E9E0A17D-BC3F-F649-9955-FA1D74FBE086}"/>
              </a:ext>
            </a:extLst>
          </p:cNvPr>
          <p:cNvGrpSpPr/>
          <p:nvPr/>
        </p:nvGrpSpPr>
        <p:grpSpPr>
          <a:xfrm>
            <a:off x="10449846" y="4664284"/>
            <a:ext cx="1180366" cy="823284"/>
            <a:chOff x="10633976" y="4024382"/>
            <a:chExt cx="1180366" cy="823284"/>
          </a:xfrm>
        </p:grpSpPr>
        <p:sp>
          <p:nvSpPr>
            <p:cNvPr id="24" name="Rectangle 23">
              <a:extLst>
                <a:ext uri="{FF2B5EF4-FFF2-40B4-BE49-F238E27FC236}">
                  <a16:creationId xmlns:a16="http://schemas.microsoft.com/office/drawing/2014/main" id="{68222137-AA6B-558F-CC55-C02CA88676D0}"/>
                </a:ext>
              </a:extLst>
            </p:cNvPr>
            <p:cNvSpPr/>
            <p:nvPr/>
          </p:nvSpPr>
          <p:spPr>
            <a:xfrm>
              <a:off x="10633976" y="4491171"/>
              <a:ext cx="1180366" cy="356495"/>
            </a:xfrm>
            <a:prstGeom prst="rect">
              <a:avLst/>
            </a:prstGeom>
            <a:noFill/>
            <a:ln w="25400" cap="flat" cmpd="sng" algn="ctr">
              <a:noFill/>
              <a:prstDash val="solid"/>
            </a:ln>
            <a:effectLst/>
          </p:spPr>
          <p:txBody>
            <a:bodyPr rtlCol="0" anchor="ctr"/>
            <a:lstStyle/>
            <a:p>
              <a:pPr algn="ctr" defTabSz="1219170">
                <a:defRPr/>
              </a:pPr>
              <a:r>
                <a:rPr lang="en-US" sz="1200" kern="0">
                  <a:solidFill>
                    <a:srgbClr val="00B050"/>
                  </a:solidFill>
                  <a:latin typeface="Arial"/>
                </a:rPr>
                <a:t>COVID-19 </a:t>
              </a:r>
            </a:p>
            <a:p>
              <a:pPr algn="ctr" defTabSz="1219170">
                <a:defRPr/>
              </a:pPr>
              <a:r>
                <a:rPr lang="en-GB" sz="1200" kern="0">
                  <a:solidFill>
                    <a:srgbClr val="00B050"/>
                  </a:solidFill>
                  <a:latin typeface="Arial"/>
                </a:rPr>
                <a:t>Others </a:t>
              </a:r>
              <a:endParaRPr lang="en-US" sz="1200" kern="0">
                <a:solidFill>
                  <a:srgbClr val="00B050"/>
                </a:solidFill>
                <a:latin typeface="Arial"/>
              </a:endParaRPr>
            </a:p>
          </p:txBody>
        </p:sp>
        <p:sp>
          <p:nvSpPr>
            <p:cNvPr id="25" name="Oval 24">
              <a:extLst>
                <a:ext uri="{FF2B5EF4-FFF2-40B4-BE49-F238E27FC236}">
                  <a16:creationId xmlns:a16="http://schemas.microsoft.com/office/drawing/2014/main" id="{564DA7A6-360F-EF93-97E8-EFCA94227A11}"/>
                </a:ext>
              </a:extLst>
            </p:cNvPr>
            <p:cNvSpPr/>
            <p:nvPr/>
          </p:nvSpPr>
          <p:spPr>
            <a:xfrm>
              <a:off x="11033641" y="4024382"/>
              <a:ext cx="365760" cy="3657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9" name="Group 128">
            <a:extLst>
              <a:ext uri="{FF2B5EF4-FFF2-40B4-BE49-F238E27FC236}">
                <a16:creationId xmlns:a16="http://schemas.microsoft.com/office/drawing/2014/main" id="{5BF435DC-0B4A-E202-DC2B-2E0BB880F5BD}"/>
              </a:ext>
            </a:extLst>
          </p:cNvPr>
          <p:cNvGrpSpPr/>
          <p:nvPr/>
        </p:nvGrpSpPr>
        <p:grpSpPr>
          <a:xfrm>
            <a:off x="9603296" y="4659565"/>
            <a:ext cx="1036320" cy="944426"/>
            <a:chOff x="9934634" y="4044356"/>
            <a:chExt cx="1036320" cy="944426"/>
          </a:xfrm>
        </p:grpSpPr>
        <p:sp>
          <p:nvSpPr>
            <p:cNvPr id="26" name="Rectangle 25">
              <a:extLst>
                <a:ext uri="{FF2B5EF4-FFF2-40B4-BE49-F238E27FC236}">
                  <a16:creationId xmlns:a16="http://schemas.microsoft.com/office/drawing/2014/main" id="{781AA409-D3FF-F2D7-E330-B040335A4992}"/>
                </a:ext>
              </a:extLst>
            </p:cNvPr>
            <p:cNvSpPr/>
            <p:nvPr/>
          </p:nvSpPr>
          <p:spPr>
            <a:xfrm>
              <a:off x="9934634" y="4580782"/>
              <a:ext cx="1036320" cy="408000"/>
            </a:xfrm>
            <a:prstGeom prst="rect">
              <a:avLst/>
            </a:prstGeom>
            <a:noFill/>
            <a:ln w="25400" cap="flat" cmpd="sng" algn="ctr">
              <a:noFill/>
              <a:prstDash val="solid"/>
            </a:ln>
            <a:effectLst/>
          </p:spPr>
          <p:txBody>
            <a:bodyPr rtlCol="0" anchor="ctr"/>
            <a:lstStyle/>
            <a:p>
              <a:pPr algn="ctr" defTabSz="1219170">
                <a:defRPr/>
              </a:pPr>
              <a:r>
                <a:rPr lang="en-US" sz="1200" kern="0">
                  <a:solidFill>
                    <a:srgbClr val="00B050"/>
                  </a:solidFill>
                  <a:latin typeface="Arial"/>
                </a:rPr>
                <a:t>TB</a:t>
              </a:r>
            </a:p>
            <a:p>
              <a:pPr algn="ctr" defTabSz="1219170">
                <a:defRPr/>
              </a:pPr>
              <a:r>
                <a:rPr lang="en-US" sz="1200" kern="0">
                  <a:solidFill>
                    <a:srgbClr val="00B050"/>
                  </a:solidFill>
                  <a:latin typeface="Arial"/>
                </a:rPr>
                <a:t> Dengue COVID-19</a:t>
              </a:r>
            </a:p>
          </p:txBody>
        </p:sp>
        <p:sp>
          <p:nvSpPr>
            <p:cNvPr id="27" name="Oval 26">
              <a:extLst>
                <a:ext uri="{FF2B5EF4-FFF2-40B4-BE49-F238E27FC236}">
                  <a16:creationId xmlns:a16="http://schemas.microsoft.com/office/drawing/2014/main" id="{15AC6993-10CF-E6A8-4B9E-1D67885621EC}"/>
                </a:ext>
              </a:extLst>
            </p:cNvPr>
            <p:cNvSpPr/>
            <p:nvPr/>
          </p:nvSpPr>
          <p:spPr>
            <a:xfrm>
              <a:off x="10301963" y="4044356"/>
              <a:ext cx="365760" cy="3657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a:extLst>
              <a:ext uri="{FF2B5EF4-FFF2-40B4-BE49-F238E27FC236}">
                <a16:creationId xmlns:a16="http://schemas.microsoft.com/office/drawing/2014/main" id="{3567A772-98DF-3676-907C-000937538F4A}"/>
              </a:ext>
            </a:extLst>
          </p:cNvPr>
          <p:cNvGrpSpPr/>
          <p:nvPr/>
        </p:nvGrpSpPr>
        <p:grpSpPr>
          <a:xfrm>
            <a:off x="3080485" y="4665617"/>
            <a:ext cx="1301136" cy="809805"/>
            <a:chOff x="2227711" y="4033315"/>
            <a:chExt cx="1301136" cy="809805"/>
          </a:xfrm>
        </p:grpSpPr>
        <p:sp>
          <p:nvSpPr>
            <p:cNvPr id="16" name="Rectangle 15">
              <a:extLst>
                <a:ext uri="{FF2B5EF4-FFF2-40B4-BE49-F238E27FC236}">
                  <a16:creationId xmlns:a16="http://schemas.microsoft.com/office/drawing/2014/main" id="{FBE2B56E-8FBC-AF20-46E2-E26488BEF8D9}"/>
                </a:ext>
              </a:extLst>
            </p:cNvPr>
            <p:cNvSpPr/>
            <p:nvPr/>
          </p:nvSpPr>
          <p:spPr>
            <a:xfrm>
              <a:off x="2227711" y="4460144"/>
              <a:ext cx="1301136" cy="382976"/>
            </a:xfrm>
            <a:prstGeom prst="rect">
              <a:avLst/>
            </a:prstGeom>
            <a:noFill/>
            <a:ln w="25400" cap="flat" cmpd="sng" algn="ctr">
              <a:noFill/>
              <a:prstDash val="solid"/>
            </a:ln>
            <a:effectLst/>
          </p:spPr>
          <p:txBody>
            <a:bodyPr lIns="36000" tIns="36000" rIns="36000" bIns="36000" rtlCol="0" anchor="ctr"/>
            <a:lstStyle/>
            <a:p>
              <a:pPr algn="ctr" defTabSz="1219170">
                <a:defRPr/>
              </a:pPr>
              <a:r>
                <a:rPr lang="en-GB" sz="1200" kern="0">
                  <a:solidFill>
                    <a:schemeClr val="bg2"/>
                  </a:solidFill>
                  <a:latin typeface="Arial"/>
                </a:rPr>
                <a:t>RSV </a:t>
              </a:r>
            </a:p>
            <a:p>
              <a:pPr algn="ctr" defTabSz="1219170">
                <a:defRPr/>
              </a:pPr>
              <a:r>
                <a:rPr lang="en-GB" sz="1200" kern="0">
                  <a:solidFill>
                    <a:schemeClr val="bg2"/>
                  </a:solidFill>
                  <a:latin typeface="Arial"/>
                </a:rPr>
                <a:t>Hep B BD</a:t>
              </a:r>
            </a:p>
          </p:txBody>
        </p:sp>
        <p:sp>
          <p:nvSpPr>
            <p:cNvPr id="28" name="Oval 27">
              <a:extLst>
                <a:ext uri="{FF2B5EF4-FFF2-40B4-BE49-F238E27FC236}">
                  <a16:creationId xmlns:a16="http://schemas.microsoft.com/office/drawing/2014/main" id="{2F30ADA8-F0BD-5FF8-B69F-31CEB3651B28}"/>
                </a:ext>
              </a:extLst>
            </p:cNvPr>
            <p:cNvSpPr/>
            <p:nvPr/>
          </p:nvSpPr>
          <p:spPr>
            <a:xfrm>
              <a:off x="2712535" y="4033315"/>
              <a:ext cx="365760" cy="3657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5" name="Rectangle 114">
            <a:extLst>
              <a:ext uri="{FF2B5EF4-FFF2-40B4-BE49-F238E27FC236}">
                <a16:creationId xmlns:a16="http://schemas.microsoft.com/office/drawing/2014/main" id="{E8079074-4F7F-4888-A32B-B675FEED4D39}"/>
              </a:ext>
            </a:extLst>
          </p:cNvPr>
          <p:cNvSpPr/>
          <p:nvPr/>
        </p:nvSpPr>
        <p:spPr>
          <a:xfrm>
            <a:off x="661223" y="4694346"/>
            <a:ext cx="947258" cy="727687"/>
          </a:xfrm>
          <a:prstGeom prst="rect">
            <a:avLst/>
          </a:prstGeom>
          <a:noFill/>
          <a:ln w="25400" cap="flat" cmpd="sng" algn="ctr">
            <a:noFill/>
            <a:prstDash val="solid"/>
          </a:ln>
          <a:effectLst/>
        </p:spPr>
        <p:txBody>
          <a:bodyPr lIns="36000" tIns="36000" rIns="36000" bIns="36000" rtlCol="0" anchor="ctr"/>
          <a:lstStyle/>
          <a:p>
            <a:pPr defTabSz="1219170">
              <a:defRPr/>
            </a:pPr>
            <a:endParaRPr lang="en-GB" sz="1600" b="1" kern="0">
              <a:solidFill>
                <a:schemeClr val="bg2"/>
              </a:solidFill>
              <a:latin typeface="Arial"/>
              <a:cs typeface="Arial"/>
            </a:endParaRPr>
          </a:p>
        </p:txBody>
      </p:sp>
      <p:cxnSp>
        <p:nvCxnSpPr>
          <p:cNvPr id="32" name="Straight Connector 31">
            <a:extLst>
              <a:ext uri="{FF2B5EF4-FFF2-40B4-BE49-F238E27FC236}">
                <a16:creationId xmlns:a16="http://schemas.microsoft.com/office/drawing/2014/main" id="{A2FF4B5C-1870-6915-967A-3F5B6F16357D}"/>
              </a:ext>
            </a:extLst>
          </p:cNvPr>
          <p:cNvCxnSpPr>
            <a:cxnSpLocks/>
          </p:cNvCxnSpPr>
          <p:nvPr/>
        </p:nvCxnSpPr>
        <p:spPr>
          <a:xfrm flipV="1">
            <a:off x="2460235" y="4107779"/>
            <a:ext cx="8771438" cy="14256"/>
          </a:xfrm>
          <a:prstGeom prst="line">
            <a:avLst/>
          </a:prstGeom>
          <a:ln w="19050">
            <a:solidFill>
              <a:srgbClr val="9930A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D35737B4-A7D7-6615-4BFE-187A1FF41A60}"/>
              </a:ext>
            </a:extLst>
          </p:cNvPr>
          <p:cNvPicPr>
            <a:picLocks noChangeAspect="1"/>
          </p:cNvPicPr>
          <p:nvPr/>
        </p:nvPicPr>
        <p:blipFill>
          <a:blip r:embed="rId14"/>
          <a:stretch>
            <a:fillRect/>
          </a:stretch>
        </p:blipFill>
        <p:spPr>
          <a:xfrm>
            <a:off x="6802509" y="4626317"/>
            <a:ext cx="510640" cy="455414"/>
          </a:xfrm>
          <a:prstGeom prst="rect">
            <a:avLst/>
          </a:prstGeom>
        </p:spPr>
      </p:pic>
      <p:sp>
        <p:nvSpPr>
          <p:cNvPr id="47" name="TextBox 46">
            <a:extLst>
              <a:ext uri="{FF2B5EF4-FFF2-40B4-BE49-F238E27FC236}">
                <a16:creationId xmlns:a16="http://schemas.microsoft.com/office/drawing/2014/main" id="{21C783C4-B0D0-BBBE-FA41-32F491835F67}"/>
              </a:ext>
            </a:extLst>
          </p:cNvPr>
          <p:cNvSpPr txBox="1"/>
          <p:nvPr/>
        </p:nvSpPr>
        <p:spPr>
          <a:xfrm>
            <a:off x="3917851" y="3271596"/>
            <a:ext cx="1766642" cy="830997"/>
          </a:xfrm>
          <a:prstGeom prst="rect">
            <a:avLst/>
          </a:prstGeom>
          <a:noFill/>
        </p:spPr>
        <p:txBody>
          <a:bodyPr wrap="square">
            <a:spAutoFit/>
          </a:bodyPr>
          <a:lstStyle/>
          <a:p>
            <a:pPr algn="ctr" defTabSz="1219170">
              <a:defRPr/>
            </a:pPr>
            <a:r>
              <a:rPr lang="en-US" sz="1200" kern="0">
                <a:solidFill>
                  <a:srgbClr val="9930A1"/>
                </a:solidFill>
                <a:latin typeface="Arial"/>
              </a:rPr>
              <a:t>JE, Men A**, </a:t>
            </a:r>
          </a:p>
          <a:p>
            <a:pPr algn="ctr" defTabSz="1219170">
              <a:defRPr/>
            </a:pPr>
            <a:r>
              <a:rPr lang="en-US" sz="1200" kern="0">
                <a:solidFill>
                  <a:srgbClr val="9930A1"/>
                </a:solidFill>
                <a:latin typeface="Arial"/>
              </a:rPr>
              <a:t>PCV**, Penta, IPV** M*/MR*</a:t>
            </a:r>
            <a:r>
              <a:rPr lang="en-US" sz="1200" kern="0" baseline="30000">
                <a:solidFill>
                  <a:srgbClr val="9930A1"/>
                </a:solidFill>
                <a:latin typeface="Arial"/>
              </a:rPr>
              <a:t>,</a:t>
            </a:r>
            <a:r>
              <a:rPr lang="en-US" sz="1200" kern="0">
                <a:solidFill>
                  <a:srgbClr val="9930A1"/>
                </a:solidFill>
                <a:latin typeface="Arial"/>
              </a:rPr>
              <a:t>**, MCV1, RV, </a:t>
            </a:r>
          </a:p>
          <a:p>
            <a:pPr algn="ctr" defTabSz="1219170">
              <a:defRPr/>
            </a:pPr>
            <a:r>
              <a:rPr lang="en-US" sz="1200" kern="0">
                <a:solidFill>
                  <a:srgbClr val="9930A1"/>
                </a:solidFill>
                <a:latin typeface="Arial"/>
              </a:rPr>
              <a:t>TCV**, YF**, Malaria</a:t>
            </a:r>
            <a:endParaRPr lang="en-GB" sz="1200" kern="0">
              <a:solidFill>
                <a:srgbClr val="9930A1"/>
              </a:solidFill>
              <a:latin typeface="Arial"/>
            </a:endParaRPr>
          </a:p>
        </p:txBody>
      </p:sp>
      <p:sp>
        <p:nvSpPr>
          <p:cNvPr id="49" name="TextBox 48">
            <a:extLst>
              <a:ext uri="{FF2B5EF4-FFF2-40B4-BE49-F238E27FC236}">
                <a16:creationId xmlns:a16="http://schemas.microsoft.com/office/drawing/2014/main" id="{01BB6D4F-1619-C0AE-9B4F-5EF88036EED8}"/>
              </a:ext>
            </a:extLst>
          </p:cNvPr>
          <p:cNvSpPr txBox="1"/>
          <p:nvPr/>
        </p:nvSpPr>
        <p:spPr>
          <a:xfrm>
            <a:off x="5523253" y="3291720"/>
            <a:ext cx="1224623" cy="830997"/>
          </a:xfrm>
          <a:prstGeom prst="rect">
            <a:avLst/>
          </a:prstGeom>
          <a:noFill/>
        </p:spPr>
        <p:txBody>
          <a:bodyPr wrap="square">
            <a:spAutoFit/>
          </a:bodyPr>
          <a:lstStyle/>
          <a:p>
            <a:pPr algn="ctr" defTabSz="1219170">
              <a:defRPr/>
            </a:pPr>
            <a:r>
              <a:rPr lang="en-US" sz="1200" kern="0">
                <a:solidFill>
                  <a:srgbClr val="9930A1"/>
                </a:solidFill>
                <a:latin typeface="Arial"/>
              </a:rPr>
              <a:t>MCV2 </a:t>
            </a:r>
          </a:p>
          <a:p>
            <a:pPr algn="ctr" defTabSz="1219170">
              <a:defRPr/>
            </a:pPr>
            <a:r>
              <a:rPr lang="en-US" sz="1200" kern="0">
                <a:solidFill>
                  <a:srgbClr val="9930A1"/>
                </a:solidFill>
                <a:latin typeface="Arial"/>
              </a:rPr>
              <a:t>Men A, MR, Malaria, OCV***</a:t>
            </a:r>
            <a:endParaRPr lang="en-GB" sz="1200" kern="0">
              <a:solidFill>
                <a:srgbClr val="9930A1"/>
              </a:solidFill>
              <a:latin typeface="Arial"/>
            </a:endParaRPr>
          </a:p>
        </p:txBody>
      </p:sp>
      <p:sp>
        <p:nvSpPr>
          <p:cNvPr id="50" name="TextBox 49">
            <a:extLst>
              <a:ext uri="{FF2B5EF4-FFF2-40B4-BE49-F238E27FC236}">
                <a16:creationId xmlns:a16="http://schemas.microsoft.com/office/drawing/2014/main" id="{F0AFE6A7-1EC0-1813-217C-7D62A0A70E7F}"/>
              </a:ext>
            </a:extLst>
          </p:cNvPr>
          <p:cNvSpPr txBox="1"/>
          <p:nvPr/>
        </p:nvSpPr>
        <p:spPr>
          <a:xfrm>
            <a:off x="7723520" y="3262379"/>
            <a:ext cx="1224623" cy="276999"/>
          </a:xfrm>
          <a:prstGeom prst="rect">
            <a:avLst/>
          </a:prstGeom>
          <a:noFill/>
        </p:spPr>
        <p:txBody>
          <a:bodyPr wrap="square">
            <a:spAutoFit/>
          </a:bodyPr>
          <a:lstStyle/>
          <a:p>
            <a:pPr algn="ctr" defTabSz="1219170">
              <a:defRPr/>
            </a:pPr>
            <a:r>
              <a:rPr lang="en-US" sz="1200" kern="0">
                <a:solidFill>
                  <a:srgbClr val="9930A1"/>
                </a:solidFill>
                <a:latin typeface="Arial"/>
              </a:rPr>
              <a:t>HPV**</a:t>
            </a:r>
            <a:endParaRPr lang="en-GB" sz="1200" kern="0">
              <a:solidFill>
                <a:srgbClr val="9930A1"/>
              </a:solidFill>
              <a:latin typeface="Arial"/>
            </a:endParaRPr>
          </a:p>
        </p:txBody>
      </p:sp>
      <p:sp>
        <p:nvSpPr>
          <p:cNvPr id="53" name="Oval 52">
            <a:extLst>
              <a:ext uri="{FF2B5EF4-FFF2-40B4-BE49-F238E27FC236}">
                <a16:creationId xmlns:a16="http://schemas.microsoft.com/office/drawing/2014/main" id="{288423B9-9612-DCEA-85A3-2FA86F67C9EF}"/>
              </a:ext>
            </a:extLst>
          </p:cNvPr>
          <p:cNvSpPr/>
          <p:nvPr/>
        </p:nvSpPr>
        <p:spPr>
          <a:xfrm>
            <a:off x="5769804" y="4641668"/>
            <a:ext cx="365760" cy="3657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72311D53-C59E-88A5-DC7F-2BF343907930}"/>
              </a:ext>
            </a:extLst>
          </p:cNvPr>
          <p:cNvPicPr>
            <a:picLocks noChangeAspect="1"/>
          </p:cNvPicPr>
          <p:nvPr/>
        </p:nvPicPr>
        <p:blipFill>
          <a:blip r:embed="rId15"/>
          <a:stretch>
            <a:fillRect/>
          </a:stretch>
        </p:blipFill>
        <p:spPr>
          <a:xfrm>
            <a:off x="1828924" y="5588111"/>
            <a:ext cx="586211" cy="417781"/>
          </a:xfrm>
          <a:prstGeom prst="rect">
            <a:avLst/>
          </a:prstGeom>
        </p:spPr>
      </p:pic>
      <p:sp>
        <p:nvSpPr>
          <p:cNvPr id="12" name="TextBox 11">
            <a:extLst>
              <a:ext uri="{FF2B5EF4-FFF2-40B4-BE49-F238E27FC236}">
                <a16:creationId xmlns:a16="http://schemas.microsoft.com/office/drawing/2014/main" id="{922E365B-4C4E-4F12-8E81-286D5914A4A4}"/>
              </a:ext>
            </a:extLst>
          </p:cNvPr>
          <p:cNvSpPr txBox="1"/>
          <p:nvPr/>
        </p:nvSpPr>
        <p:spPr>
          <a:xfrm>
            <a:off x="894922" y="3895850"/>
            <a:ext cx="987805" cy="461665"/>
          </a:xfrm>
          <a:prstGeom prst="rect">
            <a:avLst/>
          </a:prstGeom>
          <a:noFill/>
        </p:spPr>
        <p:txBody>
          <a:bodyPr wrap="square" rtlCol="0">
            <a:spAutoFit/>
          </a:bodyPr>
          <a:lstStyle/>
          <a:p>
            <a:r>
              <a:rPr lang="en-GB" sz="1200" i="1" kern="0">
                <a:solidFill>
                  <a:srgbClr val="A51890"/>
                </a:solidFill>
                <a:latin typeface="Arial"/>
              </a:rPr>
              <a:t>Emergency</a:t>
            </a:r>
          </a:p>
          <a:p>
            <a:r>
              <a:rPr lang="en-GB" sz="1200" i="1" kern="0">
                <a:solidFill>
                  <a:srgbClr val="A51890"/>
                </a:solidFill>
                <a:latin typeface="Arial"/>
              </a:rPr>
              <a:t>Stockpiles</a:t>
            </a:r>
            <a:endParaRPr lang="en-US" sz="1200"/>
          </a:p>
        </p:txBody>
      </p:sp>
      <p:sp>
        <p:nvSpPr>
          <p:cNvPr id="17" name="TextBox 16">
            <a:extLst>
              <a:ext uri="{FF2B5EF4-FFF2-40B4-BE49-F238E27FC236}">
                <a16:creationId xmlns:a16="http://schemas.microsoft.com/office/drawing/2014/main" id="{E26E08D4-E62A-1027-95F6-337FB3DECA2C}"/>
              </a:ext>
            </a:extLst>
          </p:cNvPr>
          <p:cNvSpPr txBox="1"/>
          <p:nvPr/>
        </p:nvSpPr>
        <p:spPr>
          <a:xfrm>
            <a:off x="2415135" y="6280584"/>
            <a:ext cx="9104865" cy="738664"/>
          </a:xfrm>
          <a:prstGeom prst="rect">
            <a:avLst/>
          </a:prstGeom>
          <a:noFill/>
        </p:spPr>
        <p:txBody>
          <a:bodyPr wrap="square" rtlCol="0">
            <a:spAutoFit/>
          </a:bodyPr>
          <a:lstStyle/>
          <a:p>
            <a:r>
              <a:rPr lang="en-GB" sz="1200" i="1" kern="0">
                <a:solidFill>
                  <a:srgbClr val="A51890"/>
                </a:solidFill>
                <a:latin typeface="Arial"/>
              </a:rPr>
              <a:t>*supported for periodic follow up. **supported with one-time catch ups beyond infancy ***mass preventive campaign. </a:t>
            </a:r>
          </a:p>
          <a:p>
            <a:pPr algn="ctr"/>
            <a:r>
              <a:rPr lang="en-US" sz="1200" kern="0" baseline="30000">
                <a:solidFill>
                  <a:srgbClr val="A51890"/>
                </a:solidFill>
                <a:latin typeface="Arial"/>
              </a:rPr>
              <a:t>†</a:t>
            </a:r>
            <a:r>
              <a:rPr lang="en-GB" sz="1200" i="1" kern="0">
                <a:solidFill>
                  <a:srgbClr val="A51890"/>
                </a:solidFill>
                <a:latin typeface="Arial"/>
              </a:rPr>
              <a:t>not all appropriate for new-borns &amp; infants. </a:t>
            </a:r>
          </a:p>
          <a:p>
            <a:endParaRPr lang="en-US"/>
          </a:p>
        </p:txBody>
      </p:sp>
      <p:pic>
        <p:nvPicPr>
          <p:cNvPr id="51" name="Picture 50">
            <a:extLst>
              <a:ext uri="{FF2B5EF4-FFF2-40B4-BE49-F238E27FC236}">
                <a16:creationId xmlns:a16="http://schemas.microsoft.com/office/drawing/2014/main" id="{D81F6DBD-C9CE-7B15-2350-14D645D67A8F}"/>
              </a:ext>
            </a:extLst>
          </p:cNvPr>
          <p:cNvPicPr>
            <a:picLocks noChangeAspect="1"/>
          </p:cNvPicPr>
          <p:nvPr/>
        </p:nvPicPr>
        <p:blipFill>
          <a:blip r:embed="rId16"/>
          <a:stretch>
            <a:fillRect/>
          </a:stretch>
        </p:blipFill>
        <p:spPr>
          <a:xfrm>
            <a:off x="8025096" y="4641668"/>
            <a:ext cx="448803" cy="414467"/>
          </a:xfrm>
          <a:prstGeom prst="rect">
            <a:avLst/>
          </a:prstGeom>
        </p:spPr>
      </p:pic>
      <p:sp>
        <p:nvSpPr>
          <p:cNvPr id="35" name="TextBox 34">
            <a:extLst>
              <a:ext uri="{FF2B5EF4-FFF2-40B4-BE49-F238E27FC236}">
                <a16:creationId xmlns:a16="http://schemas.microsoft.com/office/drawing/2014/main" id="{CAE36563-5935-75E7-5554-7486FF04AC15}"/>
              </a:ext>
            </a:extLst>
          </p:cNvPr>
          <p:cNvSpPr txBox="1"/>
          <p:nvPr/>
        </p:nvSpPr>
        <p:spPr>
          <a:xfrm>
            <a:off x="960840" y="5550376"/>
            <a:ext cx="987805" cy="461665"/>
          </a:xfrm>
          <a:prstGeom prst="rect">
            <a:avLst/>
          </a:prstGeom>
          <a:noFill/>
        </p:spPr>
        <p:txBody>
          <a:bodyPr wrap="square" rtlCol="0">
            <a:spAutoFit/>
          </a:bodyPr>
          <a:lstStyle/>
          <a:p>
            <a:r>
              <a:rPr lang="en-GB" sz="1200" i="1" kern="0">
                <a:solidFill>
                  <a:srgbClr val="00B050"/>
                </a:solidFill>
                <a:latin typeface="Arial"/>
              </a:rPr>
              <a:t>Emergency</a:t>
            </a:r>
          </a:p>
          <a:p>
            <a:r>
              <a:rPr lang="en-GB" sz="1200" i="1" kern="0">
                <a:solidFill>
                  <a:srgbClr val="00B050"/>
                </a:solidFill>
                <a:latin typeface="Arial"/>
              </a:rPr>
              <a:t>Stockpiles</a:t>
            </a:r>
            <a:endParaRPr lang="en-US" sz="1200">
              <a:solidFill>
                <a:srgbClr val="00B050"/>
              </a:solidFill>
            </a:endParaRPr>
          </a:p>
        </p:txBody>
      </p:sp>
      <p:pic>
        <p:nvPicPr>
          <p:cNvPr id="36" name="Picture 35">
            <a:extLst>
              <a:ext uri="{FF2B5EF4-FFF2-40B4-BE49-F238E27FC236}">
                <a16:creationId xmlns:a16="http://schemas.microsoft.com/office/drawing/2014/main" id="{0280EE9D-2DCB-BB12-C9B7-F0CF175E33E6}"/>
              </a:ext>
            </a:extLst>
          </p:cNvPr>
          <p:cNvPicPr>
            <a:picLocks noChangeAspect="1"/>
          </p:cNvPicPr>
          <p:nvPr/>
        </p:nvPicPr>
        <p:blipFill>
          <a:blip r:embed="rId16"/>
          <a:stretch>
            <a:fillRect/>
          </a:stretch>
        </p:blipFill>
        <p:spPr>
          <a:xfrm>
            <a:off x="4487279" y="4623175"/>
            <a:ext cx="448803" cy="414467"/>
          </a:xfrm>
          <a:prstGeom prst="rect">
            <a:avLst/>
          </a:prstGeom>
        </p:spPr>
      </p:pic>
      <p:pic>
        <p:nvPicPr>
          <p:cNvPr id="7" name="Picture 13" descr="Icon&#10;&#10;Description automatically generated">
            <a:extLst>
              <a:ext uri="{FF2B5EF4-FFF2-40B4-BE49-F238E27FC236}">
                <a16:creationId xmlns:a16="http://schemas.microsoft.com/office/drawing/2014/main" id="{B0A3174E-18A5-D989-8E98-97EE2D621E26}"/>
              </a:ext>
            </a:extLst>
          </p:cNvPr>
          <p:cNvPicPr>
            <a:picLocks noChangeAspect="1"/>
          </p:cNvPicPr>
          <p:nvPr/>
        </p:nvPicPr>
        <p:blipFill>
          <a:blip r:embed="rId17">
            <a:clrChange>
              <a:clrFrom>
                <a:srgbClr val="F7F1D7"/>
              </a:clrFrom>
              <a:clrTo>
                <a:srgbClr val="F7F1D7">
                  <a:alpha val="0"/>
                </a:srgbClr>
              </a:clrTo>
            </a:clrChange>
          </a:blip>
          <a:stretch>
            <a:fillRect/>
          </a:stretch>
        </p:blipFill>
        <p:spPr>
          <a:xfrm>
            <a:off x="10520363" y="1385888"/>
            <a:ext cx="942975" cy="923925"/>
          </a:xfrm>
          <a:prstGeom prst="rect">
            <a:avLst/>
          </a:prstGeom>
        </p:spPr>
      </p:pic>
      <p:pic>
        <p:nvPicPr>
          <p:cNvPr id="14" name="Picture 39">
            <a:extLst>
              <a:ext uri="{FF2B5EF4-FFF2-40B4-BE49-F238E27FC236}">
                <a16:creationId xmlns:a16="http://schemas.microsoft.com/office/drawing/2014/main" id="{584AE7A7-20EB-58A1-7DAB-8CD6B4AAC915}"/>
              </a:ext>
            </a:extLst>
          </p:cNvPr>
          <p:cNvPicPr>
            <a:picLocks noChangeAspect="1"/>
          </p:cNvPicPr>
          <p:nvPr/>
        </p:nvPicPr>
        <p:blipFill>
          <a:blip r:embed="rId18"/>
          <a:stretch>
            <a:fillRect/>
          </a:stretch>
        </p:blipFill>
        <p:spPr>
          <a:xfrm>
            <a:off x="2571750" y="4657725"/>
            <a:ext cx="438150" cy="400050"/>
          </a:xfrm>
          <a:prstGeom prst="rect">
            <a:avLst/>
          </a:prstGeom>
        </p:spPr>
      </p:pic>
      <p:pic>
        <p:nvPicPr>
          <p:cNvPr id="38" name="Picture 37">
            <a:extLst>
              <a:ext uri="{FF2B5EF4-FFF2-40B4-BE49-F238E27FC236}">
                <a16:creationId xmlns:a16="http://schemas.microsoft.com/office/drawing/2014/main" id="{31FD1C57-7A63-872A-C150-F19E4D65904B}"/>
              </a:ext>
            </a:extLst>
          </p:cNvPr>
          <p:cNvPicPr>
            <a:picLocks noChangeAspect="1"/>
          </p:cNvPicPr>
          <p:nvPr/>
        </p:nvPicPr>
        <p:blipFill>
          <a:blip r:embed="rId19"/>
          <a:stretch>
            <a:fillRect/>
          </a:stretch>
        </p:blipFill>
        <p:spPr>
          <a:xfrm>
            <a:off x="1856302" y="3866983"/>
            <a:ext cx="522688" cy="406903"/>
          </a:xfrm>
          <a:prstGeom prst="rect">
            <a:avLst/>
          </a:prstGeom>
        </p:spPr>
      </p:pic>
      <p:sp>
        <p:nvSpPr>
          <p:cNvPr id="6" name="Footer Placeholder 5">
            <a:extLst>
              <a:ext uri="{FF2B5EF4-FFF2-40B4-BE49-F238E27FC236}">
                <a16:creationId xmlns:a16="http://schemas.microsoft.com/office/drawing/2014/main" id="{DDD928BB-64ED-8DD6-E194-171988C0E2F6}"/>
              </a:ext>
            </a:extLst>
          </p:cNvPr>
          <p:cNvSpPr>
            <a:spLocks noGrp="1"/>
          </p:cNvSpPr>
          <p:nvPr>
            <p:ph type="ftr" sz="quarter" idx="11"/>
          </p:nvPr>
        </p:nvSpPr>
        <p:spPr/>
        <p:txBody>
          <a:bodyPr/>
          <a:lstStyle/>
          <a:p>
            <a:r>
              <a:rPr lang="en-US"/>
              <a:t>Board Meeting, 26 - 27 June 2023</a:t>
            </a:r>
            <a:endParaRPr lang="en-GB"/>
          </a:p>
        </p:txBody>
      </p:sp>
      <p:sp>
        <p:nvSpPr>
          <p:cNvPr id="40" name="Slide Number Placeholder 39">
            <a:extLst>
              <a:ext uri="{FF2B5EF4-FFF2-40B4-BE49-F238E27FC236}">
                <a16:creationId xmlns:a16="http://schemas.microsoft.com/office/drawing/2014/main" id="{4DE440C0-6E74-EAF4-B36F-A03B6ED9A56E}"/>
              </a:ext>
            </a:extLst>
          </p:cNvPr>
          <p:cNvSpPr>
            <a:spLocks noGrp="1"/>
          </p:cNvSpPr>
          <p:nvPr>
            <p:ph type="sldNum" sz="quarter" idx="12"/>
          </p:nvPr>
        </p:nvSpPr>
        <p:spPr/>
        <p:txBody>
          <a:bodyPr/>
          <a:lstStyle/>
          <a:p>
            <a:fld id="{AB746B08-255A-2748-8A21-40BE94A17FD1}" type="slidenum">
              <a:rPr lang="en-GB" smtClean="0">
                <a:solidFill>
                  <a:schemeClr val="tx1">
                    <a:lumMod val="50000"/>
                    <a:lumOff val="50000"/>
                  </a:schemeClr>
                </a:solidFill>
              </a:rPr>
              <a:pPr/>
              <a:t>16</a:t>
            </a:fld>
            <a:endParaRPr lang="en-GB">
              <a:solidFill>
                <a:schemeClr val="tx1">
                  <a:lumMod val="50000"/>
                  <a:lumOff val="50000"/>
                </a:schemeClr>
              </a:solidFill>
            </a:endParaRPr>
          </a:p>
        </p:txBody>
      </p:sp>
    </p:spTree>
    <p:extLst>
      <p:ext uri="{BB962C8B-B14F-4D97-AF65-F5344CB8AC3E}">
        <p14:creationId xmlns:p14="http://schemas.microsoft.com/office/powerpoint/2010/main" val="3804241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43533-684D-4A3A-97A8-40DB9E48408B}"/>
              </a:ext>
            </a:extLst>
          </p:cNvPr>
          <p:cNvSpPr>
            <a:spLocks noGrp="1"/>
          </p:cNvSpPr>
          <p:nvPr>
            <p:ph type="title"/>
          </p:nvPr>
        </p:nvSpPr>
        <p:spPr>
          <a:xfrm>
            <a:off x="519010" y="228276"/>
            <a:ext cx="11154344" cy="997137"/>
          </a:xfrm>
        </p:spPr>
        <p:txBody>
          <a:bodyPr anchor="b">
            <a:normAutofit/>
          </a:bodyPr>
          <a:lstStyle/>
          <a:p>
            <a:r>
              <a:rPr lang="en-US"/>
              <a:t>Leveraging various Gavi funding streams for comprehensive support for M &amp; R control</a:t>
            </a:r>
          </a:p>
        </p:txBody>
      </p:sp>
      <p:sp>
        <p:nvSpPr>
          <p:cNvPr id="32" name="Slide Number Placeholder 31">
            <a:extLst>
              <a:ext uri="{FF2B5EF4-FFF2-40B4-BE49-F238E27FC236}">
                <a16:creationId xmlns:a16="http://schemas.microsoft.com/office/drawing/2014/main" id="{7C0E904C-8AE0-9B94-D556-BE78538D176D}"/>
              </a:ext>
            </a:extLst>
          </p:cNvPr>
          <p:cNvSpPr>
            <a:spLocks noGrp="1"/>
          </p:cNvSpPr>
          <p:nvPr>
            <p:ph type="sldNum" sz="quarter" idx="12"/>
          </p:nvPr>
        </p:nvSpPr>
        <p:spPr>
          <a:xfrm>
            <a:off x="515937" y="6282800"/>
            <a:ext cx="261630" cy="136526"/>
          </a:xfrm>
        </p:spPr>
        <p:txBody>
          <a:bodyPr/>
          <a:lstStyle/>
          <a:p>
            <a:fld id="{733122C9-A0B9-462F-8757-0847AD287B63}" type="slidenum">
              <a:rPr lang="en-GB" noProof="0" smtClean="0"/>
              <a:pPr/>
              <a:t>17</a:t>
            </a:fld>
            <a:endParaRPr lang="en-GB" noProof="0"/>
          </a:p>
        </p:txBody>
      </p:sp>
      <p:sp>
        <p:nvSpPr>
          <p:cNvPr id="3" name="Rectangle 2">
            <a:extLst>
              <a:ext uri="{FF2B5EF4-FFF2-40B4-BE49-F238E27FC236}">
                <a16:creationId xmlns:a16="http://schemas.microsoft.com/office/drawing/2014/main" id="{DA754FBB-DC4D-9302-A94D-636239DFDB11}"/>
              </a:ext>
            </a:extLst>
          </p:cNvPr>
          <p:cNvSpPr/>
          <p:nvPr/>
        </p:nvSpPr>
        <p:spPr>
          <a:xfrm>
            <a:off x="485293" y="1854697"/>
            <a:ext cx="2208245" cy="24374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pt-PT" sz="2000" b="0" i="0" u="none" strike="noStrike" kern="1200" cap="none" spc="0" normalizeH="0" baseline="0" noProof="0">
                <a:ln>
                  <a:noFill/>
                </a:ln>
                <a:solidFill>
                  <a:srgbClr val="FFFFFF"/>
                </a:solidFill>
                <a:effectLst/>
                <a:uLnTx/>
                <a:uFillTx/>
                <a:latin typeface="Arial"/>
                <a:ea typeface="+mn-ea"/>
                <a:cs typeface="+mn-cs"/>
              </a:rPr>
              <a:t>Routine immunisation</a:t>
            </a: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B7470E57-B9D2-49CB-E86C-151A6291B7DD}"/>
              </a:ext>
            </a:extLst>
          </p:cNvPr>
          <p:cNvSpPr txBox="1"/>
          <p:nvPr/>
        </p:nvSpPr>
        <p:spPr>
          <a:xfrm>
            <a:off x="2873704" y="1872281"/>
            <a:ext cx="6279318" cy="2355068"/>
          </a:xfrm>
          <a:prstGeom prst="rect">
            <a:avLst/>
          </a:prstGeom>
          <a:noFill/>
          <a:ln>
            <a:noFill/>
          </a:ln>
        </p:spPr>
        <p:txBody>
          <a:bodyPr wrap="square" rtlCol="0">
            <a:spAutoFit/>
          </a:bodyPr>
          <a:lstStyle/>
          <a:p>
            <a:pPr marL="0" marR="0" lvl="0" indent="0" algn="l" defTabSz="1219170" rtl="0" eaLnBrk="1" fontAlgn="auto" latinLnBrk="0" hangingPunct="1">
              <a:lnSpc>
                <a:spcPct val="100000"/>
              </a:lnSpc>
              <a:spcBef>
                <a:spcPts val="0"/>
              </a:spcBef>
              <a:spcAft>
                <a:spcPts val="600"/>
              </a:spcAft>
              <a:buClrTx/>
              <a:buSzTx/>
              <a:buFontTx/>
              <a:buNone/>
              <a:tabLst/>
              <a:defRPr/>
            </a:pPr>
            <a:r>
              <a:rPr kumimoji="0" lang="pt-PT" sz="1467" b="0" i="0" u="none" strike="noStrike" kern="1200" cap="none" spc="0" normalizeH="0" baseline="0" noProof="0">
                <a:ln>
                  <a:noFill/>
                </a:ln>
                <a:effectLst/>
                <a:uLnTx/>
                <a:uFillTx/>
                <a:latin typeface="Arial"/>
                <a:ea typeface="+mn-ea"/>
                <a:cs typeface="+mn-cs"/>
              </a:rPr>
              <a:t>Improve routine Measles containing vaccine 1st dose (MCV1) and MCV2 </a:t>
            </a:r>
            <a:r>
              <a:rPr kumimoji="0" lang="pt-PT" sz="1467" b="1" i="0" u="none" strike="noStrike" kern="1200" cap="none" spc="0" normalizeH="0" baseline="0" noProof="0">
                <a:ln>
                  <a:noFill/>
                </a:ln>
                <a:effectLst/>
                <a:uLnTx/>
                <a:uFillTx/>
                <a:latin typeface="Arial"/>
                <a:ea typeface="+mn-ea"/>
                <a:cs typeface="+mn-cs"/>
              </a:rPr>
              <a:t>coverage</a:t>
            </a:r>
            <a:r>
              <a:rPr kumimoji="0" lang="pt-PT" sz="1467" b="0" i="0" u="none" strike="noStrike" kern="1200" cap="none" spc="0" normalizeH="0" baseline="0" noProof="0">
                <a:ln>
                  <a:noFill/>
                </a:ln>
                <a:effectLst/>
                <a:uLnTx/>
                <a:uFillTx/>
                <a:latin typeface="Arial"/>
                <a:ea typeface="+mn-ea"/>
                <a:cs typeface="+mn-cs"/>
              </a:rPr>
              <a:t> to protect individuals</a:t>
            </a:r>
            <a:r>
              <a:rPr kumimoji="0" lang="pt-PT" sz="1467" b="0" i="0" u="none" strike="noStrike" kern="1200" cap="none" spc="0" normalizeH="0" noProof="0">
                <a:ln>
                  <a:noFill/>
                </a:ln>
                <a:effectLst/>
                <a:uLnTx/>
                <a:uFillTx/>
                <a:latin typeface="Arial"/>
                <a:ea typeface="+mn-ea"/>
                <a:cs typeface="+mn-cs"/>
              </a:rPr>
              <a:t> and achieve high population immunity on an ongoing basis, and thus decrease reliance on SIAs</a:t>
            </a:r>
            <a:endParaRPr lang="pt-PT" sz="1467" baseline="0">
              <a:latin typeface="Arial"/>
            </a:endParaRPr>
          </a:p>
          <a:p>
            <a:pPr defTabSz="1219170">
              <a:spcAft>
                <a:spcPts val="600"/>
              </a:spcAft>
              <a:defRPr/>
            </a:pPr>
            <a:r>
              <a:rPr lang="pt-PT" sz="1467" b="1">
                <a:latin typeface="Arial"/>
              </a:rPr>
              <a:t>Introduce MCV2 </a:t>
            </a:r>
            <a:r>
              <a:rPr lang="pt-PT" sz="1467">
                <a:latin typeface="Arial"/>
              </a:rPr>
              <a:t>in routine immunisation</a:t>
            </a:r>
          </a:p>
          <a:p>
            <a:pPr defTabSz="1219170">
              <a:spcAft>
                <a:spcPts val="600"/>
              </a:spcAft>
              <a:defRPr/>
            </a:pPr>
            <a:r>
              <a:rPr lang="pt-PT" sz="1467" b="1">
                <a:latin typeface="Arial"/>
              </a:rPr>
              <a:t>Introduce rubella-containing vaccine (RCV</a:t>
            </a:r>
            <a:r>
              <a:rPr lang="pt-PT" sz="1467">
                <a:latin typeface="Arial"/>
              </a:rPr>
              <a:t>) in routine immunisation, with an MR catch-up campaign, to quickly build up population immunity against rubella and avoid the paradoxical effect</a:t>
            </a:r>
          </a:p>
          <a:p>
            <a:pPr defTabSz="1219170">
              <a:defRPr/>
            </a:pPr>
            <a:endParaRPr lang="pt-PT" sz="1467">
              <a:latin typeface="Arial"/>
            </a:endParaRPr>
          </a:p>
          <a:p>
            <a:pPr defTabSz="1219170">
              <a:defRPr/>
            </a:pPr>
            <a:r>
              <a:rPr lang="pt-PT" sz="1467" b="1">
                <a:latin typeface="Arial"/>
              </a:rPr>
              <a:t>Switch</a:t>
            </a:r>
            <a:r>
              <a:rPr lang="pt-PT" sz="1467">
                <a:latin typeface="Arial"/>
              </a:rPr>
              <a:t> presentations from MCV 10-dose to MCV 5-dose</a:t>
            </a:r>
          </a:p>
        </p:txBody>
      </p:sp>
      <p:sp>
        <p:nvSpPr>
          <p:cNvPr id="8" name="Rectangle 7">
            <a:extLst>
              <a:ext uri="{FF2B5EF4-FFF2-40B4-BE49-F238E27FC236}">
                <a16:creationId xmlns:a16="http://schemas.microsoft.com/office/drawing/2014/main" id="{042C9D80-E866-86F7-2DC3-CE6095ADE754}"/>
              </a:ext>
            </a:extLst>
          </p:cNvPr>
          <p:cNvSpPr/>
          <p:nvPr/>
        </p:nvSpPr>
        <p:spPr>
          <a:xfrm>
            <a:off x="9333188" y="1872280"/>
            <a:ext cx="1080000" cy="7257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pt-PT" sz="2000" b="0" i="0" u="none" strike="noStrike" kern="1200" cap="none" spc="0" normalizeH="0" baseline="0" noProof="0">
                <a:ln>
                  <a:noFill/>
                </a:ln>
                <a:solidFill>
                  <a:srgbClr val="FFFFFF"/>
                </a:solidFill>
                <a:effectLst/>
                <a:uLnTx/>
                <a:uFillTx/>
                <a:latin typeface="Arial"/>
                <a:ea typeface="+mn-ea"/>
                <a:cs typeface="+mn-cs"/>
              </a:rPr>
              <a:t>HSS / EAF</a:t>
            </a: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03D6650F-8D04-17E9-7372-5F174BF3D682}"/>
              </a:ext>
            </a:extLst>
          </p:cNvPr>
          <p:cNvSpPr/>
          <p:nvPr/>
        </p:nvSpPr>
        <p:spPr>
          <a:xfrm>
            <a:off x="10593354" y="1872280"/>
            <a:ext cx="1080000" cy="3535563"/>
          </a:xfrm>
          <a:prstGeom prst="rect">
            <a:avLst/>
          </a:prstGeom>
          <a:solidFill>
            <a:schemeClr val="accent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pt-PT" sz="2000" b="0" i="0" u="none" strike="noStrike" kern="1200" cap="none" spc="0" normalizeH="0" baseline="0" noProof="0">
                <a:ln>
                  <a:noFill/>
                </a:ln>
                <a:solidFill>
                  <a:srgbClr val="FFFFFF"/>
                </a:solidFill>
                <a:effectLst/>
                <a:uLnTx/>
                <a:uFillTx/>
                <a:latin typeface="Arial"/>
                <a:ea typeface="+mn-ea"/>
                <a:cs typeface="+mn-cs"/>
              </a:rPr>
              <a:t>PEF TCA</a:t>
            </a: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84C8F8CF-A0F9-88A9-CA01-53EB4F52C9D9}"/>
              </a:ext>
            </a:extLst>
          </p:cNvPr>
          <p:cNvSpPr/>
          <p:nvPr/>
        </p:nvSpPr>
        <p:spPr>
          <a:xfrm>
            <a:off x="9333188" y="2676836"/>
            <a:ext cx="1080000" cy="1023222"/>
          </a:xfrm>
          <a:prstGeom prst="rect">
            <a:avLst/>
          </a:prstGeom>
          <a:solidFill>
            <a:schemeClr val="accent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pt-PT" sz="2000" b="0" i="0" u="none" strike="noStrike" kern="1200" cap="none" spc="0" normalizeH="0" baseline="0" noProof="0">
                <a:ln>
                  <a:noFill/>
                </a:ln>
                <a:solidFill>
                  <a:srgbClr val="FFFFFF"/>
                </a:solidFill>
                <a:effectLst/>
                <a:uLnTx/>
                <a:uFillTx/>
                <a:latin typeface="Arial"/>
                <a:ea typeface="+mn-ea"/>
                <a:cs typeface="+mn-cs"/>
              </a:rPr>
              <a:t>NVS</a:t>
            </a: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cxnSp>
        <p:nvCxnSpPr>
          <p:cNvPr id="13" name="Straight Connector 12">
            <a:extLst>
              <a:ext uri="{FF2B5EF4-FFF2-40B4-BE49-F238E27FC236}">
                <a16:creationId xmlns:a16="http://schemas.microsoft.com/office/drawing/2014/main" id="{4DE44329-3BC1-44D2-D8D3-2D533B2C18D6}"/>
              </a:ext>
            </a:extLst>
          </p:cNvPr>
          <p:cNvCxnSpPr>
            <a:cxnSpLocks/>
          </p:cNvCxnSpPr>
          <p:nvPr/>
        </p:nvCxnSpPr>
        <p:spPr>
          <a:xfrm>
            <a:off x="359765" y="4347888"/>
            <a:ext cx="10233589"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4F475D1-69C6-9B5A-D5E3-BB558ADE0CE6}"/>
              </a:ext>
            </a:extLst>
          </p:cNvPr>
          <p:cNvSpPr/>
          <p:nvPr/>
        </p:nvSpPr>
        <p:spPr>
          <a:xfrm>
            <a:off x="485293" y="4412444"/>
            <a:ext cx="2208245" cy="9954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pt-PT" sz="1400" b="0" i="0" u="none" strike="noStrike" kern="1200" cap="none" spc="0" normalizeH="0" baseline="0" noProof="0">
                <a:ln>
                  <a:noFill/>
                </a:ln>
                <a:solidFill>
                  <a:srgbClr val="FFFFFF"/>
                </a:solidFill>
                <a:effectLst/>
                <a:uLnTx/>
                <a:uFillTx/>
                <a:latin typeface="Arial"/>
                <a:ea typeface="+mn-ea"/>
                <a:cs typeface="+mn-cs"/>
              </a:rPr>
              <a:t>Preventive </a:t>
            </a:r>
          </a:p>
          <a:p>
            <a:pPr marL="0" marR="0" lvl="0" indent="0" algn="ctr" defTabSz="1219170" rtl="0" eaLnBrk="1" fontAlgn="auto" latinLnBrk="0" hangingPunct="1">
              <a:lnSpc>
                <a:spcPct val="100000"/>
              </a:lnSpc>
              <a:spcBef>
                <a:spcPts val="0"/>
              </a:spcBef>
              <a:spcAft>
                <a:spcPts val="0"/>
              </a:spcAft>
              <a:buClrTx/>
              <a:buSzTx/>
              <a:buFontTx/>
              <a:buNone/>
              <a:tabLst/>
              <a:defRPr/>
            </a:pPr>
            <a:r>
              <a:rPr lang="pt-PT" sz="1400">
                <a:solidFill>
                  <a:srgbClr val="FFFFFF"/>
                </a:solidFill>
                <a:latin typeface="Arial"/>
              </a:rPr>
              <a:t>Supplementary Immunization Activities (</a:t>
            </a:r>
            <a:r>
              <a:rPr kumimoji="0" lang="pt-PT" sz="1400" b="0" i="0" u="none" strike="noStrike" kern="1200" cap="none" spc="0" normalizeH="0" baseline="0" noProof="0">
                <a:ln>
                  <a:noFill/>
                </a:ln>
                <a:solidFill>
                  <a:srgbClr val="FFFFFF"/>
                </a:solidFill>
                <a:effectLst/>
                <a:uLnTx/>
                <a:uFillTx/>
                <a:latin typeface="Arial"/>
                <a:ea typeface="+mn-ea"/>
                <a:cs typeface="+mn-cs"/>
              </a:rPr>
              <a:t>SIAs)</a:t>
            </a: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7" name="TextBox 16">
            <a:extLst>
              <a:ext uri="{FF2B5EF4-FFF2-40B4-BE49-F238E27FC236}">
                <a16:creationId xmlns:a16="http://schemas.microsoft.com/office/drawing/2014/main" id="{7741EF5E-4B13-AB5A-C2F7-457A6B084F6E}"/>
              </a:ext>
            </a:extLst>
          </p:cNvPr>
          <p:cNvSpPr txBox="1"/>
          <p:nvPr/>
        </p:nvSpPr>
        <p:spPr>
          <a:xfrm>
            <a:off x="2873704" y="4412445"/>
            <a:ext cx="6279318" cy="995401"/>
          </a:xfrm>
          <a:prstGeom prst="rect">
            <a:avLst/>
          </a:prstGeom>
          <a:noFill/>
          <a:ln>
            <a:no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pt-PT" sz="1467" b="0" i="0" u="none" strike="noStrike" kern="1200" cap="none" spc="0" normalizeH="0" baseline="0" noProof="0">
                <a:ln>
                  <a:noFill/>
                </a:ln>
                <a:effectLst/>
                <a:uLnTx/>
                <a:uFillTx/>
                <a:latin typeface="Arial"/>
                <a:ea typeface="+mn-ea"/>
                <a:cs typeface="+mn-cs"/>
              </a:rPr>
              <a:t>Periodic activity</a:t>
            </a:r>
            <a:r>
              <a:rPr kumimoji="0" lang="pt-PT" sz="1467" b="0" i="0" u="none" strike="noStrike" kern="1200" cap="none" spc="0" normalizeH="0" noProof="0">
                <a:ln>
                  <a:noFill/>
                </a:ln>
                <a:effectLst/>
                <a:uLnTx/>
                <a:uFillTx/>
                <a:latin typeface="Arial"/>
                <a:ea typeface="+mn-ea"/>
                <a:cs typeface="+mn-cs"/>
              </a:rPr>
              <a:t> to </a:t>
            </a:r>
            <a:r>
              <a:rPr kumimoji="0" lang="pt-PT" sz="1467" b="1" i="0" u="none" strike="noStrike" kern="1200" cap="none" spc="0" normalizeH="0" noProof="0">
                <a:ln>
                  <a:noFill/>
                </a:ln>
                <a:effectLst/>
                <a:uLnTx/>
                <a:uFillTx/>
                <a:latin typeface="Arial"/>
                <a:ea typeface="+mn-ea"/>
                <a:cs typeface="+mn-cs"/>
              </a:rPr>
              <a:t>supplement routine immunisation </a:t>
            </a:r>
            <a:r>
              <a:rPr kumimoji="0" lang="pt-PT" sz="1467" b="0" i="0" u="none" strike="noStrike" kern="1200" cap="none" spc="0" normalizeH="0" noProof="0">
                <a:ln>
                  <a:noFill/>
                </a:ln>
                <a:effectLst/>
                <a:uLnTx/>
                <a:uFillTx/>
                <a:latin typeface="Arial"/>
                <a:ea typeface="+mn-ea"/>
                <a:cs typeface="+mn-cs"/>
              </a:rPr>
              <a:t>due to inadequate coverage and quickly address measles immunity gaps in unvaccinated (i.e. “</a:t>
            </a:r>
            <a:r>
              <a:rPr kumimoji="0" lang="pt-PT" sz="1467" b="1" i="0" u="none" strike="noStrike" kern="1200" cap="none" spc="0" normalizeH="0" noProof="0">
                <a:ln>
                  <a:noFill/>
                </a:ln>
                <a:effectLst/>
                <a:uLnTx/>
                <a:uFillTx/>
                <a:latin typeface="Arial"/>
                <a:ea typeface="+mn-ea"/>
                <a:cs typeface="+mn-cs"/>
              </a:rPr>
              <a:t>measles zero-dose</a:t>
            </a:r>
            <a:r>
              <a:rPr kumimoji="0" lang="pt-PT" sz="1467" b="0" i="0" u="none" strike="noStrike" kern="1200" cap="none" spc="0" normalizeH="0" noProof="0">
                <a:ln>
                  <a:noFill/>
                </a:ln>
                <a:effectLst/>
                <a:uLnTx/>
                <a:uFillTx/>
                <a:latin typeface="Arial"/>
                <a:ea typeface="+mn-ea"/>
                <a:cs typeface="+mn-cs"/>
              </a:rPr>
              <a:t>”) and undervaccinated children to prevent the risk of outbreak</a:t>
            </a:r>
            <a:endParaRPr kumimoji="0" lang="pt-PT" sz="1467" b="0" i="0" u="none" strike="noStrike" kern="1200" cap="none" spc="0" normalizeH="0" baseline="0" noProof="0">
              <a:ln>
                <a:noFill/>
              </a:ln>
              <a:effectLst/>
              <a:uLnTx/>
              <a:uFillTx/>
              <a:latin typeface="Arial"/>
              <a:ea typeface="+mn-ea"/>
              <a:cs typeface="+mn-cs"/>
            </a:endParaRPr>
          </a:p>
        </p:txBody>
      </p:sp>
      <p:sp>
        <p:nvSpPr>
          <p:cNvPr id="18" name="Rectangle 17">
            <a:extLst>
              <a:ext uri="{FF2B5EF4-FFF2-40B4-BE49-F238E27FC236}">
                <a16:creationId xmlns:a16="http://schemas.microsoft.com/office/drawing/2014/main" id="{89A312DA-4AC5-F350-2FC7-C4DB5F127EEA}"/>
              </a:ext>
            </a:extLst>
          </p:cNvPr>
          <p:cNvSpPr/>
          <p:nvPr/>
        </p:nvSpPr>
        <p:spPr>
          <a:xfrm>
            <a:off x="9333188" y="4421873"/>
            <a:ext cx="1080000" cy="985971"/>
          </a:xfrm>
          <a:prstGeom prst="rect">
            <a:avLst/>
          </a:prstGeom>
          <a:solidFill>
            <a:schemeClr val="accent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pt-PT" sz="2000" b="0" i="0" u="none" strike="noStrike" kern="1200" cap="none" spc="0" normalizeH="0" baseline="0" noProof="0">
                <a:ln>
                  <a:noFill/>
                </a:ln>
                <a:solidFill>
                  <a:srgbClr val="FFFFFF"/>
                </a:solidFill>
                <a:effectLst/>
                <a:uLnTx/>
                <a:uFillTx/>
                <a:latin typeface="Arial"/>
                <a:ea typeface="+mn-ea"/>
                <a:cs typeface="+mn-cs"/>
              </a:rPr>
              <a:t>NVS</a:t>
            </a: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cxnSp>
        <p:nvCxnSpPr>
          <p:cNvPr id="19" name="Straight Connector 18">
            <a:extLst>
              <a:ext uri="{FF2B5EF4-FFF2-40B4-BE49-F238E27FC236}">
                <a16:creationId xmlns:a16="http://schemas.microsoft.com/office/drawing/2014/main" id="{881DA58D-379D-5E27-E938-EC5DB53F2B8D}"/>
              </a:ext>
            </a:extLst>
          </p:cNvPr>
          <p:cNvCxnSpPr>
            <a:cxnSpLocks/>
          </p:cNvCxnSpPr>
          <p:nvPr/>
        </p:nvCxnSpPr>
        <p:spPr>
          <a:xfrm>
            <a:off x="359765" y="5475842"/>
            <a:ext cx="11313589"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A2242DB7-790D-9DC6-BBBA-9477A85D757E}"/>
              </a:ext>
            </a:extLst>
          </p:cNvPr>
          <p:cNvSpPr/>
          <p:nvPr/>
        </p:nvSpPr>
        <p:spPr>
          <a:xfrm>
            <a:off x="485293" y="5531607"/>
            <a:ext cx="2208245" cy="715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pt-PT" sz="2000" b="0" i="0" u="none" strike="noStrike" kern="1200" cap="none" spc="0" normalizeH="0" baseline="0" noProof="0">
                <a:ln>
                  <a:noFill/>
                </a:ln>
                <a:solidFill>
                  <a:srgbClr val="FFFFFF"/>
                </a:solidFill>
                <a:effectLst/>
                <a:uLnTx/>
                <a:uFillTx/>
                <a:latin typeface="Arial"/>
                <a:ea typeface="+mn-ea"/>
                <a:cs typeface="+mn-cs"/>
              </a:rPr>
              <a:t>Outbreak</a:t>
            </a:r>
            <a:r>
              <a:rPr kumimoji="0" lang="pt-PT" sz="2000" b="0" i="0" u="none" strike="noStrike" kern="1200" cap="none" spc="0" normalizeH="0" noProof="0">
                <a:ln>
                  <a:noFill/>
                </a:ln>
                <a:solidFill>
                  <a:srgbClr val="FFFFFF"/>
                </a:solidFill>
                <a:effectLst/>
                <a:uLnTx/>
                <a:uFillTx/>
                <a:latin typeface="Arial"/>
                <a:ea typeface="+mn-ea"/>
                <a:cs typeface="+mn-cs"/>
              </a:rPr>
              <a:t> response</a:t>
            </a: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Box 20">
            <a:extLst>
              <a:ext uri="{FF2B5EF4-FFF2-40B4-BE49-F238E27FC236}">
                <a16:creationId xmlns:a16="http://schemas.microsoft.com/office/drawing/2014/main" id="{98ECA2F9-A430-CEC2-E024-49A233EEFD0B}"/>
              </a:ext>
            </a:extLst>
          </p:cNvPr>
          <p:cNvSpPr txBox="1"/>
          <p:nvPr/>
        </p:nvSpPr>
        <p:spPr>
          <a:xfrm>
            <a:off x="2873704" y="5751663"/>
            <a:ext cx="6279318" cy="318100"/>
          </a:xfrm>
          <a:prstGeom prst="rect">
            <a:avLst/>
          </a:prstGeom>
          <a:noFill/>
          <a:ln>
            <a:no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pt-PT" sz="1467" b="0" i="0" u="none" strike="noStrike" kern="1200" cap="none" spc="0" normalizeH="0" baseline="0" noProof="0">
                <a:ln>
                  <a:noFill/>
                </a:ln>
                <a:effectLst/>
                <a:uLnTx/>
                <a:uFillTx/>
                <a:latin typeface="Arial"/>
                <a:ea typeface="+mn-ea"/>
                <a:cs typeface="+mn-cs"/>
              </a:rPr>
              <a:t>Rapid response to measles</a:t>
            </a:r>
            <a:r>
              <a:rPr kumimoji="0" lang="pt-PT" sz="1467" b="0" i="0" u="none" strike="noStrike" kern="1200" cap="none" spc="0" normalizeH="0" noProof="0">
                <a:ln>
                  <a:noFill/>
                </a:ln>
                <a:effectLst/>
                <a:uLnTx/>
                <a:uFillTx/>
                <a:latin typeface="Arial"/>
                <a:ea typeface="+mn-ea"/>
                <a:cs typeface="+mn-cs"/>
              </a:rPr>
              <a:t> </a:t>
            </a:r>
            <a:r>
              <a:rPr kumimoji="0" lang="pt-PT" sz="1467" b="1" i="0" u="none" strike="noStrike" kern="1200" cap="none" spc="0" normalizeH="0" noProof="0">
                <a:ln>
                  <a:noFill/>
                </a:ln>
                <a:effectLst/>
                <a:uLnTx/>
                <a:uFillTx/>
                <a:latin typeface="Arial"/>
                <a:ea typeface="+mn-ea"/>
                <a:cs typeface="+mn-cs"/>
              </a:rPr>
              <a:t>outbreak</a:t>
            </a:r>
            <a:endParaRPr kumimoji="0" lang="pt-PT" sz="1467" b="1" i="0" u="none" strike="noStrike" kern="1200" cap="none" spc="0" normalizeH="0" baseline="0" noProof="0">
              <a:ln>
                <a:noFill/>
              </a:ln>
              <a:effectLst/>
              <a:uLnTx/>
              <a:uFillTx/>
              <a:latin typeface="Arial"/>
              <a:ea typeface="+mn-ea"/>
              <a:cs typeface="+mn-cs"/>
            </a:endParaRPr>
          </a:p>
        </p:txBody>
      </p:sp>
      <p:sp>
        <p:nvSpPr>
          <p:cNvPr id="22" name="Rectangle 21">
            <a:extLst>
              <a:ext uri="{FF2B5EF4-FFF2-40B4-BE49-F238E27FC236}">
                <a16:creationId xmlns:a16="http://schemas.microsoft.com/office/drawing/2014/main" id="{AD0C12F3-664A-3B0F-DEA1-AE27327DA28C}"/>
              </a:ext>
            </a:extLst>
          </p:cNvPr>
          <p:cNvSpPr/>
          <p:nvPr/>
        </p:nvSpPr>
        <p:spPr>
          <a:xfrm>
            <a:off x="9333188" y="5541036"/>
            <a:ext cx="2340166" cy="715500"/>
          </a:xfrm>
          <a:prstGeom prst="rect">
            <a:avLst/>
          </a:prstGeom>
          <a:solidFill>
            <a:schemeClr val="accent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pt-PT" sz="2000" b="0" i="0" u="none" strike="noStrike" kern="1200" cap="none" spc="0" normalizeH="0" baseline="0" noProof="0">
                <a:ln>
                  <a:noFill/>
                </a:ln>
                <a:solidFill>
                  <a:srgbClr val="FFFFFF"/>
                </a:solidFill>
                <a:effectLst/>
                <a:uLnTx/>
                <a:uFillTx/>
                <a:latin typeface="Arial"/>
                <a:ea typeface="+mn-ea"/>
                <a:cs typeface="+mn-cs"/>
              </a:rPr>
              <a:t>ORF through MRP</a:t>
            </a: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cxnSp>
        <p:nvCxnSpPr>
          <p:cNvPr id="25" name="Straight Connector 24">
            <a:extLst>
              <a:ext uri="{FF2B5EF4-FFF2-40B4-BE49-F238E27FC236}">
                <a16:creationId xmlns:a16="http://schemas.microsoft.com/office/drawing/2014/main" id="{881588F7-047A-C280-3F6E-1404AD51FC66}"/>
              </a:ext>
            </a:extLst>
          </p:cNvPr>
          <p:cNvCxnSpPr/>
          <p:nvPr/>
        </p:nvCxnSpPr>
        <p:spPr>
          <a:xfrm>
            <a:off x="431371" y="1783078"/>
            <a:ext cx="226216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2F56F9B-6C50-0BE9-5AEF-15337D691A37}"/>
              </a:ext>
            </a:extLst>
          </p:cNvPr>
          <p:cNvCxnSpPr>
            <a:cxnSpLocks/>
          </p:cNvCxnSpPr>
          <p:nvPr/>
        </p:nvCxnSpPr>
        <p:spPr>
          <a:xfrm>
            <a:off x="2931729" y="1783078"/>
            <a:ext cx="614837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DAF015D-DDF4-CEF6-9886-82DBDD50A118}"/>
              </a:ext>
            </a:extLst>
          </p:cNvPr>
          <p:cNvCxnSpPr/>
          <p:nvPr/>
        </p:nvCxnSpPr>
        <p:spPr>
          <a:xfrm>
            <a:off x="9318296" y="1783078"/>
            <a:ext cx="226216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78101FC-9A0C-A993-3842-DF4560D52611}"/>
              </a:ext>
            </a:extLst>
          </p:cNvPr>
          <p:cNvSpPr txBox="1"/>
          <p:nvPr/>
        </p:nvSpPr>
        <p:spPr>
          <a:xfrm>
            <a:off x="431371" y="1275078"/>
            <a:ext cx="2262167" cy="461665"/>
          </a:xfrm>
          <a:prstGeom prst="rect">
            <a:avLst/>
          </a:prstGeom>
          <a:noFill/>
        </p:spPr>
        <p:txBody>
          <a:bodyPr wrap="square" rtlCol="0">
            <a:spAutoFit/>
          </a:bodyPr>
          <a:lstStyle/>
          <a:p>
            <a:pPr algn="ctr"/>
            <a:r>
              <a:rPr lang="en-GB" sz="2400" b="1"/>
              <a:t>Strategy</a:t>
            </a:r>
          </a:p>
        </p:txBody>
      </p:sp>
      <p:sp>
        <p:nvSpPr>
          <p:cNvPr id="30" name="TextBox 29">
            <a:extLst>
              <a:ext uri="{FF2B5EF4-FFF2-40B4-BE49-F238E27FC236}">
                <a16:creationId xmlns:a16="http://schemas.microsoft.com/office/drawing/2014/main" id="{FB0D4DD3-C664-F92D-555A-376E906860DE}"/>
              </a:ext>
            </a:extLst>
          </p:cNvPr>
          <p:cNvSpPr txBox="1"/>
          <p:nvPr/>
        </p:nvSpPr>
        <p:spPr>
          <a:xfrm>
            <a:off x="4874833" y="1275078"/>
            <a:ext cx="2262167" cy="461665"/>
          </a:xfrm>
          <a:prstGeom prst="rect">
            <a:avLst/>
          </a:prstGeom>
          <a:noFill/>
        </p:spPr>
        <p:txBody>
          <a:bodyPr wrap="square" rtlCol="0">
            <a:spAutoFit/>
          </a:bodyPr>
          <a:lstStyle/>
          <a:p>
            <a:pPr algn="ctr"/>
            <a:r>
              <a:rPr lang="en-GB" sz="2400" b="1"/>
              <a:t>Aim</a:t>
            </a:r>
          </a:p>
        </p:txBody>
      </p:sp>
      <p:cxnSp>
        <p:nvCxnSpPr>
          <p:cNvPr id="10" name="Straight Connector 9">
            <a:extLst>
              <a:ext uri="{FF2B5EF4-FFF2-40B4-BE49-F238E27FC236}">
                <a16:creationId xmlns:a16="http://schemas.microsoft.com/office/drawing/2014/main" id="{2D58AA2B-7C5D-3A15-44FF-0F6FD90FC991}"/>
              </a:ext>
            </a:extLst>
          </p:cNvPr>
          <p:cNvCxnSpPr>
            <a:cxnSpLocks/>
          </p:cNvCxnSpPr>
          <p:nvPr/>
        </p:nvCxnSpPr>
        <p:spPr>
          <a:xfrm>
            <a:off x="2239518" y="2631537"/>
            <a:ext cx="8457512"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6DAE9A8A-CC5B-D40D-3B6F-7C22849B8EF5}"/>
              </a:ext>
            </a:extLst>
          </p:cNvPr>
          <p:cNvSpPr/>
          <p:nvPr/>
        </p:nvSpPr>
        <p:spPr>
          <a:xfrm>
            <a:off x="9333188" y="3884052"/>
            <a:ext cx="1080000" cy="4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pt-PT" sz="2000" b="0" i="0" u="none" strike="noStrike" kern="1200" cap="none" spc="0" normalizeH="0" baseline="0" noProof="0">
                <a:ln>
                  <a:noFill/>
                </a:ln>
                <a:solidFill>
                  <a:srgbClr val="FFFFFF"/>
                </a:solidFill>
                <a:effectLst/>
                <a:uLnTx/>
                <a:uFillTx/>
                <a:latin typeface="Arial"/>
                <a:ea typeface="+mn-ea"/>
                <a:cs typeface="+mn-cs"/>
              </a:rPr>
              <a:t>SG</a:t>
            </a: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sp>
        <p:nvSpPr>
          <p:cNvPr id="7" name="TextBox 6">
            <a:extLst>
              <a:ext uri="{FF2B5EF4-FFF2-40B4-BE49-F238E27FC236}">
                <a16:creationId xmlns:a16="http://schemas.microsoft.com/office/drawing/2014/main" id="{13B87CC9-01E9-488F-FC95-EAB458939DA0}"/>
              </a:ext>
            </a:extLst>
          </p:cNvPr>
          <p:cNvSpPr txBox="1"/>
          <p:nvPr/>
        </p:nvSpPr>
        <p:spPr>
          <a:xfrm>
            <a:off x="703385" y="6289819"/>
            <a:ext cx="11154344" cy="523220"/>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HSS: Health System Strengthening, EAF: Equity Accelerator Funding, SG: Switch Grant, NVS: New Vaccine Support, PEF/TCA: Partner Engagement Framework/Targeted Country Assistance, ORF: Outbreak Response Fund, MRP: Measles and Rubella Partnership</a:t>
            </a:r>
            <a:endParaRPr lang="en-US" sz="1400">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0C07A87B-04D9-963F-477D-5F001E74B797}"/>
              </a:ext>
            </a:extLst>
          </p:cNvPr>
          <p:cNvCxnSpPr>
            <a:cxnSpLocks/>
          </p:cNvCxnSpPr>
          <p:nvPr/>
        </p:nvCxnSpPr>
        <p:spPr>
          <a:xfrm>
            <a:off x="2184973" y="3809707"/>
            <a:ext cx="8457512"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6F91788-98F0-9F77-F088-D543768FF1F4}"/>
              </a:ext>
            </a:extLst>
          </p:cNvPr>
          <p:cNvSpPr txBox="1"/>
          <p:nvPr/>
        </p:nvSpPr>
        <p:spPr>
          <a:xfrm>
            <a:off x="9282104" y="1313389"/>
            <a:ext cx="2262167" cy="461665"/>
          </a:xfrm>
          <a:prstGeom prst="rect">
            <a:avLst/>
          </a:prstGeom>
          <a:noFill/>
        </p:spPr>
        <p:txBody>
          <a:bodyPr wrap="square" rtlCol="0">
            <a:spAutoFit/>
          </a:bodyPr>
          <a:lstStyle/>
          <a:p>
            <a:pPr algn="ctr"/>
            <a:r>
              <a:rPr lang="en-GB" sz="2400" b="1"/>
              <a:t>Funding lever</a:t>
            </a:r>
          </a:p>
        </p:txBody>
      </p:sp>
    </p:spTree>
    <p:extLst>
      <p:ext uri="{BB962C8B-B14F-4D97-AF65-F5344CB8AC3E}">
        <p14:creationId xmlns:p14="http://schemas.microsoft.com/office/powerpoint/2010/main" val="1811916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holding a baby in a face mask&#10;&#10;Description automatically generated">
            <a:extLst>
              <a:ext uri="{FF2B5EF4-FFF2-40B4-BE49-F238E27FC236}">
                <a16:creationId xmlns:a16="http://schemas.microsoft.com/office/drawing/2014/main" id="{10B7A969-EC88-4B18-C32B-69FBE519D973}"/>
              </a:ext>
            </a:extLst>
          </p:cNvPr>
          <p:cNvPicPr>
            <a:picLocks noGrp="1" noChangeAspect="1"/>
          </p:cNvPicPr>
          <p:nvPr>
            <p:ph type="pic" sz="quarter" idx="18"/>
          </p:nvPr>
        </p:nvPicPr>
        <p:blipFill>
          <a:blip r:embed="rId3"/>
          <a:srcRect l="17485" r="17485"/>
          <a:stretch>
            <a:fillRect/>
          </a:stretch>
        </p:blipFill>
        <p:spPr/>
      </p:pic>
      <p:sp>
        <p:nvSpPr>
          <p:cNvPr id="4" name="Title 3">
            <a:extLst>
              <a:ext uri="{FF2B5EF4-FFF2-40B4-BE49-F238E27FC236}">
                <a16:creationId xmlns:a16="http://schemas.microsoft.com/office/drawing/2014/main" id="{E08EB909-58C2-BD9C-2CD6-477CAD276552}"/>
              </a:ext>
            </a:extLst>
          </p:cNvPr>
          <p:cNvSpPr>
            <a:spLocks noGrp="1"/>
          </p:cNvSpPr>
          <p:nvPr>
            <p:ph type="title"/>
          </p:nvPr>
        </p:nvSpPr>
        <p:spPr/>
        <p:txBody>
          <a:bodyPr/>
          <a:lstStyle/>
          <a:p>
            <a:r>
              <a:rPr lang="en-US">
                <a:latin typeface="Arial"/>
                <a:cs typeface="Arial"/>
              </a:rPr>
              <a:t>Gavi support and link to HSS and PHC </a:t>
            </a:r>
            <a:endParaRPr lang="en-US"/>
          </a:p>
        </p:txBody>
      </p:sp>
      <p:sp>
        <p:nvSpPr>
          <p:cNvPr id="6" name="Text Placeholder 5">
            <a:extLst>
              <a:ext uri="{FF2B5EF4-FFF2-40B4-BE49-F238E27FC236}">
                <a16:creationId xmlns:a16="http://schemas.microsoft.com/office/drawing/2014/main" id="{32901C16-7D62-F36A-C867-B839998C09D5}"/>
              </a:ext>
            </a:extLst>
          </p:cNvPr>
          <p:cNvSpPr>
            <a:spLocks noGrp="1"/>
          </p:cNvSpPr>
          <p:nvPr>
            <p:ph type="body" sz="quarter" idx="19"/>
          </p:nvPr>
        </p:nvSpPr>
        <p:spPr/>
        <p:txBody>
          <a:bodyPr/>
          <a:lstStyle/>
          <a:p>
            <a:endParaRPr lang="en-US"/>
          </a:p>
        </p:txBody>
      </p:sp>
    </p:spTree>
    <p:extLst>
      <p:ext uri="{BB962C8B-B14F-4D97-AF65-F5344CB8AC3E}">
        <p14:creationId xmlns:p14="http://schemas.microsoft.com/office/powerpoint/2010/main" val="155502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82C4-6E00-FB92-14E3-9DBDBC7E33B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FCB296B-9783-1D1E-DC21-AC2D1B63E202}"/>
              </a:ext>
            </a:extLst>
          </p:cNvPr>
          <p:cNvSpPr>
            <a:spLocks noGrp="1"/>
          </p:cNvSpPr>
          <p:nvPr>
            <p:ph type="body" idx="13"/>
          </p:nvPr>
        </p:nvSpPr>
        <p:spPr/>
        <p:txBody>
          <a:bodyPr/>
          <a:lstStyle/>
          <a:p>
            <a:endParaRPr lang="en-US"/>
          </a:p>
        </p:txBody>
      </p:sp>
      <p:sp>
        <p:nvSpPr>
          <p:cNvPr id="4" name="Slide Number Placeholder 3">
            <a:extLst>
              <a:ext uri="{FF2B5EF4-FFF2-40B4-BE49-F238E27FC236}">
                <a16:creationId xmlns:a16="http://schemas.microsoft.com/office/drawing/2014/main" id="{DB2D61B5-5F77-D886-519F-488B4BBD45BF}"/>
              </a:ext>
            </a:extLst>
          </p:cNvPr>
          <p:cNvSpPr>
            <a:spLocks noGrp="1"/>
          </p:cNvSpPr>
          <p:nvPr>
            <p:ph type="sldNum" sz="quarter" idx="12"/>
          </p:nvPr>
        </p:nvSpPr>
        <p:spPr/>
        <p:txBody>
          <a:bodyPr/>
          <a:lstStyle/>
          <a:p>
            <a:fld id="{AB746B08-255A-2748-8A21-40BE94A17FD1}" type="slidenum">
              <a:rPr lang="en-GB" smtClean="0">
                <a:solidFill>
                  <a:schemeClr val="tx1">
                    <a:lumMod val="50000"/>
                    <a:lumOff val="50000"/>
                  </a:schemeClr>
                </a:solidFill>
              </a:rPr>
              <a:pPr/>
              <a:t>19</a:t>
            </a:fld>
            <a:endParaRPr lang="en-GB">
              <a:solidFill>
                <a:schemeClr val="tx1">
                  <a:lumMod val="50000"/>
                  <a:lumOff val="50000"/>
                </a:schemeClr>
              </a:solidFill>
            </a:endParaRPr>
          </a:p>
        </p:txBody>
      </p:sp>
      <p:sp>
        <p:nvSpPr>
          <p:cNvPr id="5" name="Footer Placeholder 4">
            <a:extLst>
              <a:ext uri="{FF2B5EF4-FFF2-40B4-BE49-F238E27FC236}">
                <a16:creationId xmlns:a16="http://schemas.microsoft.com/office/drawing/2014/main" id="{93E22A9D-D8B9-8CF0-FCAE-FDCEB1757773}"/>
              </a:ext>
            </a:extLst>
          </p:cNvPr>
          <p:cNvSpPr>
            <a:spLocks noGrp="1"/>
          </p:cNvSpPr>
          <p:nvPr>
            <p:ph type="ftr" sz="quarter" idx="11"/>
          </p:nvPr>
        </p:nvSpPr>
        <p:spPr/>
        <p:txBody>
          <a:bodyPr/>
          <a:lstStyle/>
          <a:p>
            <a:r>
              <a:rPr lang="en-GB"/>
              <a:t>Presentation Footer</a:t>
            </a:r>
          </a:p>
        </p:txBody>
      </p:sp>
      <p:pic>
        <p:nvPicPr>
          <p:cNvPr id="7" name="Picture 6">
            <a:extLst>
              <a:ext uri="{FF2B5EF4-FFF2-40B4-BE49-F238E27FC236}">
                <a16:creationId xmlns:a16="http://schemas.microsoft.com/office/drawing/2014/main" id="{806AFB35-F53F-6B18-0556-EB431064DFB7}"/>
              </a:ext>
            </a:extLst>
          </p:cNvPr>
          <p:cNvPicPr>
            <a:picLocks noChangeAspect="1"/>
          </p:cNvPicPr>
          <p:nvPr/>
        </p:nvPicPr>
        <p:blipFill>
          <a:blip r:embed="rId3"/>
          <a:stretch>
            <a:fillRect/>
          </a:stretch>
        </p:blipFill>
        <p:spPr>
          <a:xfrm>
            <a:off x="0" y="21549"/>
            <a:ext cx="12192000" cy="6831679"/>
          </a:xfrm>
          <a:prstGeom prst="rect">
            <a:avLst/>
          </a:prstGeom>
        </p:spPr>
      </p:pic>
      <p:grpSp>
        <p:nvGrpSpPr>
          <p:cNvPr id="10" name="Group 9">
            <a:extLst>
              <a:ext uri="{FF2B5EF4-FFF2-40B4-BE49-F238E27FC236}">
                <a16:creationId xmlns:a16="http://schemas.microsoft.com/office/drawing/2014/main" id="{53B5EBFD-CCD9-A9B4-782A-C18D283A88BD}"/>
              </a:ext>
            </a:extLst>
          </p:cNvPr>
          <p:cNvGrpSpPr/>
          <p:nvPr/>
        </p:nvGrpSpPr>
        <p:grpSpPr>
          <a:xfrm>
            <a:off x="269358" y="291813"/>
            <a:ext cx="10923182" cy="1350783"/>
            <a:chOff x="269358" y="291813"/>
            <a:chExt cx="10923182" cy="1350783"/>
          </a:xfrm>
        </p:grpSpPr>
        <p:sp>
          <p:nvSpPr>
            <p:cNvPr id="6" name="TextBox 5">
              <a:extLst>
                <a:ext uri="{FF2B5EF4-FFF2-40B4-BE49-F238E27FC236}">
                  <a16:creationId xmlns:a16="http://schemas.microsoft.com/office/drawing/2014/main" id="{155076ED-BF19-D59A-222F-B210245476F4}"/>
                </a:ext>
              </a:extLst>
            </p:cNvPr>
            <p:cNvSpPr txBox="1"/>
            <p:nvPr/>
          </p:nvSpPr>
          <p:spPr>
            <a:xfrm>
              <a:off x="269358" y="584658"/>
              <a:ext cx="10838121" cy="369332"/>
            </a:xfrm>
            <a:prstGeom prst="rect">
              <a:avLst/>
            </a:prstGeom>
            <a:solidFill>
              <a:schemeClr val="bg1"/>
            </a:solidFill>
          </p:spPr>
          <p:txBody>
            <a:bodyPr wrap="square" rtlCol="0">
              <a:spAutoFit/>
            </a:bodyPr>
            <a:lstStyle/>
            <a:p>
              <a:endParaRPr lang="en-US"/>
            </a:p>
          </p:txBody>
        </p:sp>
        <p:sp>
          <p:nvSpPr>
            <p:cNvPr id="8" name="TextBox 7">
              <a:extLst>
                <a:ext uri="{FF2B5EF4-FFF2-40B4-BE49-F238E27FC236}">
                  <a16:creationId xmlns:a16="http://schemas.microsoft.com/office/drawing/2014/main" id="{C5CB1EB4-C48D-BF7E-9E1E-F47191B32730}"/>
                </a:ext>
              </a:extLst>
            </p:cNvPr>
            <p:cNvSpPr txBox="1"/>
            <p:nvPr/>
          </p:nvSpPr>
          <p:spPr>
            <a:xfrm>
              <a:off x="9467929" y="291813"/>
              <a:ext cx="1655863" cy="369332"/>
            </a:xfrm>
            <a:prstGeom prst="rect">
              <a:avLst/>
            </a:prstGeom>
            <a:solidFill>
              <a:schemeClr val="bg1"/>
            </a:solidFill>
          </p:spPr>
          <p:txBody>
            <a:bodyPr wrap="square" rtlCol="0">
              <a:spAutoFit/>
            </a:bodyPr>
            <a:lstStyle/>
            <a:p>
              <a:endParaRPr lang="en-US"/>
            </a:p>
          </p:txBody>
        </p:sp>
        <p:sp>
          <p:nvSpPr>
            <p:cNvPr id="9" name="TextBox 8">
              <a:extLst>
                <a:ext uri="{FF2B5EF4-FFF2-40B4-BE49-F238E27FC236}">
                  <a16:creationId xmlns:a16="http://schemas.microsoft.com/office/drawing/2014/main" id="{80A0DC95-A656-78F9-A4D6-E126B150AC4C}"/>
                </a:ext>
              </a:extLst>
            </p:cNvPr>
            <p:cNvSpPr txBox="1"/>
            <p:nvPr/>
          </p:nvSpPr>
          <p:spPr>
            <a:xfrm>
              <a:off x="285671" y="996265"/>
              <a:ext cx="10906869" cy="646331"/>
            </a:xfrm>
            <a:prstGeom prst="rect">
              <a:avLst/>
            </a:prstGeom>
            <a:solidFill>
              <a:schemeClr val="bg1"/>
            </a:solidFill>
          </p:spPr>
          <p:txBody>
            <a:bodyPr wrap="square" rtlCol="0">
              <a:spAutoFit/>
            </a:bodyPr>
            <a:lstStyle/>
            <a:p>
              <a:r>
                <a:rPr lang="en-GB">
                  <a:solidFill>
                    <a:schemeClr val="bg1"/>
                  </a:solidFill>
                </a:rPr>
                <a:t>1</a:t>
              </a:r>
            </a:p>
            <a:p>
              <a:endParaRPr lang="en-US"/>
            </a:p>
          </p:txBody>
        </p:sp>
      </p:grpSp>
    </p:spTree>
    <p:extLst>
      <p:ext uri="{BB962C8B-B14F-4D97-AF65-F5344CB8AC3E}">
        <p14:creationId xmlns:p14="http://schemas.microsoft.com/office/powerpoint/2010/main" val="164048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1A730B2-28B2-9D7D-DD5E-67363831BF4E}"/>
              </a:ext>
            </a:extLst>
          </p:cNvPr>
          <p:cNvSpPr>
            <a:spLocks noGrp="1"/>
          </p:cNvSpPr>
          <p:nvPr>
            <p:ph type="title"/>
          </p:nvPr>
        </p:nvSpPr>
        <p:spPr>
          <a:xfrm>
            <a:off x="518828" y="351787"/>
            <a:ext cx="11154344" cy="592778"/>
          </a:xfrm>
        </p:spPr>
        <p:txBody>
          <a:bodyPr/>
          <a:lstStyle/>
          <a:p>
            <a:r>
              <a:rPr lang="en-US"/>
              <a:t>Outline</a:t>
            </a:r>
          </a:p>
        </p:txBody>
      </p:sp>
      <p:sp>
        <p:nvSpPr>
          <p:cNvPr id="8" name="Text Placeholder 7">
            <a:extLst>
              <a:ext uri="{FF2B5EF4-FFF2-40B4-BE49-F238E27FC236}">
                <a16:creationId xmlns:a16="http://schemas.microsoft.com/office/drawing/2014/main" id="{EB167144-DB94-02E1-8076-47ADDCD5F9A1}"/>
              </a:ext>
            </a:extLst>
          </p:cNvPr>
          <p:cNvSpPr>
            <a:spLocks noGrp="1"/>
          </p:cNvSpPr>
          <p:nvPr>
            <p:ph type="body" idx="13"/>
          </p:nvPr>
        </p:nvSpPr>
        <p:spPr>
          <a:xfrm>
            <a:off x="531132" y="1304924"/>
            <a:ext cx="10565955" cy="4608511"/>
          </a:xfrm>
        </p:spPr>
        <p:txBody>
          <a:bodyPr vert="horz" lIns="0" tIns="0" rIns="0" bIns="0" numCol="1" spcCol="360000" rtlCol="0" anchor="t">
            <a:normAutofit fontScale="62500" lnSpcReduction="20000"/>
          </a:bodyPr>
          <a:lstStyle/>
          <a:p>
            <a:pPr marL="0" indent="0">
              <a:buNone/>
            </a:pPr>
            <a:r>
              <a:rPr lang="en-US" sz="3200" u="sng">
                <a:latin typeface="Arial"/>
                <a:cs typeface="Arial"/>
              </a:rPr>
              <a:t>09:00-09:30 Intro and presentations (Rie </a:t>
            </a:r>
            <a:r>
              <a:rPr lang="en-US" sz="3200" u="sng" err="1">
                <a:latin typeface="Arial"/>
                <a:cs typeface="Arial"/>
              </a:rPr>
              <a:t>Takesue</a:t>
            </a:r>
            <a:r>
              <a:rPr lang="en-US" sz="3200" u="sng">
                <a:latin typeface="Arial"/>
                <a:cs typeface="Arial"/>
              </a:rPr>
              <a:t>, UNICEF / Jalaa’ Abdelwahab, Gavi)</a:t>
            </a:r>
          </a:p>
          <a:p>
            <a:pPr>
              <a:buFont typeface="Arial" panose="020B0604020202020204" pitchFamily="34" charset="0"/>
              <a:buChar char="•"/>
            </a:pPr>
            <a:r>
              <a:rPr lang="en-US" sz="2800" b="1">
                <a:latin typeface="Arial"/>
                <a:cs typeface="Arial"/>
              </a:rPr>
              <a:t>UNICEF broader support to PHC</a:t>
            </a:r>
          </a:p>
          <a:p>
            <a:pPr lvl="1"/>
            <a:r>
              <a:rPr lang="en-US" sz="2600">
                <a:latin typeface="Arial"/>
                <a:cs typeface="Arial"/>
              </a:rPr>
              <a:t>Brief introduction to PHC and integration of services, UNICEF support to PHC</a:t>
            </a:r>
          </a:p>
          <a:p>
            <a:pPr lvl="1"/>
            <a:r>
              <a:rPr lang="en-US" sz="2600">
                <a:latin typeface="Arial"/>
                <a:cs typeface="Arial"/>
              </a:rPr>
              <a:t>Opportunities and challenges for PHC to strengthen </a:t>
            </a:r>
            <a:r>
              <a:rPr lang="en-US" sz="2600" err="1">
                <a:latin typeface="Arial"/>
                <a:cs typeface="Arial"/>
              </a:rPr>
              <a:t>immunisation</a:t>
            </a:r>
            <a:r>
              <a:rPr lang="en-US" sz="2600">
                <a:latin typeface="Arial"/>
                <a:cs typeface="Arial"/>
              </a:rPr>
              <a:t>. </a:t>
            </a:r>
          </a:p>
          <a:p>
            <a:pPr>
              <a:buFont typeface="Arial" panose="020B0604020202020204" pitchFamily="34" charset="0"/>
              <a:buChar char="•"/>
            </a:pPr>
            <a:r>
              <a:rPr lang="en-US" sz="2900" b="1">
                <a:latin typeface="Arial"/>
                <a:cs typeface="Arial"/>
              </a:rPr>
              <a:t> Outline of Gavi support to </a:t>
            </a:r>
            <a:r>
              <a:rPr lang="en-US" sz="2900" b="1" err="1">
                <a:latin typeface="Arial"/>
                <a:cs typeface="Arial"/>
              </a:rPr>
              <a:t>immunisation</a:t>
            </a:r>
            <a:r>
              <a:rPr lang="en-US" sz="2900" b="1">
                <a:latin typeface="Arial"/>
                <a:cs typeface="Arial"/>
              </a:rPr>
              <a:t>   </a:t>
            </a:r>
          </a:p>
          <a:p>
            <a:pPr lvl="1"/>
            <a:r>
              <a:rPr lang="en-US" sz="2600">
                <a:latin typeface="Arial"/>
                <a:cs typeface="Arial"/>
              </a:rPr>
              <a:t>Gavi overview and MR </a:t>
            </a:r>
            <a:r>
              <a:rPr lang="en-US" sz="2600" err="1">
                <a:latin typeface="Arial"/>
                <a:cs typeface="Arial"/>
              </a:rPr>
              <a:t>programme</a:t>
            </a:r>
            <a:r>
              <a:rPr lang="en-US" sz="2600">
                <a:latin typeface="Arial"/>
                <a:cs typeface="Arial"/>
              </a:rPr>
              <a:t> support </a:t>
            </a:r>
          </a:p>
          <a:p>
            <a:pPr lvl="1"/>
            <a:r>
              <a:rPr lang="en-US" sz="2600">
                <a:latin typeface="Arial"/>
                <a:cs typeface="Arial"/>
              </a:rPr>
              <a:t>Gavi support and link to HSS+PHC </a:t>
            </a:r>
            <a:endParaRPr lang="en-US" sz="2600"/>
          </a:p>
          <a:p>
            <a:pPr lvl="1"/>
            <a:r>
              <a:rPr lang="en-US" sz="2600">
                <a:latin typeface="Arial"/>
                <a:cs typeface="Arial"/>
              </a:rPr>
              <a:t>Health campaign effectiveness : Opportunity for strengthening PHC</a:t>
            </a:r>
          </a:p>
          <a:p>
            <a:pPr lvl="1"/>
            <a:r>
              <a:rPr lang="en-US" sz="2600">
                <a:latin typeface="Arial"/>
                <a:cs typeface="Arial"/>
              </a:rPr>
              <a:t>Steps ahead</a:t>
            </a:r>
            <a:endParaRPr lang="en-US" sz="2600"/>
          </a:p>
          <a:p>
            <a:pPr marL="0" indent="0">
              <a:buNone/>
            </a:pPr>
            <a:r>
              <a:rPr lang="en-US" sz="3200" u="sng">
                <a:latin typeface="Arial"/>
                <a:cs typeface="Arial"/>
              </a:rPr>
              <a:t>09:30-09:45 Q&amp;A </a:t>
            </a:r>
          </a:p>
          <a:p>
            <a:pPr marL="0" indent="0">
              <a:buNone/>
            </a:pPr>
            <a:r>
              <a:rPr lang="en-US" sz="3200" u="sng">
                <a:latin typeface="Arial"/>
                <a:cs typeface="Arial"/>
              </a:rPr>
              <a:t>09:45-11:00 Panel discussion (moderator: Jalaa’ Abdelwahab) </a:t>
            </a:r>
          </a:p>
        </p:txBody>
      </p:sp>
    </p:spTree>
    <p:extLst>
      <p:ext uri="{BB962C8B-B14F-4D97-AF65-F5344CB8AC3E}">
        <p14:creationId xmlns:p14="http://schemas.microsoft.com/office/powerpoint/2010/main" val="32627660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0869-8DC3-2B16-94D1-F5C0C97C7DD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368E1B7-5DDE-80F6-264E-FE632359602A}"/>
              </a:ext>
            </a:extLst>
          </p:cNvPr>
          <p:cNvSpPr>
            <a:spLocks noGrp="1"/>
          </p:cNvSpPr>
          <p:nvPr>
            <p:ph type="body" idx="13"/>
          </p:nvPr>
        </p:nvSpPr>
        <p:spPr/>
        <p:txBody>
          <a:bodyPr/>
          <a:lstStyle/>
          <a:p>
            <a:endParaRPr lang="en-US"/>
          </a:p>
        </p:txBody>
      </p:sp>
      <p:sp>
        <p:nvSpPr>
          <p:cNvPr id="4" name="Slide Number Placeholder 3">
            <a:extLst>
              <a:ext uri="{FF2B5EF4-FFF2-40B4-BE49-F238E27FC236}">
                <a16:creationId xmlns:a16="http://schemas.microsoft.com/office/drawing/2014/main" id="{09A13E7D-010F-B327-A565-5322BEFD0D5D}"/>
              </a:ext>
            </a:extLst>
          </p:cNvPr>
          <p:cNvSpPr>
            <a:spLocks noGrp="1"/>
          </p:cNvSpPr>
          <p:nvPr>
            <p:ph type="sldNum" sz="quarter" idx="12"/>
          </p:nvPr>
        </p:nvSpPr>
        <p:spPr/>
        <p:txBody>
          <a:bodyPr/>
          <a:lstStyle/>
          <a:p>
            <a:fld id="{AB746B08-255A-2748-8A21-40BE94A17FD1}" type="slidenum">
              <a:rPr lang="en-GB" smtClean="0">
                <a:solidFill>
                  <a:schemeClr val="tx1">
                    <a:lumMod val="50000"/>
                    <a:lumOff val="50000"/>
                  </a:schemeClr>
                </a:solidFill>
              </a:rPr>
              <a:pPr/>
              <a:t>20</a:t>
            </a:fld>
            <a:endParaRPr lang="en-GB">
              <a:solidFill>
                <a:schemeClr val="tx1">
                  <a:lumMod val="50000"/>
                  <a:lumOff val="50000"/>
                </a:schemeClr>
              </a:solidFill>
            </a:endParaRPr>
          </a:p>
        </p:txBody>
      </p:sp>
      <p:sp>
        <p:nvSpPr>
          <p:cNvPr id="5" name="Footer Placeholder 4">
            <a:extLst>
              <a:ext uri="{FF2B5EF4-FFF2-40B4-BE49-F238E27FC236}">
                <a16:creationId xmlns:a16="http://schemas.microsoft.com/office/drawing/2014/main" id="{09C71800-B7FD-DFE6-80E6-B8378502A36A}"/>
              </a:ext>
            </a:extLst>
          </p:cNvPr>
          <p:cNvSpPr>
            <a:spLocks noGrp="1"/>
          </p:cNvSpPr>
          <p:nvPr>
            <p:ph type="ftr" sz="quarter" idx="11"/>
          </p:nvPr>
        </p:nvSpPr>
        <p:spPr/>
        <p:txBody>
          <a:bodyPr/>
          <a:lstStyle/>
          <a:p>
            <a:r>
              <a:rPr lang="en-GB"/>
              <a:t>Presentation Footer</a:t>
            </a:r>
          </a:p>
        </p:txBody>
      </p:sp>
      <p:pic>
        <p:nvPicPr>
          <p:cNvPr id="7" name="Picture 6">
            <a:extLst>
              <a:ext uri="{FF2B5EF4-FFF2-40B4-BE49-F238E27FC236}">
                <a16:creationId xmlns:a16="http://schemas.microsoft.com/office/drawing/2014/main" id="{08AE98D0-791D-C64C-2575-69E574F59347}"/>
              </a:ext>
            </a:extLst>
          </p:cNvPr>
          <p:cNvPicPr>
            <a:picLocks noChangeAspect="1"/>
          </p:cNvPicPr>
          <p:nvPr/>
        </p:nvPicPr>
        <p:blipFill>
          <a:blip r:embed="rId3"/>
          <a:stretch>
            <a:fillRect/>
          </a:stretch>
        </p:blipFill>
        <p:spPr>
          <a:xfrm>
            <a:off x="-28843" y="8389"/>
            <a:ext cx="12220843" cy="6841851"/>
          </a:xfrm>
          <a:prstGeom prst="rect">
            <a:avLst/>
          </a:prstGeom>
        </p:spPr>
      </p:pic>
    </p:spTree>
    <p:extLst>
      <p:ext uri="{BB962C8B-B14F-4D97-AF65-F5344CB8AC3E}">
        <p14:creationId xmlns:p14="http://schemas.microsoft.com/office/powerpoint/2010/main" val="13005440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56DDD-8440-7E49-4F9E-437BADA2682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E5D418D-3755-F3EC-AD7F-6F47CF0E655C}"/>
              </a:ext>
            </a:extLst>
          </p:cNvPr>
          <p:cNvSpPr>
            <a:spLocks noGrp="1"/>
          </p:cNvSpPr>
          <p:nvPr>
            <p:ph type="body" idx="13"/>
          </p:nvPr>
        </p:nvSpPr>
        <p:spPr/>
        <p:txBody>
          <a:bodyPr/>
          <a:lstStyle/>
          <a:p>
            <a:endParaRPr lang="en-US"/>
          </a:p>
        </p:txBody>
      </p:sp>
      <p:sp>
        <p:nvSpPr>
          <p:cNvPr id="4" name="Slide Number Placeholder 3">
            <a:extLst>
              <a:ext uri="{FF2B5EF4-FFF2-40B4-BE49-F238E27FC236}">
                <a16:creationId xmlns:a16="http://schemas.microsoft.com/office/drawing/2014/main" id="{8E0D7119-F852-FE5B-6E69-75841907105F}"/>
              </a:ext>
            </a:extLst>
          </p:cNvPr>
          <p:cNvSpPr>
            <a:spLocks noGrp="1"/>
          </p:cNvSpPr>
          <p:nvPr>
            <p:ph type="sldNum" sz="quarter" idx="12"/>
          </p:nvPr>
        </p:nvSpPr>
        <p:spPr/>
        <p:txBody>
          <a:bodyPr/>
          <a:lstStyle/>
          <a:p>
            <a:fld id="{AB746B08-255A-2748-8A21-40BE94A17FD1}" type="slidenum">
              <a:rPr lang="en-GB" smtClean="0">
                <a:solidFill>
                  <a:schemeClr val="tx1">
                    <a:lumMod val="50000"/>
                    <a:lumOff val="50000"/>
                  </a:schemeClr>
                </a:solidFill>
              </a:rPr>
              <a:pPr/>
              <a:t>21</a:t>
            </a:fld>
            <a:endParaRPr lang="en-GB">
              <a:solidFill>
                <a:schemeClr val="tx1">
                  <a:lumMod val="50000"/>
                  <a:lumOff val="50000"/>
                </a:schemeClr>
              </a:solidFill>
            </a:endParaRPr>
          </a:p>
        </p:txBody>
      </p:sp>
      <p:sp>
        <p:nvSpPr>
          <p:cNvPr id="5" name="Footer Placeholder 4">
            <a:extLst>
              <a:ext uri="{FF2B5EF4-FFF2-40B4-BE49-F238E27FC236}">
                <a16:creationId xmlns:a16="http://schemas.microsoft.com/office/drawing/2014/main" id="{EB386AC5-BF47-1E2F-44CE-7231B608B74F}"/>
              </a:ext>
            </a:extLst>
          </p:cNvPr>
          <p:cNvSpPr>
            <a:spLocks noGrp="1"/>
          </p:cNvSpPr>
          <p:nvPr>
            <p:ph type="ftr" sz="quarter" idx="11"/>
          </p:nvPr>
        </p:nvSpPr>
        <p:spPr/>
        <p:txBody>
          <a:bodyPr/>
          <a:lstStyle/>
          <a:p>
            <a:r>
              <a:rPr lang="en-GB"/>
              <a:t>Presentation Footer</a:t>
            </a:r>
          </a:p>
        </p:txBody>
      </p:sp>
      <p:pic>
        <p:nvPicPr>
          <p:cNvPr id="7" name="Picture 6">
            <a:extLst>
              <a:ext uri="{FF2B5EF4-FFF2-40B4-BE49-F238E27FC236}">
                <a16:creationId xmlns:a16="http://schemas.microsoft.com/office/drawing/2014/main" id="{0EF72639-9A44-1FD6-246E-2CB35BBEA724}"/>
              </a:ext>
            </a:extLst>
          </p:cNvPr>
          <p:cNvPicPr>
            <a:picLocks noChangeAspect="1"/>
          </p:cNvPicPr>
          <p:nvPr/>
        </p:nvPicPr>
        <p:blipFill>
          <a:blip r:embed="rId2"/>
          <a:stretch>
            <a:fillRect/>
          </a:stretch>
        </p:blipFill>
        <p:spPr>
          <a:xfrm>
            <a:off x="0" y="14899"/>
            <a:ext cx="12192000" cy="6828201"/>
          </a:xfrm>
          <a:prstGeom prst="rect">
            <a:avLst/>
          </a:prstGeom>
        </p:spPr>
      </p:pic>
      <p:sp>
        <p:nvSpPr>
          <p:cNvPr id="8" name="Rectangle 7">
            <a:extLst>
              <a:ext uri="{FF2B5EF4-FFF2-40B4-BE49-F238E27FC236}">
                <a16:creationId xmlns:a16="http://schemas.microsoft.com/office/drawing/2014/main" id="{EB586C41-3C3B-8590-3003-1F984CCCB538}"/>
              </a:ext>
            </a:extLst>
          </p:cNvPr>
          <p:cNvSpPr/>
          <p:nvPr/>
        </p:nvSpPr>
        <p:spPr>
          <a:xfrm>
            <a:off x="231493" y="173620"/>
            <a:ext cx="9645" cy="964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2556B00-2C35-DB89-9889-3F9A306AEB36}"/>
              </a:ext>
            </a:extLst>
          </p:cNvPr>
          <p:cNvSpPr/>
          <p:nvPr/>
        </p:nvSpPr>
        <p:spPr>
          <a:xfrm>
            <a:off x="231494" y="173620"/>
            <a:ext cx="11902632" cy="993493"/>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ea typeface="Calibri"/>
                <a:cs typeface="Calibri"/>
              </a:rPr>
              <a:t>H</a:t>
            </a:r>
            <a:endParaRPr lang="en-US"/>
          </a:p>
        </p:txBody>
      </p:sp>
      <p:sp>
        <p:nvSpPr>
          <p:cNvPr id="10" name="TextBox 9">
            <a:extLst>
              <a:ext uri="{FF2B5EF4-FFF2-40B4-BE49-F238E27FC236}">
                <a16:creationId xmlns:a16="http://schemas.microsoft.com/office/drawing/2014/main" id="{29D5AF47-D1AF-3644-9ED3-A3C30D6F58BA}"/>
              </a:ext>
            </a:extLst>
          </p:cNvPr>
          <p:cNvSpPr txBox="1"/>
          <p:nvPr/>
        </p:nvSpPr>
        <p:spPr>
          <a:xfrm>
            <a:off x="308657" y="270076"/>
            <a:ext cx="1175794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tx2">
                    <a:lumMod val="75000"/>
                  </a:schemeClr>
                </a:solidFill>
                <a:ea typeface="Calibri"/>
                <a:cs typeface="Calibri"/>
              </a:rPr>
              <a:t>How can Gavi incentivize systems, organizational and professional shifts towards greater PHC integration in the context of national ownership?</a:t>
            </a:r>
          </a:p>
        </p:txBody>
      </p:sp>
    </p:spTree>
    <p:extLst>
      <p:ext uri="{BB962C8B-B14F-4D97-AF65-F5344CB8AC3E}">
        <p14:creationId xmlns:p14="http://schemas.microsoft.com/office/powerpoint/2010/main" val="3288828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8EB909-58C2-BD9C-2CD6-477CAD276552}"/>
              </a:ext>
            </a:extLst>
          </p:cNvPr>
          <p:cNvSpPr>
            <a:spLocks noGrp="1"/>
          </p:cNvSpPr>
          <p:nvPr>
            <p:ph type="title"/>
          </p:nvPr>
        </p:nvSpPr>
        <p:spPr>
          <a:xfrm>
            <a:off x="276330" y="585525"/>
            <a:ext cx="5901446" cy="2518484"/>
          </a:xfrm>
        </p:spPr>
        <p:txBody>
          <a:bodyPr/>
          <a:lstStyle/>
          <a:p>
            <a:r>
              <a:rPr lang="en-US" sz="4800">
                <a:latin typeface="Arial"/>
                <a:cs typeface="Arial"/>
              </a:rPr>
              <a:t>Opportunities to strengthen PHC: </a:t>
            </a:r>
            <a:br>
              <a:rPr lang="en-US" sz="4800">
                <a:latin typeface="Arial"/>
                <a:cs typeface="Arial"/>
              </a:rPr>
            </a:br>
            <a:br>
              <a:rPr lang="en-US" sz="4800">
                <a:latin typeface="Arial"/>
                <a:cs typeface="Arial"/>
              </a:rPr>
            </a:br>
            <a:r>
              <a:rPr lang="en-US" sz="4800">
                <a:latin typeface="Arial"/>
                <a:cs typeface="Arial"/>
              </a:rPr>
              <a:t>links to immunization campaigns </a:t>
            </a:r>
            <a:endParaRPr lang="en-US" sz="4800"/>
          </a:p>
        </p:txBody>
      </p:sp>
      <p:sp>
        <p:nvSpPr>
          <p:cNvPr id="6" name="Text Placeholder 5">
            <a:extLst>
              <a:ext uri="{FF2B5EF4-FFF2-40B4-BE49-F238E27FC236}">
                <a16:creationId xmlns:a16="http://schemas.microsoft.com/office/drawing/2014/main" id="{32901C16-7D62-F36A-C867-B839998C09D5}"/>
              </a:ext>
            </a:extLst>
          </p:cNvPr>
          <p:cNvSpPr>
            <a:spLocks noGrp="1"/>
          </p:cNvSpPr>
          <p:nvPr>
            <p:ph type="body" sz="quarter" idx="19"/>
          </p:nvPr>
        </p:nvSpPr>
        <p:spPr/>
        <p:txBody>
          <a:bodyPr/>
          <a:lstStyle/>
          <a:p>
            <a:endParaRPr lang="en-US"/>
          </a:p>
        </p:txBody>
      </p:sp>
      <p:pic>
        <p:nvPicPr>
          <p:cNvPr id="8" name="Picture Placeholder 7" descr="A group of ducks walking on a dirt road&#10;&#10;Description automatically generated">
            <a:extLst>
              <a:ext uri="{FF2B5EF4-FFF2-40B4-BE49-F238E27FC236}">
                <a16:creationId xmlns:a16="http://schemas.microsoft.com/office/drawing/2014/main" id="{1D899E6F-5F81-1BAF-5DDE-DB0B19AE9722}"/>
              </a:ext>
            </a:extLst>
          </p:cNvPr>
          <p:cNvPicPr>
            <a:picLocks noGrp="1" noChangeAspect="1"/>
          </p:cNvPicPr>
          <p:nvPr>
            <p:ph type="pic" sz="quarter" idx="18"/>
          </p:nvPr>
        </p:nvPicPr>
        <p:blipFill>
          <a:blip r:embed="rId2"/>
          <a:srcRect l="17485" r="17485"/>
          <a:stretch>
            <a:fillRect/>
          </a:stretch>
        </p:blipFill>
        <p:spPr/>
      </p:pic>
    </p:spTree>
    <p:extLst>
      <p:ext uri="{BB962C8B-B14F-4D97-AF65-F5344CB8AC3E}">
        <p14:creationId xmlns:p14="http://schemas.microsoft.com/office/powerpoint/2010/main" val="4027239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21366A9-DCF3-1047-020F-893236745D8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5" name="Object 4" hidden="1">
                        <a:extLst>
                          <a:ext uri="{FF2B5EF4-FFF2-40B4-BE49-F238E27FC236}">
                            <a16:creationId xmlns:a16="http://schemas.microsoft.com/office/drawing/2014/main" id="{E21366A9-DCF3-1047-020F-893236745D8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B2037DB-6AD5-FF31-BF7D-929C883868C6}"/>
              </a:ext>
            </a:extLst>
          </p:cNvPr>
          <p:cNvSpPr>
            <a:spLocks noGrp="1"/>
          </p:cNvSpPr>
          <p:nvPr>
            <p:ph type="title"/>
          </p:nvPr>
        </p:nvSpPr>
        <p:spPr>
          <a:xfrm>
            <a:off x="672000" y="306290"/>
            <a:ext cx="7921624" cy="1036637"/>
          </a:xfrm>
        </p:spPr>
        <p:txBody>
          <a:bodyPr vert="horz"/>
          <a:lstStyle/>
          <a:p>
            <a:r>
              <a:rPr lang="en-GB" sz="3730" b="1"/>
              <a:t>Vision of success</a:t>
            </a:r>
          </a:p>
        </p:txBody>
      </p:sp>
      <p:sp>
        <p:nvSpPr>
          <p:cNvPr id="3" name="Content Placeholder 2">
            <a:extLst>
              <a:ext uri="{FF2B5EF4-FFF2-40B4-BE49-F238E27FC236}">
                <a16:creationId xmlns:a16="http://schemas.microsoft.com/office/drawing/2014/main" id="{9F2F9DBC-2B32-6B3F-9387-FDE100805496}"/>
              </a:ext>
            </a:extLst>
          </p:cNvPr>
          <p:cNvSpPr>
            <a:spLocks noGrp="1"/>
          </p:cNvSpPr>
          <p:nvPr>
            <p:ph idx="1"/>
          </p:nvPr>
        </p:nvSpPr>
        <p:spPr>
          <a:xfrm>
            <a:off x="515661" y="1543198"/>
            <a:ext cx="7921624" cy="4716463"/>
          </a:xfrm>
        </p:spPr>
        <p:txBody>
          <a:bodyPr/>
          <a:lstStyle/>
          <a:p>
            <a:pPr marL="457200" indent="-457200">
              <a:spcAft>
                <a:spcPts val="1200"/>
              </a:spcAft>
              <a:buFont typeface="+mj-lt"/>
              <a:buAutoNum type="arabicPeriod"/>
            </a:pPr>
            <a:r>
              <a:rPr lang="en-US" sz="1800">
                <a:solidFill>
                  <a:schemeClr val="bg2">
                    <a:lumMod val="75000"/>
                  </a:schemeClr>
                </a:solidFill>
              </a:rPr>
              <a:t>Strengthen RI to catch-up children with missed routine immunizations from COVID-19 pandemic era and reduce need for national wide SIAs (long term vision, SG2)</a:t>
            </a:r>
          </a:p>
          <a:p>
            <a:pPr marL="457200" indent="-457200">
              <a:spcAft>
                <a:spcPts val="1200"/>
              </a:spcAft>
              <a:buFont typeface="+mj-lt"/>
              <a:buAutoNum type="arabicPeriod"/>
            </a:pPr>
            <a:r>
              <a:rPr lang="en-US" sz="1800" err="1">
                <a:solidFill>
                  <a:schemeClr val="accent4"/>
                </a:solidFill>
              </a:rPr>
              <a:t>Maximise</a:t>
            </a:r>
            <a:r>
              <a:rPr lang="en-US" sz="1800">
                <a:solidFill>
                  <a:schemeClr val="accent4"/>
                </a:solidFill>
              </a:rPr>
              <a:t> synergies between SIAs and zero dose agenda within the holistic health system strengthening approach, with focus on improving quality and integration</a:t>
            </a:r>
            <a:endParaRPr lang="en-GB" sz="1800" b="0" i="1">
              <a:solidFill>
                <a:schemeClr val="accent4"/>
              </a:solidFill>
            </a:endParaRPr>
          </a:p>
        </p:txBody>
      </p:sp>
      <p:sp>
        <p:nvSpPr>
          <p:cNvPr id="4" name="Slide Number Placeholder 3">
            <a:extLst>
              <a:ext uri="{FF2B5EF4-FFF2-40B4-BE49-F238E27FC236}">
                <a16:creationId xmlns:a16="http://schemas.microsoft.com/office/drawing/2014/main" id="{DEDE961D-2FFA-B7A3-32FC-7D607D2C14B1}"/>
              </a:ext>
            </a:extLst>
          </p:cNvPr>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en-GB" sz="1200" b="1" i="0" u="none" strike="noStrike" kern="1200" cap="none" spc="0" normalizeH="0" baseline="0" noProof="0" smtClean="0">
                <a:ln>
                  <a:noFill/>
                </a:ln>
                <a:solidFill>
                  <a:srgbClr val="343434"/>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GB" sz="1200" b="1" i="0" u="none" strike="noStrike" kern="1200" cap="none" spc="0" normalizeH="0" baseline="0" noProof="0">
              <a:ln>
                <a:noFill/>
              </a:ln>
              <a:solidFill>
                <a:srgbClr val="343434"/>
              </a:solidFill>
              <a:effectLst/>
              <a:uLnTx/>
              <a:uFillTx/>
              <a:latin typeface="Arial"/>
              <a:ea typeface="+mn-ea"/>
              <a:cs typeface="+mn-cs"/>
            </a:endParaRPr>
          </a:p>
        </p:txBody>
      </p:sp>
      <p:pic>
        <p:nvPicPr>
          <p:cNvPr id="11" name="Picture Placeholder 10">
            <a:extLst>
              <a:ext uri="{FF2B5EF4-FFF2-40B4-BE49-F238E27FC236}">
                <a16:creationId xmlns:a16="http://schemas.microsoft.com/office/drawing/2014/main" id="{2F0BB0DA-7EAA-7B1D-5AF7-B48B6D9293C5}"/>
              </a:ext>
            </a:extLst>
          </p:cNvPr>
          <p:cNvPicPr>
            <a:picLocks noGrp="1" noChangeAspect="1"/>
          </p:cNvPicPr>
          <p:nvPr>
            <p:ph type="pic" sz="quarter" idx="18"/>
          </p:nvPr>
        </p:nvPicPr>
        <p:blipFill rotWithShape="1">
          <a:blip r:embed="rId6" cstate="print">
            <a:extLst>
              <a:ext uri="{28A0092B-C50C-407E-A947-70E740481C1C}">
                <a14:useLocalDpi xmlns:a14="http://schemas.microsoft.com/office/drawing/2010/main" val="0"/>
              </a:ext>
            </a:extLst>
          </a:blip>
          <a:srcRect l="17178" t="-242" r="30480" b="242"/>
          <a:stretch/>
        </p:blipFill>
        <p:spPr>
          <a:xfrm>
            <a:off x="6794499" y="-16630"/>
            <a:ext cx="5397501" cy="6874627"/>
          </a:xfrm>
        </p:spPr>
      </p:pic>
      <p:sp>
        <p:nvSpPr>
          <p:cNvPr id="7" name="Rectangle 6">
            <a:extLst>
              <a:ext uri="{FF2B5EF4-FFF2-40B4-BE49-F238E27FC236}">
                <a16:creationId xmlns:a16="http://schemas.microsoft.com/office/drawing/2014/main" id="{0BA9580D-9CAA-51AD-784E-C8639C3F8451}"/>
              </a:ext>
            </a:extLst>
          </p:cNvPr>
          <p:cNvSpPr/>
          <p:nvPr/>
        </p:nvSpPr>
        <p:spPr>
          <a:xfrm>
            <a:off x="7134725" y="5438775"/>
            <a:ext cx="5058643" cy="12826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a:ea typeface="+mn-ea"/>
                <a:cs typeface="+mn-cs"/>
              </a:rPr>
              <a:t>Collection of a learning agenda is important for guiding country initiatives and updating/ development of guidance to country teams. </a:t>
            </a:r>
            <a:r>
              <a:rPr kumimoji="0" lang="en-GB" sz="1600" b="1" i="0" u="sng" strike="noStrike" kern="1200" cap="none" spc="0" normalizeH="0" baseline="0" noProof="0">
                <a:ln>
                  <a:noFill/>
                </a:ln>
                <a:solidFill>
                  <a:prstClr val="white"/>
                </a:solidFill>
                <a:effectLst/>
                <a:uLnTx/>
                <a:uFillTx/>
                <a:latin typeface="Arial"/>
                <a:ea typeface="+mn-ea"/>
                <a:cs typeface="+mn-cs"/>
              </a:rPr>
              <a:t>Majority of learnings from MR SIA given investment level</a:t>
            </a:r>
            <a:endParaRPr kumimoji="0" lang="en-GB" sz="1600" b="1" i="0" u="sng" strike="noStrike" kern="1200" cap="none" spc="0" normalizeH="0" baseline="0" noProof="0">
              <a:ln>
                <a:noFill/>
              </a:ln>
              <a:solidFill>
                <a:prstClr val="white"/>
              </a:solidFill>
              <a:effectLst/>
              <a:uLnTx/>
              <a:uFillTx/>
              <a:latin typeface="Arial"/>
              <a:ea typeface="+mn-ea"/>
              <a:cs typeface="Arial"/>
            </a:endParaRPr>
          </a:p>
        </p:txBody>
      </p:sp>
      <p:pic>
        <p:nvPicPr>
          <p:cNvPr id="9" name="Picture 8">
            <a:extLst>
              <a:ext uri="{FF2B5EF4-FFF2-40B4-BE49-F238E27FC236}">
                <a16:creationId xmlns:a16="http://schemas.microsoft.com/office/drawing/2014/main" id="{F49E18D2-9743-A215-4411-D79B208B58F7}"/>
              </a:ext>
            </a:extLst>
          </p:cNvPr>
          <p:cNvPicPr>
            <a:picLocks noChangeAspect="1"/>
          </p:cNvPicPr>
          <p:nvPr/>
        </p:nvPicPr>
        <p:blipFill>
          <a:blip r:embed="rId7"/>
          <a:stretch>
            <a:fillRect/>
          </a:stretch>
        </p:blipFill>
        <p:spPr>
          <a:xfrm>
            <a:off x="1085016" y="3801979"/>
            <a:ext cx="5147072" cy="2907445"/>
          </a:xfrm>
          <a:prstGeom prst="rect">
            <a:avLst/>
          </a:prstGeom>
        </p:spPr>
      </p:pic>
    </p:spTree>
    <p:extLst>
      <p:ext uri="{BB962C8B-B14F-4D97-AF65-F5344CB8AC3E}">
        <p14:creationId xmlns:p14="http://schemas.microsoft.com/office/powerpoint/2010/main" val="3459949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2649FCD-6638-4413-A360-0FC8FE819080}"/>
              </a:ext>
            </a:extLst>
          </p:cNvPr>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4" name="Object 3" hidden="1">
                        <a:extLst>
                          <a:ext uri="{FF2B5EF4-FFF2-40B4-BE49-F238E27FC236}">
                            <a16:creationId xmlns:a16="http://schemas.microsoft.com/office/drawing/2014/main" id="{A2649FCD-6638-4413-A360-0FC8FE819080}"/>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4CF293D1-F224-B053-C177-C95F851A47D5}"/>
              </a:ext>
            </a:extLst>
          </p:cNvPr>
          <p:cNvPicPr>
            <a:picLocks noChangeAspect="1"/>
          </p:cNvPicPr>
          <p:nvPr/>
        </p:nvPicPr>
        <p:blipFill>
          <a:blip r:embed="rId6"/>
          <a:stretch>
            <a:fillRect/>
          </a:stretch>
        </p:blipFill>
        <p:spPr>
          <a:xfrm>
            <a:off x="3486754" y="1453745"/>
            <a:ext cx="4342321" cy="4275857"/>
          </a:xfrm>
          <a:prstGeom prst="rect">
            <a:avLst/>
          </a:prstGeom>
        </p:spPr>
      </p:pic>
      <p:grpSp>
        <p:nvGrpSpPr>
          <p:cNvPr id="2" name="Group 1">
            <a:extLst>
              <a:ext uri="{FF2B5EF4-FFF2-40B4-BE49-F238E27FC236}">
                <a16:creationId xmlns:a16="http://schemas.microsoft.com/office/drawing/2014/main" id="{7611949B-791A-4713-A6C6-0620384933CD}"/>
              </a:ext>
            </a:extLst>
          </p:cNvPr>
          <p:cNvGrpSpPr/>
          <p:nvPr/>
        </p:nvGrpSpPr>
        <p:grpSpPr>
          <a:xfrm flipH="1">
            <a:off x="3433560" y="2387432"/>
            <a:ext cx="643309" cy="448699"/>
            <a:chOff x="3270930" y="3095379"/>
            <a:chExt cx="662012" cy="9525"/>
          </a:xfrm>
        </p:grpSpPr>
        <p:cxnSp>
          <p:nvCxnSpPr>
            <p:cNvPr id="35" name="Straight Connector 34">
              <a:extLst>
                <a:ext uri="{FF2B5EF4-FFF2-40B4-BE49-F238E27FC236}">
                  <a16:creationId xmlns:a16="http://schemas.microsoft.com/office/drawing/2014/main" id="{4EB0CC41-9282-436D-92C7-EBE414A33C2D}"/>
                </a:ext>
              </a:extLst>
            </p:cNvPr>
            <p:cNvCxnSpPr>
              <a:cxnSpLocks/>
            </p:cNvCxnSpPr>
            <p:nvPr/>
          </p:nvCxnSpPr>
          <p:spPr>
            <a:xfrm flipH="1">
              <a:off x="3270930" y="3097873"/>
              <a:ext cx="662012" cy="703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218E6E3-FF9C-437C-9653-08B847235AE5}"/>
                </a:ext>
              </a:extLst>
            </p:cNvPr>
            <p:cNvCxnSpPr/>
            <p:nvPr/>
          </p:nvCxnSpPr>
          <p:spPr>
            <a:xfrm>
              <a:off x="3696352" y="3095379"/>
              <a:ext cx="204123"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B79D5856-8052-4443-8DC5-BDC3E0F8DF57}"/>
              </a:ext>
            </a:extLst>
          </p:cNvPr>
          <p:cNvGrpSpPr/>
          <p:nvPr/>
        </p:nvGrpSpPr>
        <p:grpSpPr>
          <a:xfrm rot="1231166" flipV="1">
            <a:off x="-77641497" y="232265497"/>
            <a:ext cx="635252" cy="6521"/>
            <a:chOff x="8483508" y="2885299"/>
            <a:chExt cx="1083006" cy="6521"/>
          </a:xfrm>
        </p:grpSpPr>
        <p:cxnSp>
          <p:nvCxnSpPr>
            <p:cNvPr id="119" name="Straight Connector 118">
              <a:extLst>
                <a:ext uri="{FF2B5EF4-FFF2-40B4-BE49-F238E27FC236}">
                  <a16:creationId xmlns:a16="http://schemas.microsoft.com/office/drawing/2014/main" id="{3BB0CC3B-717D-4B02-BCF4-074BE6ED9686}"/>
                </a:ext>
              </a:extLst>
            </p:cNvPr>
            <p:cNvCxnSpPr>
              <a:cxnSpLocks/>
            </p:cNvCxnSpPr>
            <p:nvPr/>
          </p:nvCxnSpPr>
          <p:spPr>
            <a:xfrm flipH="1">
              <a:off x="8483508" y="2891820"/>
              <a:ext cx="108300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5EC35959-7626-454C-ADF9-3AC544235D69}"/>
                </a:ext>
              </a:extLst>
            </p:cNvPr>
            <p:cNvCxnSpPr/>
            <p:nvPr/>
          </p:nvCxnSpPr>
          <p:spPr>
            <a:xfrm>
              <a:off x="8621449" y="2885299"/>
              <a:ext cx="224287"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8515294D-FA51-4C08-83F1-5C00DEFB7536}"/>
              </a:ext>
            </a:extLst>
          </p:cNvPr>
          <p:cNvGrpSpPr/>
          <p:nvPr/>
        </p:nvGrpSpPr>
        <p:grpSpPr>
          <a:xfrm flipV="1">
            <a:off x="3746149" y="5088078"/>
            <a:ext cx="1552098" cy="759009"/>
            <a:chOff x="3270930" y="3095379"/>
            <a:chExt cx="680936" cy="9525"/>
          </a:xfrm>
        </p:grpSpPr>
        <p:cxnSp>
          <p:nvCxnSpPr>
            <p:cNvPr id="66" name="Straight Connector 65">
              <a:extLst>
                <a:ext uri="{FF2B5EF4-FFF2-40B4-BE49-F238E27FC236}">
                  <a16:creationId xmlns:a16="http://schemas.microsoft.com/office/drawing/2014/main" id="{13049626-D704-41F4-8340-9D403444CE79}"/>
                </a:ext>
              </a:extLst>
            </p:cNvPr>
            <p:cNvCxnSpPr>
              <a:cxnSpLocks/>
            </p:cNvCxnSpPr>
            <p:nvPr/>
          </p:nvCxnSpPr>
          <p:spPr>
            <a:xfrm flipH="1">
              <a:off x="3270930" y="3097873"/>
              <a:ext cx="662012" cy="703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1E23005-B03D-4037-9BC3-04E5B4714102}"/>
                </a:ext>
              </a:extLst>
            </p:cNvPr>
            <p:cNvCxnSpPr/>
            <p:nvPr/>
          </p:nvCxnSpPr>
          <p:spPr>
            <a:xfrm>
              <a:off x="3791107" y="3095379"/>
              <a:ext cx="160759"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50" name="Title 1">
            <a:extLst>
              <a:ext uri="{FF2B5EF4-FFF2-40B4-BE49-F238E27FC236}">
                <a16:creationId xmlns:a16="http://schemas.microsoft.com/office/drawing/2014/main" id="{DD586E34-FC10-AE88-AD90-0111B74BFB7D}"/>
              </a:ext>
            </a:extLst>
          </p:cNvPr>
          <p:cNvSpPr txBox="1">
            <a:spLocks/>
          </p:cNvSpPr>
          <p:nvPr/>
        </p:nvSpPr>
        <p:spPr bwMode="gray">
          <a:xfrm>
            <a:off x="672000" y="237238"/>
            <a:ext cx="10848000" cy="1036637"/>
          </a:xfrm>
          <a:prstGeom prst="rect">
            <a:avLst/>
          </a:prstGeom>
        </p:spPr>
        <p:txBody>
          <a:bodyPr vert="horz" lIns="0" tIns="0" rIns="0" bIns="0" rtlCol="0" anchor="b" anchorCtr="0">
            <a:noAutofit/>
          </a:bodyPr>
          <a:lstStyle>
            <a:lvl1pPr algn="ctr" defTabSz="1219170" rtl="0" eaLnBrk="1" latinLnBrk="0" hangingPunct="1">
              <a:lnSpc>
                <a:spcPct val="90000"/>
              </a:lnSpc>
              <a:spcBef>
                <a:spcPct val="0"/>
              </a:spcBef>
              <a:buNone/>
              <a:defRPr sz="6000" b="0" kern="1200" cap="none" baseline="0">
                <a:solidFill>
                  <a:schemeClr val="accent1"/>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n-GB" sz="3700" b="1" i="0" u="none" strike="noStrike" kern="1200" cap="none" spc="0" normalizeH="0" baseline="0" noProof="0">
                <a:ln>
                  <a:noFill/>
                </a:ln>
                <a:solidFill>
                  <a:srgbClr val="005CB9"/>
                </a:solidFill>
                <a:effectLst/>
                <a:uLnTx/>
                <a:uFillTx/>
                <a:latin typeface="Arial"/>
                <a:ea typeface="+mj-ea"/>
                <a:cs typeface="+mj-cs"/>
              </a:rPr>
              <a:t>IRMMA: </a:t>
            </a:r>
            <a:r>
              <a:rPr kumimoji="0" lang="en-GB" sz="3600" b="1" i="0" u="none" strike="noStrike" kern="1200" cap="none" spc="0" normalizeH="0" baseline="0" noProof="0">
                <a:ln>
                  <a:noFill/>
                </a:ln>
                <a:solidFill>
                  <a:srgbClr val="005CB9"/>
                </a:solidFill>
                <a:effectLst/>
                <a:uLnTx/>
                <a:uFillTx/>
                <a:latin typeface="Arial"/>
                <a:ea typeface="+mj-ea"/>
                <a:cs typeface="+mj-cs"/>
              </a:rPr>
              <a:t>Leveraging synergies between SIAs and zero-dose / RI strengthening activities</a:t>
            </a:r>
          </a:p>
        </p:txBody>
      </p:sp>
      <p:sp>
        <p:nvSpPr>
          <p:cNvPr id="51" name="TextBox 50">
            <a:extLst>
              <a:ext uri="{FF2B5EF4-FFF2-40B4-BE49-F238E27FC236}">
                <a16:creationId xmlns:a16="http://schemas.microsoft.com/office/drawing/2014/main" id="{E9DE2396-8615-8A32-A60A-93E80EE7BD91}"/>
              </a:ext>
            </a:extLst>
          </p:cNvPr>
          <p:cNvSpPr txBox="1"/>
          <p:nvPr/>
        </p:nvSpPr>
        <p:spPr>
          <a:xfrm>
            <a:off x="7901156" y="1237105"/>
            <a:ext cx="4064036" cy="1815882"/>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US" sz="1400" b="0" i="0" u="none" strike="noStrike" kern="1200" cap="none" spc="0" normalizeH="0" baseline="0" noProof="0">
                <a:ln>
                  <a:noFill/>
                </a:ln>
                <a:solidFill>
                  <a:srgbClr val="343434"/>
                </a:solidFill>
                <a:effectLst/>
                <a:uLnTx/>
                <a:uFillTx/>
                <a:latin typeface="Arial"/>
                <a:ea typeface="+mn-lt"/>
                <a:cs typeface="Arial"/>
              </a:rPr>
              <a:t>Analysis of</a:t>
            </a:r>
            <a:r>
              <a:rPr kumimoji="0" lang="en-US" sz="1400" b="1" i="0" u="none" strike="noStrike" kern="1200" cap="none" spc="0" normalizeH="0" baseline="0" noProof="0">
                <a:ln>
                  <a:noFill/>
                </a:ln>
                <a:solidFill>
                  <a:srgbClr val="343434"/>
                </a:solidFill>
                <a:effectLst/>
                <a:uLnTx/>
                <a:uFillTx/>
                <a:latin typeface="Arial"/>
                <a:ea typeface="+mn-lt"/>
                <a:cs typeface="Arial"/>
              </a:rPr>
              <a:t> who, where, why, and how many missed children </a:t>
            </a:r>
            <a:r>
              <a:rPr kumimoji="0" lang="en-US" sz="1400" b="0" i="0" u="none" strike="noStrike" kern="1200" cap="none" spc="0" normalizeH="0" baseline="0" noProof="0">
                <a:ln>
                  <a:noFill/>
                </a:ln>
                <a:solidFill>
                  <a:srgbClr val="343434"/>
                </a:solidFill>
                <a:effectLst/>
                <a:uLnTx/>
                <a:uFillTx/>
                <a:latin typeface="Arial"/>
                <a:ea typeface="+mn-lt"/>
                <a:cs typeface="Arial"/>
              </a:rPr>
              <a:t>through microplanning, rapid convenience monitoring data and </a:t>
            </a:r>
            <a:r>
              <a:rPr kumimoji="0" lang="en-US" sz="1400" b="1" i="0" u="none" strike="noStrike" kern="1200" cap="none" spc="0" normalizeH="0" baseline="0" noProof="0">
                <a:ln>
                  <a:noFill/>
                </a:ln>
                <a:solidFill>
                  <a:srgbClr val="343434"/>
                </a:solidFill>
                <a:effectLst/>
                <a:uLnTx/>
                <a:uFillTx/>
                <a:latin typeface="Arial"/>
                <a:ea typeface="+mn-lt"/>
                <a:cs typeface="Arial"/>
              </a:rPr>
              <a:t>PCCS data</a:t>
            </a:r>
            <a:endParaRPr kumimoji="0" lang="en-US" sz="1400" b="0" i="0" u="none" strike="noStrike" kern="1200" cap="none" spc="0" normalizeH="0" baseline="0" noProof="0">
              <a:ln>
                <a:noFill/>
              </a:ln>
              <a:solidFill>
                <a:srgbClr val="343434"/>
              </a:solidFill>
              <a:effectLst/>
              <a:uLnTx/>
              <a:uFillTx/>
              <a:latin typeface="Arial"/>
              <a:ea typeface="+mn-lt"/>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343434"/>
                </a:solidFill>
                <a:effectLst/>
                <a:uLnTx/>
                <a:uFillTx/>
                <a:latin typeface="Arial"/>
                <a:ea typeface="+mn-ea"/>
                <a:cs typeface="+mn-cs"/>
              </a:rPr>
              <a:t>Outbreaks as flags of gaps in RI</a:t>
            </a:r>
            <a:endParaRPr kumimoji="0" lang="en-US" sz="1400" b="1" i="0" u="none" strike="noStrike" kern="1200" cap="none" spc="0" normalizeH="0" baseline="0" noProof="0">
              <a:ln>
                <a:noFill/>
              </a:ln>
              <a:solidFill>
                <a:srgbClr val="343434"/>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343434"/>
                </a:solidFill>
                <a:effectLst/>
                <a:uLnTx/>
                <a:uFillTx/>
                <a:latin typeface="Arial"/>
                <a:ea typeface="+mn-ea"/>
                <a:cs typeface="+mn-cs"/>
              </a:rPr>
              <a:t>Referral of missed children</a:t>
            </a:r>
            <a:r>
              <a:rPr kumimoji="0" lang="en-US" sz="1400" b="0" i="0" u="none" strike="noStrike" kern="1200" cap="none" spc="0" normalizeH="0" baseline="0" noProof="0">
                <a:ln>
                  <a:noFill/>
                </a:ln>
                <a:solidFill>
                  <a:srgbClr val="343434"/>
                </a:solidFill>
                <a:effectLst/>
                <a:uLnTx/>
                <a:uFillTx/>
                <a:latin typeface="Arial"/>
                <a:ea typeface="+mn-ea"/>
                <a:cs typeface="+mn-cs"/>
              </a:rPr>
              <a:t> after SIA</a:t>
            </a:r>
            <a:endParaRPr kumimoji="0" lang="en-US" sz="1400" b="0" i="0" u="none" strike="noStrike" kern="1200" cap="none" spc="0" normalizeH="0" baseline="0" noProof="0">
              <a:ln>
                <a:noFill/>
              </a:ln>
              <a:solidFill>
                <a:srgbClr val="343434"/>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34343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CB9"/>
                </a:solidFill>
                <a:effectLst/>
                <a:uLnTx/>
                <a:uFillTx/>
                <a:latin typeface="Arial"/>
                <a:ea typeface="+mn-ea"/>
                <a:cs typeface="+mn-cs"/>
              </a:rPr>
              <a:t>Case studies: ZAMBIA &amp; NIGERIA</a:t>
            </a:r>
            <a:endParaRPr kumimoji="0" lang="en-US" sz="1400" b="1" i="0" u="none" strike="noStrike" kern="1200" cap="none" spc="0" normalizeH="0" baseline="0" noProof="0">
              <a:ln>
                <a:noFill/>
              </a:ln>
              <a:solidFill>
                <a:srgbClr val="005CB9"/>
              </a:solidFill>
              <a:effectLst/>
              <a:uLnTx/>
              <a:uFillTx/>
              <a:latin typeface="Arial"/>
              <a:ea typeface="+mn-ea"/>
              <a:cs typeface="Arial"/>
            </a:endParaRPr>
          </a:p>
        </p:txBody>
      </p:sp>
      <p:sp>
        <p:nvSpPr>
          <p:cNvPr id="52" name="TextBox 51">
            <a:extLst>
              <a:ext uri="{FF2B5EF4-FFF2-40B4-BE49-F238E27FC236}">
                <a16:creationId xmlns:a16="http://schemas.microsoft.com/office/drawing/2014/main" id="{5D76DCEE-D8FC-1CED-0E4F-772B3135A0E8}"/>
              </a:ext>
            </a:extLst>
          </p:cNvPr>
          <p:cNvSpPr txBox="1"/>
          <p:nvPr/>
        </p:nvSpPr>
        <p:spPr>
          <a:xfrm>
            <a:off x="164927" y="1596977"/>
            <a:ext cx="3355683" cy="1815882"/>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43434"/>
                </a:solidFill>
                <a:effectLst/>
                <a:uLnTx/>
                <a:uFillTx/>
                <a:latin typeface="Arial"/>
                <a:ea typeface="+mn-ea"/>
                <a:cs typeface="+mn-cs"/>
              </a:rPr>
              <a:t>SIA monitoring to help </a:t>
            </a:r>
            <a:r>
              <a:rPr kumimoji="0" lang="en-US" sz="1400" b="1" i="0" u="none" strike="noStrike" kern="1200" cap="none" spc="0" normalizeH="0" baseline="0" noProof="0">
                <a:ln>
                  <a:noFill/>
                </a:ln>
                <a:solidFill>
                  <a:srgbClr val="343434"/>
                </a:solidFill>
                <a:effectLst/>
                <a:uLnTx/>
                <a:uFillTx/>
                <a:latin typeface="Arial"/>
                <a:ea typeface="+mn-ea"/>
                <a:cs typeface="+mn-cs"/>
              </a:rPr>
              <a:t>track RI vaccination status, measure outcomes and linkages to RI, and learn to improve</a:t>
            </a:r>
            <a:endParaRPr kumimoji="0" lang="en-US" sz="1800" b="0" i="0" u="none" strike="noStrike" kern="1200" cap="none" spc="0" normalizeH="0" baseline="0" noProof="0">
              <a:ln>
                <a:noFill/>
              </a:ln>
              <a:solidFill>
                <a:srgbClr val="343434"/>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43434"/>
                </a:solidFill>
                <a:effectLst/>
                <a:uLnTx/>
                <a:uFillTx/>
                <a:latin typeface="Arial"/>
                <a:ea typeface="+mn-ea"/>
                <a:cs typeface="+mn-cs"/>
              </a:rPr>
              <a:t>Monitor availability and use of</a:t>
            </a:r>
            <a:r>
              <a:rPr kumimoji="0" lang="en-US" sz="1400" b="1" i="0" u="none" strike="noStrike" kern="1200" cap="none" spc="0" normalizeH="0" baseline="0" noProof="0">
                <a:ln>
                  <a:noFill/>
                </a:ln>
                <a:solidFill>
                  <a:srgbClr val="343434"/>
                </a:solidFill>
                <a:effectLst/>
                <a:uLnTx/>
                <a:uFillTx/>
                <a:latin typeface="Arial"/>
                <a:ea typeface="+mn-ea"/>
                <a:cs typeface="+mn-cs"/>
              </a:rPr>
              <a:t> PCCS</a:t>
            </a:r>
            <a:r>
              <a:rPr kumimoji="0" lang="en-US" sz="1400" b="0" i="0" u="none" strike="noStrike" kern="1200" cap="none" spc="0" normalizeH="0" baseline="0" noProof="0">
                <a:ln>
                  <a:noFill/>
                </a:ln>
                <a:solidFill>
                  <a:srgbClr val="343434"/>
                </a:solidFill>
                <a:effectLst/>
                <a:uLnTx/>
                <a:uFillTx/>
                <a:latin typeface="Arial"/>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343434"/>
                </a:solidFill>
                <a:effectLst/>
                <a:uLnTx/>
                <a:uFillTx/>
                <a:latin typeface="Arial"/>
                <a:ea typeface="+mn-ea"/>
                <a:cs typeface="+mn-cs"/>
              </a:rPr>
              <a:t>Strengthen other information systems</a:t>
            </a:r>
            <a:r>
              <a:rPr kumimoji="0" lang="en-US" sz="1400" b="0" i="0" u="none" strike="noStrike" kern="1200" cap="none" spc="0" normalizeH="0" baseline="0" noProof="0">
                <a:ln>
                  <a:noFill/>
                </a:ln>
                <a:solidFill>
                  <a:srgbClr val="343434"/>
                </a:solidFill>
                <a:effectLst/>
                <a:uLnTx/>
                <a:uFillTx/>
                <a:latin typeface="Arial"/>
                <a:ea typeface="+mn-ea"/>
                <a:cs typeface="+mn-cs"/>
              </a:rPr>
              <a:t> relevant for ZD</a:t>
            </a:r>
            <a:endParaRPr kumimoji="0" lang="en-US" sz="1400" b="0" i="0" u="none" strike="noStrike" kern="1200" cap="none" spc="0" normalizeH="0" baseline="0" noProof="0">
              <a:ln>
                <a:noFill/>
              </a:ln>
              <a:solidFill>
                <a:srgbClr val="343434"/>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CB9"/>
                </a:solidFill>
                <a:effectLst/>
                <a:uLnTx/>
                <a:uFillTx/>
                <a:latin typeface="Arial"/>
                <a:ea typeface="+mn-ea"/>
                <a:cs typeface="+mn-cs"/>
              </a:rPr>
              <a:t>Case study: NEPAL</a:t>
            </a:r>
            <a:endParaRPr kumimoji="0" lang="en-US" sz="1400" b="0" i="0" u="none" strike="noStrike" kern="1200" cap="none" spc="0" normalizeH="0" baseline="0" noProof="0">
              <a:ln>
                <a:noFill/>
              </a:ln>
              <a:solidFill>
                <a:srgbClr val="005CB9"/>
              </a:solidFill>
              <a:effectLst/>
              <a:uLnTx/>
              <a:uFillTx/>
              <a:latin typeface="Arial"/>
              <a:ea typeface="+mn-ea"/>
              <a:cs typeface="+mn-cs"/>
            </a:endParaRPr>
          </a:p>
        </p:txBody>
      </p:sp>
      <p:sp>
        <p:nvSpPr>
          <p:cNvPr id="54" name="TextBox 53">
            <a:extLst>
              <a:ext uri="{FF2B5EF4-FFF2-40B4-BE49-F238E27FC236}">
                <a16:creationId xmlns:a16="http://schemas.microsoft.com/office/drawing/2014/main" id="{E1B350AE-F076-E8E3-AA48-0EC8F0BDEB5F}"/>
              </a:ext>
            </a:extLst>
          </p:cNvPr>
          <p:cNvSpPr txBox="1"/>
          <p:nvPr/>
        </p:nvSpPr>
        <p:spPr>
          <a:xfrm>
            <a:off x="56218" y="4319926"/>
            <a:ext cx="3568376" cy="2677656"/>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43434"/>
                </a:solidFill>
                <a:effectLst/>
                <a:uLnTx/>
                <a:uFillTx/>
                <a:latin typeface="Arial"/>
                <a:ea typeface="+mn-ea"/>
                <a:cs typeface="+mn-cs"/>
              </a:rPr>
              <a:t>Advocacy for allocating resources through Government, Alliance Partners and donors, </a:t>
            </a:r>
            <a:r>
              <a:rPr kumimoji="0" lang="en-US" sz="1400" b="0" i="0" u="none" strike="noStrike" kern="1200" cap="none" spc="0" normalizeH="0" baseline="0" noProof="0">
                <a:ln>
                  <a:noFill/>
                </a:ln>
                <a:solidFill>
                  <a:srgbClr val="343434"/>
                </a:solidFill>
                <a:effectLst/>
                <a:uLnTx/>
                <a:uFillTx/>
                <a:latin typeface="Arial"/>
                <a:ea typeface="+mn-lt"/>
                <a:cs typeface="Arial"/>
              </a:rPr>
              <a:t>make a </a:t>
            </a:r>
            <a:r>
              <a:rPr kumimoji="0" lang="en-US" sz="1400" b="1" i="0" u="none" strike="noStrike" kern="1200" cap="none" spc="0" normalizeH="0" baseline="0" noProof="0">
                <a:ln>
                  <a:noFill/>
                </a:ln>
                <a:solidFill>
                  <a:srgbClr val="343434"/>
                </a:solidFill>
                <a:effectLst/>
                <a:uLnTx/>
                <a:uFillTx/>
                <a:latin typeface="Arial"/>
                <a:ea typeface="+mn-lt"/>
                <a:cs typeface="Arial"/>
              </a:rPr>
              <a:t>joint case for political attention and resources </a:t>
            </a:r>
            <a:r>
              <a:rPr kumimoji="0" lang="en-US" sz="1400" b="0" i="0" u="none" strike="noStrike" kern="1200" cap="none" spc="0" normalizeH="0" baseline="0" noProof="0">
                <a:ln>
                  <a:noFill/>
                </a:ln>
                <a:solidFill>
                  <a:srgbClr val="343434"/>
                </a:solidFill>
                <a:effectLst/>
                <a:uLnTx/>
                <a:uFillTx/>
                <a:latin typeface="Arial"/>
                <a:ea typeface="+mn-lt"/>
                <a:cs typeface="Arial"/>
              </a:rPr>
              <a:t>for RI/SIAs</a:t>
            </a:r>
            <a:endParaRPr kumimoji="0" lang="en-US" sz="1800" b="0" i="0" u="none" strike="noStrike" kern="1200" cap="none" spc="0" normalizeH="0" baseline="0" noProof="0">
              <a:ln>
                <a:noFill/>
              </a:ln>
              <a:solidFill>
                <a:srgbClr val="343434"/>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43434"/>
                </a:solidFill>
                <a:effectLst/>
                <a:uLnTx/>
                <a:uFillTx/>
                <a:latin typeface="Arial"/>
                <a:ea typeface="+mn-ea"/>
                <a:cs typeface="+mn-cs"/>
              </a:rPr>
              <a:t>Promotion of social accountability for </a:t>
            </a:r>
            <a:r>
              <a:rPr kumimoji="0" lang="en-US" sz="1400" b="0" i="0" u="none" strike="noStrike" kern="1200" cap="none" spc="0" normalizeH="0" baseline="0" noProof="0" err="1">
                <a:ln>
                  <a:noFill/>
                </a:ln>
                <a:solidFill>
                  <a:srgbClr val="343434"/>
                </a:solidFill>
                <a:effectLst/>
                <a:uLnTx/>
                <a:uFillTx/>
                <a:latin typeface="Arial"/>
                <a:ea typeface="+mn-ea"/>
                <a:cs typeface="+mn-cs"/>
              </a:rPr>
              <a:t>immunisation</a:t>
            </a:r>
            <a:r>
              <a:rPr kumimoji="0" lang="en-US" sz="1400" b="0" i="0" u="none" strike="noStrike" kern="1200" cap="none" spc="0" normalizeH="0" baseline="0" noProof="0">
                <a:ln>
                  <a:noFill/>
                </a:ln>
                <a:solidFill>
                  <a:srgbClr val="343434"/>
                </a:solidFill>
                <a:effectLst/>
                <a:uLnTx/>
                <a:uFillTx/>
                <a:latin typeface="Arial"/>
                <a:ea typeface="+mn-ea"/>
                <a:cs typeface="+mn-cs"/>
              </a:rPr>
              <a:t>, encouraging </a:t>
            </a:r>
            <a:r>
              <a:rPr kumimoji="0" lang="en-US" sz="1400" b="1" i="0" u="none" strike="noStrike" kern="1200" cap="none" spc="0" normalizeH="0" baseline="0" noProof="0">
                <a:ln>
                  <a:noFill/>
                </a:ln>
                <a:solidFill>
                  <a:srgbClr val="343434"/>
                </a:solidFill>
                <a:effectLst/>
                <a:uLnTx/>
                <a:uFillTx/>
                <a:latin typeface="Arial"/>
                <a:ea typeface="+mn-ea"/>
                <a:cs typeface="+mn-cs"/>
              </a:rPr>
              <a:t>community monitoring of the equity, access and quality of </a:t>
            </a:r>
            <a:r>
              <a:rPr kumimoji="0" lang="en-US" sz="1400" b="1" i="0" u="none" strike="noStrike" kern="1200" cap="none" spc="0" normalizeH="0" baseline="0" noProof="0" err="1">
                <a:ln>
                  <a:noFill/>
                </a:ln>
                <a:solidFill>
                  <a:srgbClr val="343434"/>
                </a:solidFill>
                <a:effectLst/>
                <a:uLnTx/>
                <a:uFillTx/>
                <a:latin typeface="Arial"/>
                <a:ea typeface="+mn-ea"/>
                <a:cs typeface="+mn-cs"/>
              </a:rPr>
              <a:t>immunisation</a:t>
            </a:r>
            <a:r>
              <a:rPr kumimoji="0" lang="en-US" sz="1400" b="1" i="0" u="none" strike="noStrike" kern="1200" cap="none" spc="0" normalizeH="0" baseline="0" noProof="0">
                <a:ln>
                  <a:noFill/>
                </a:ln>
                <a:solidFill>
                  <a:srgbClr val="343434"/>
                </a:solidFill>
                <a:effectLst/>
                <a:uLnTx/>
                <a:uFillTx/>
                <a:latin typeface="Arial"/>
                <a:ea typeface="+mn-ea"/>
                <a:cs typeface="+mn-cs"/>
              </a:rPr>
              <a:t> services</a:t>
            </a:r>
            <a:endParaRPr kumimoji="0" lang="en-US" sz="1800" b="0" i="0" u="none" strike="noStrike" kern="1200" cap="none" spc="0" normalizeH="0" baseline="0" noProof="0">
              <a:ln>
                <a:noFill/>
              </a:ln>
              <a:solidFill>
                <a:srgbClr val="343434"/>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343434"/>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343434"/>
              </a:solidFill>
              <a:effectLst/>
              <a:uLnTx/>
              <a:uFillTx/>
              <a:latin typeface="Arial"/>
              <a:ea typeface="+mn-ea"/>
              <a:cs typeface="+mn-cs"/>
            </a:endParaRPr>
          </a:p>
        </p:txBody>
      </p:sp>
      <p:sp>
        <p:nvSpPr>
          <p:cNvPr id="55" name="TextBox 54">
            <a:extLst>
              <a:ext uri="{FF2B5EF4-FFF2-40B4-BE49-F238E27FC236}">
                <a16:creationId xmlns:a16="http://schemas.microsoft.com/office/drawing/2014/main" id="{D4D6F7C4-2060-455D-C1B8-75C4AA390A14}"/>
              </a:ext>
            </a:extLst>
          </p:cNvPr>
          <p:cNvSpPr txBox="1"/>
          <p:nvPr/>
        </p:nvSpPr>
        <p:spPr>
          <a:xfrm>
            <a:off x="8060621" y="3477148"/>
            <a:ext cx="4071562" cy="3108543"/>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343434"/>
                </a:solidFill>
                <a:effectLst/>
                <a:uLnTx/>
                <a:uFillTx/>
                <a:latin typeface="Arial"/>
                <a:ea typeface="+mn-lt"/>
                <a:cs typeface="Arial"/>
              </a:rPr>
              <a:t>Targeted and integrated SIAs</a:t>
            </a:r>
            <a:r>
              <a:rPr kumimoji="0" lang="en-US" sz="1400" b="0" i="0" u="none" strike="noStrike" kern="1200" cap="none" spc="0" normalizeH="0" baseline="0" noProof="0">
                <a:ln>
                  <a:noFill/>
                </a:ln>
                <a:solidFill>
                  <a:srgbClr val="343434"/>
                </a:solidFill>
                <a:effectLst/>
                <a:uLnTx/>
                <a:uFillTx/>
                <a:latin typeface="Arial"/>
                <a:ea typeface="+mn-lt"/>
                <a:cs typeface="Arial"/>
              </a:rPr>
              <a:t> / PIRIs toward communities with overlapping coverage gaps for multiple antigens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343434"/>
                </a:solidFill>
                <a:effectLst/>
                <a:uLnTx/>
                <a:uFillTx/>
                <a:latin typeface="Arial"/>
                <a:ea typeface="+mn-ea"/>
                <a:cs typeface="+mn-cs"/>
              </a:rPr>
              <a:t>Links to catch-up and life course vaccination</a:t>
            </a:r>
            <a:r>
              <a:rPr kumimoji="0" lang="en-US" sz="1400" b="0" i="0" u="none" strike="noStrike" kern="1200" cap="none" spc="0" normalizeH="0" baseline="0" noProof="0">
                <a:ln>
                  <a:noFill/>
                </a:ln>
                <a:solidFill>
                  <a:srgbClr val="343434"/>
                </a:solidFill>
                <a:effectLst/>
                <a:uLnTx/>
                <a:uFillTx/>
                <a:latin typeface="Arial"/>
                <a:ea typeface="+mn-ea"/>
                <a:cs typeface="+mn-cs"/>
              </a:rPr>
              <a:t> (requires going beyond 1</a:t>
            </a:r>
            <a:r>
              <a:rPr kumimoji="0" lang="en-US" sz="1400" b="0" i="0" u="none" strike="noStrike" kern="1200" cap="none" spc="0" normalizeH="0" baseline="30000" noProof="0">
                <a:ln>
                  <a:noFill/>
                </a:ln>
                <a:solidFill>
                  <a:srgbClr val="343434"/>
                </a:solidFill>
                <a:effectLst/>
                <a:uLnTx/>
                <a:uFillTx/>
                <a:latin typeface="Arial"/>
                <a:ea typeface="+mn-ea"/>
                <a:cs typeface="+mn-cs"/>
              </a:rPr>
              <a:t>st</a:t>
            </a:r>
            <a:r>
              <a:rPr kumimoji="0" lang="en-US" sz="1400" b="0" i="0" u="none" strike="noStrike" kern="1200" cap="none" spc="0" normalizeH="0" baseline="0" noProof="0">
                <a:ln>
                  <a:noFill/>
                </a:ln>
                <a:solidFill>
                  <a:srgbClr val="343434"/>
                </a:solidFill>
                <a:effectLst/>
                <a:uLnTx/>
                <a:uFillTx/>
                <a:latin typeface="Arial"/>
                <a:ea typeface="+mn-ea"/>
                <a:cs typeface="+mn-cs"/>
              </a:rPr>
              <a:t> year of life)</a:t>
            </a:r>
            <a:endParaRPr kumimoji="0" lang="en-US" sz="1400" b="0" i="0" u="none" strike="noStrike" kern="1200" cap="none" spc="0" normalizeH="0" baseline="0" noProof="0">
              <a:ln>
                <a:noFill/>
              </a:ln>
              <a:solidFill>
                <a:srgbClr val="343434"/>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43434"/>
                </a:solidFill>
                <a:effectLst/>
                <a:uLnTx/>
                <a:uFillTx/>
                <a:latin typeface="Arial"/>
                <a:ea typeface="+mn-ea"/>
                <a:cs typeface="+mn-cs"/>
              </a:rPr>
              <a:t>Tailored and sustainable strategies </a:t>
            </a:r>
            <a:r>
              <a:rPr kumimoji="0" lang="en-US" sz="1400" b="1" i="0" u="none" strike="noStrike" kern="1200" cap="none" spc="0" normalizeH="0" baseline="0" noProof="0">
                <a:ln>
                  <a:noFill/>
                </a:ln>
                <a:solidFill>
                  <a:srgbClr val="343434"/>
                </a:solidFill>
                <a:effectLst/>
                <a:uLnTx/>
                <a:uFillTx/>
                <a:latin typeface="Arial"/>
                <a:ea typeface="+mn-ea"/>
                <a:cs typeface="+mn-cs"/>
              </a:rPr>
              <a:t>addressing supply/demand-side barriers</a:t>
            </a:r>
            <a:endParaRPr kumimoji="0" lang="en-US" sz="1400" b="1" i="0" u="none" strike="noStrike" kern="1200" cap="none" spc="0" normalizeH="0" baseline="0" noProof="0">
              <a:ln>
                <a:noFill/>
              </a:ln>
              <a:solidFill>
                <a:srgbClr val="343434"/>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343434"/>
                </a:solidFill>
                <a:effectLst/>
                <a:uLnTx/>
                <a:uFillTx/>
                <a:latin typeface="Arial"/>
                <a:ea typeface="+mn-ea"/>
                <a:cs typeface="Arial"/>
              </a:rPr>
              <a:t>Demand generation strategies </a:t>
            </a:r>
            <a:r>
              <a:rPr kumimoji="0" lang="en-US" sz="1400" b="0" i="0" u="none" strike="noStrike" kern="1200" cap="none" spc="0" normalizeH="0" baseline="0" noProof="0">
                <a:ln>
                  <a:noFill/>
                </a:ln>
                <a:solidFill>
                  <a:srgbClr val="343434"/>
                </a:solidFill>
                <a:effectLst/>
                <a:uLnTx/>
                <a:uFillTx/>
                <a:latin typeface="Arial"/>
                <a:ea typeface="+mn-ea"/>
                <a:cs typeface="Arial"/>
              </a:rPr>
              <a:t>targeting identified missed communities </a:t>
            </a:r>
            <a:endParaRPr kumimoji="0" lang="en-US" sz="1400" b="1" i="0" u="none" strike="noStrike" kern="1200" cap="none" spc="0" normalizeH="0" baseline="0" noProof="0">
              <a:ln>
                <a:noFill/>
              </a:ln>
              <a:solidFill>
                <a:srgbClr val="34343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CB9"/>
                </a:solidFill>
                <a:effectLst/>
                <a:uLnTx/>
                <a:uFillTx/>
                <a:latin typeface="Arial"/>
                <a:ea typeface="+mn-ea"/>
                <a:cs typeface="+mn-cs"/>
              </a:rPr>
              <a:t>Case study: NIGERIA</a:t>
            </a:r>
            <a:endParaRPr kumimoji="0" lang="en-US" sz="1400" b="0" i="0" u="none" strike="noStrike" kern="1200" cap="none" spc="0" normalizeH="0" baseline="0" noProof="0">
              <a:ln>
                <a:noFill/>
              </a:ln>
              <a:solidFill>
                <a:srgbClr val="005CB9"/>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34343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43434"/>
              </a:solidFill>
              <a:effectLst/>
              <a:uLnTx/>
              <a:uFillTx/>
              <a:latin typeface="Arial"/>
              <a:ea typeface="+mn-ea"/>
              <a:cs typeface="+mn-cs"/>
            </a:endParaRPr>
          </a:p>
        </p:txBody>
      </p:sp>
      <p:cxnSp>
        <p:nvCxnSpPr>
          <p:cNvPr id="68" name="Straight Connector 67">
            <a:extLst>
              <a:ext uri="{FF2B5EF4-FFF2-40B4-BE49-F238E27FC236}">
                <a16:creationId xmlns:a16="http://schemas.microsoft.com/office/drawing/2014/main" id="{6387DF47-294F-4164-C809-410CACE19680}"/>
              </a:ext>
            </a:extLst>
          </p:cNvPr>
          <p:cNvCxnSpPr>
            <a:cxnSpLocks/>
          </p:cNvCxnSpPr>
          <p:nvPr/>
        </p:nvCxnSpPr>
        <p:spPr>
          <a:xfrm flipV="1">
            <a:off x="6486525" y="1771649"/>
            <a:ext cx="1409700" cy="23202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7613D856-29B0-B852-3541-C58FDE7A76F5}"/>
              </a:ext>
            </a:extLst>
          </p:cNvPr>
          <p:cNvGrpSpPr/>
          <p:nvPr/>
        </p:nvGrpSpPr>
        <p:grpSpPr>
          <a:xfrm rot="18760587" flipV="1">
            <a:off x="7767758" y="3632395"/>
            <a:ext cx="333785" cy="958486"/>
            <a:chOff x="3270930" y="3095379"/>
            <a:chExt cx="680936" cy="9525"/>
          </a:xfrm>
        </p:grpSpPr>
        <p:cxnSp>
          <p:nvCxnSpPr>
            <p:cNvPr id="30" name="Straight Connector 29">
              <a:extLst>
                <a:ext uri="{FF2B5EF4-FFF2-40B4-BE49-F238E27FC236}">
                  <a16:creationId xmlns:a16="http://schemas.microsoft.com/office/drawing/2014/main" id="{84E8F4A5-4425-CD84-24A2-13EA4903E0F5}"/>
                </a:ext>
              </a:extLst>
            </p:cNvPr>
            <p:cNvCxnSpPr>
              <a:cxnSpLocks/>
            </p:cNvCxnSpPr>
            <p:nvPr/>
          </p:nvCxnSpPr>
          <p:spPr>
            <a:xfrm flipH="1">
              <a:off x="3270930" y="3097873"/>
              <a:ext cx="662012" cy="703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CF5E543-993B-F73D-41A3-F638B282CB39}"/>
                </a:ext>
              </a:extLst>
            </p:cNvPr>
            <p:cNvCxnSpPr/>
            <p:nvPr/>
          </p:nvCxnSpPr>
          <p:spPr>
            <a:xfrm>
              <a:off x="3791107" y="3095379"/>
              <a:ext cx="160759"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792925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41BC7B8F-3B5A-24C3-B33A-BE019AB665C1}"/>
              </a:ext>
            </a:extLst>
          </p:cNvPr>
          <p:cNvSpPr/>
          <p:nvPr/>
        </p:nvSpPr>
        <p:spPr>
          <a:xfrm>
            <a:off x="8102037" y="1319867"/>
            <a:ext cx="2902283" cy="1820090"/>
          </a:xfrm>
          <a:prstGeom prst="rect">
            <a:avLst/>
          </a:prstGeom>
          <a:solidFill>
            <a:schemeClr val="bg2">
              <a:lumMod val="25000"/>
              <a:lumOff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bg2"/>
                </a:solidFill>
                <a:latin typeface="Calibri" panose="020F0502020204030204" pitchFamily="34" charset="0"/>
                <a:ea typeface="Calibri" panose="020F0502020204030204" pitchFamily="34" charset="0"/>
                <a:cs typeface="Calibri" panose="020F0502020204030204" pitchFamily="34" charset="0"/>
              </a:rPr>
              <a:t>   Coalition members work around the world and across multiple disease domains (e.g., NTD, polio, VPDs, malaria, nutrition)</a:t>
            </a:r>
          </a:p>
        </p:txBody>
      </p:sp>
      <p:sp>
        <p:nvSpPr>
          <p:cNvPr id="41" name="Rectangle 40">
            <a:extLst>
              <a:ext uri="{FF2B5EF4-FFF2-40B4-BE49-F238E27FC236}">
                <a16:creationId xmlns:a16="http://schemas.microsoft.com/office/drawing/2014/main" id="{4475D90C-D01C-CAC4-881E-1121DD738269}"/>
              </a:ext>
            </a:extLst>
          </p:cNvPr>
          <p:cNvSpPr/>
          <p:nvPr/>
        </p:nvSpPr>
        <p:spPr>
          <a:xfrm>
            <a:off x="4452889" y="1298864"/>
            <a:ext cx="2902284" cy="1841094"/>
          </a:xfrm>
          <a:prstGeom prst="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bg2"/>
                </a:solidFill>
                <a:latin typeface="Calibri" panose="020F0502020204030204" pitchFamily="34" charset="0"/>
                <a:ea typeface="Calibri" panose="020F0502020204030204" pitchFamily="34" charset="0"/>
                <a:cs typeface="Calibri" panose="020F0502020204030204" pitchFamily="34" charset="0"/>
              </a:rPr>
              <a:t>   The Coalition Leadership Team comprises global campaign funders, multi- and bi-lateral institutions, and country</a:t>
            </a:r>
          </a:p>
        </p:txBody>
      </p:sp>
      <p:sp>
        <p:nvSpPr>
          <p:cNvPr id="2" name="Title 1">
            <a:extLst>
              <a:ext uri="{FF2B5EF4-FFF2-40B4-BE49-F238E27FC236}">
                <a16:creationId xmlns:a16="http://schemas.microsoft.com/office/drawing/2014/main" id="{BAAB43B5-8E62-F444-01C1-0BC072B8EE11}"/>
              </a:ext>
            </a:extLst>
          </p:cNvPr>
          <p:cNvSpPr>
            <a:spLocks noGrp="1"/>
          </p:cNvSpPr>
          <p:nvPr>
            <p:ph type="title"/>
          </p:nvPr>
        </p:nvSpPr>
        <p:spPr>
          <a:xfrm>
            <a:off x="312694" y="139315"/>
            <a:ext cx="11879306" cy="584775"/>
          </a:xfrm>
        </p:spPr>
        <p:txBody>
          <a:bodyPr/>
          <a:lstStyle/>
          <a:p>
            <a:r>
              <a:rPr lang="en-US" sz="3200" b="1">
                <a:solidFill>
                  <a:schemeClr val="tx1"/>
                </a:solidFill>
                <a:latin typeface="+mj-lt"/>
              </a:rPr>
              <a:t>Health Campaign Effectiveness (HCE) Coalition</a:t>
            </a:r>
          </a:p>
        </p:txBody>
      </p:sp>
      <p:sp>
        <p:nvSpPr>
          <p:cNvPr id="4" name="Slide Number Placeholder 3">
            <a:extLst>
              <a:ext uri="{FF2B5EF4-FFF2-40B4-BE49-F238E27FC236}">
                <a16:creationId xmlns:a16="http://schemas.microsoft.com/office/drawing/2014/main" id="{DB61511D-E5E6-723F-5E83-339E55AE2A6F}"/>
              </a:ext>
            </a:extLst>
          </p:cNvPr>
          <p:cNvSpPr>
            <a:spLocks noGrp="1"/>
          </p:cNvSpPr>
          <p:nvPr>
            <p:ph type="sldNum" idx="14"/>
          </p:nvPr>
        </p:nvSpPr>
        <p:spPr>
          <a:xfrm>
            <a:off x="11478515" y="6353560"/>
            <a:ext cx="527383" cy="365125"/>
          </a:xfrm>
        </p:spPr>
        <p:txBody>
          <a:bodyPr/>
          <a:lstStyle/>
          <a:p>
            <a:fld id="{00000000-1234-1234-1234-123412341234}" type="slidenum">
              <a:rPr lang="en-US" smtClean="0"/>
              <a:pPr/>
              <a:t>25</a:t>
            </a:fld>
            <a:endParaRPr lang="en-US"/>
          </a:p>
        </p:txBody>
      </p:sp>
      <p:pic>
        <p:nvPicPr>
          <p:cNvPr id="3" name="Picture 2" descr="A close-up of several logos&#10;&#10;Description automatically generated">
            <a:extLst>
              <a:ext uri="{FF2B5EF4-FFF2-40B4-BE49-F238E27FC236}">
                <a16:creationId xmlns:a16="http://schemas.microsoft.com/office/drawing/2014/main" id="{E1AA9C1C-37FC-BE3D-D004-876E5A6602B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1000"/>
                    </a14:imgEffect>
                    <a14:imgEffect>
                      <a14:brightnessContrast bright="2000" contrast="6000"/>
                    </a14:imgEffect>
                  </a14:imgLayer>
                </a14:imgProps>
              </a:ext>
            </a:extLst>
          </a:blip>
          <a:srcRect t="47936" b="8476"/>
          <a:stretch/>
        </p:blipFill>
        <p:spPr>
          <a:xfrm>
            <a:off x="2641041" y="3382067"/>
            <a:ext cx="6525979" cy="584775"/>
          </a:xfrm>
          <a:prstGeom prst="rect">
            <a:avLst/>
          </a:prstGeom>
        </p:spPr>
      </p:pic>
      <p:sp>
        <p:nvSpPr>
          <p:cNvPr id="30" name="Rectangle 29">
            <a:extLst>
              <a:ext uri="{FF2B5EF4-FFF2-40B4-BE49-F238E27FC236}">
                <a16:creationId xmlns:a16="http://schemas.microsoft.com/office/drawing/2014/main" id="{F2BE9F81-9AD4-2297-AAEF-2A28B8D06C53}"/>
              </a:ext>
            </a:extLst>
          </p:cNvPr>
          <p:cNvSpPr/>
          <p:nvPr/>
        </p:nvSpPr>
        <p:spPr>
          <a:xfrm>
            <a:off x="888769" y="1298864"/>
            <a:ext cx="2902285" cy="1841093"/>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bg2"/>
                </a:solidFill>
                <a:latin typeface="Calibri" panose="020F0502020204030204" pitchFamily="34" charset="0"/>
                <a:ea typeface="Calibri" panose="020F0502020204030204" pitchFamily="34" charset="0"/>
                <a:cs typeface="Calibri" panose="020F0502020204030204" pitchFamily="34" charset="0"/>
              </a:rPr>
              <a:t>Founded in 2020, the HCE Coalition’s Program Office is run by the Task Force for Global Health (TFGH)</a:t>
            </a:r>
          </a:p>
        </p:txBody>
      </p:sp>
      <p:sp>
        <p:nvSpPr>
          <p:cNvPr id="38" name="Oval 37">
            <a:extLst>
              <a:ext uri="{FF2B5EF4-FFF2-40B4-BE49-F238E27FC236}">
                <a16:creationId xmlns:a16="http://schemas.microsoft.com/office/drawing/2014/main" id="{79C6FC63-A1BB-BE64-5B31-5E369C23EDFF}"/>
              </a:ext>
            </a:extLst>
          </p:cNvPr>
          <p:cNvSpPr/>
          <p:nvPr/>
        </p:nvSpPr>
        <p:spPr>
          <a:xfrm>
            <a:off x="521287" y="987584"/>
            <a:ext cx="731520" cy="731520"/>
          </a:xfrm>
          <a:prstGeom prst="ellipse">
            <a:avLst/>
          </a:prstGeom>
          <a:solidFill>
            <a:schemeClr val="bg1">
              <a:lumMod val="8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E66A5CF4-7290-CE9D-5CA6-D989DC76386C}"/>
              </a:ext>
            </a:extLst>
          </p:cNvPr>
          <p:cNvSpPr/>
          <p:nvPr/>
        </p:nvSpPr>
        <p:spPr>
          <a:xfrm>
            <a:off x="4107665" y="988795"/>
            <a:ext cx="731520" cy="731520"/>
          </a:xfrm>
          <a:prstGeom prst="ellipse">
            <a:avLst/>
          </a:prstGeom>
          <a:solidFill>
            <a:schemeClr val="bg1">
              <a:lumMod val="8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0D39577C-673A-A850-6DBE-A42D1E977ECC}"/>
              </a:ext>
            </a:extLst>
          </p:cNvPr>
          <p:cNvSpPr/>
          <p:nvPr/>
        </p:nvSpPr>
        <p:spPr>
          <a:xfrm>
            <a:off x="7678803" y="987584"/>
            <a:ext cx="731520" cy="731520"/>
          </a:xfrm>
          <a:prstGeom prst="ellipse">
            <a:avLst/>
          </a:prstGeom>
          <a:solidFill>
            <a:schemeClr val="bg1">
              <a:lumMod val="8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Graphic 26" descr="Steering Wheel with solid fill">
            <a:extLst>
              <a:ext uri="{FF2B5EF4-FFF2-40B4-BE49-F238E27FC236}">
                <a16:creationId xmlns:a16="http://schemas.microsoft.com/office/drawing/2014/main" id="{4B9B7CA0-58EC-CFD1-85D9-65F29968A00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42374" y="1043935"/>
            <a:ext cx="667360" cy="624435"/>
          </a:xfrm>
          <a:prstGeom prst="rect">
            <a:avLst/>
          </a:prstGeom>
        </p:spPr>
      </p:pic>
      <p:pic>
        <p:nvPicPr>
          <p:cNvPr id="20" name="Graphic 19" descr="World with solid fill">
            <a:extLst>
              <a:ext uri="{FF2B5EF4-FFF2-40B4-BE49-F238E27FC236}">
                <a16:creationId xmlns:a16="http://schemas.microsoft.com/office/drawing/2014/main" id="{435C9C74-5089-0122-A941-F1E12E7631E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20263" y="1018136"/>
            <a:ext cx="660791" cy="660791"/>
          </a:xfrm>
          <a:prstGeom prst="rect">
            <a:avLst/>
          </a:prstGeom>
        </p:spPr>
      </p:pic>
      <p:pic>
        <p:nvPicPr>
          <p:cNvPr id="26" name="Graphic 25" descr="Take Off with solid fill">
            <a:extLst>
              <a:ext uri="{FF2B5EF4-FFF2-40B4-BE49-F238E27FC236}">
                <a16:creationId xmlns:a16="http://schemas.microsoft.com/office/drawing/2014/main" id="{C08167A1-1D5F-84D9-8A26-65A314E092C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4846" y="1066768"/>
            <a:ext cx="563531" cy="563531"/>
          </a:xfrm>
          <a:prstGeom prst="rect">
            <a:avLst/>
          </a:prstGeom>
        </p:spPr>
      </p:pic>
      <p:sp>
        <p:nvSpPr>
          <p:cNvPr id="5" name="TextBox 4">
            <a:extLst>
              <a:ext uri="{FF2B5EF4-FFF2-40B4-BE49-F238E27FC236}">
                <a16:creationId xmlns:a16="http://schemas.microsoft.com/office/drawing/2014/main" id="{31145A1D-9F2E-8A1B-820D-7BBF212B8AB5}"/>
              </a:ext>
            </a:extLst>
          </p:cNvPr>
          <p:cNvSpPr txBox="1"/>
          <p:nvPr/>
        </p:nvSpPr>
        <p:spPr>
          <a:xfrm>
            <a:off x="785802" y="4173333"/>
            <a:ext cx="10115551" cy="584775"/>
          </a:xfrm>
          <a:prstGeom prst="rect">
            <a:avLst/>
          </a:prstGeom>
          <a:noFill/>
        </p:spPr>
        <p:txBody>
          <a:bodyPr wrap="square" lIns="91440" tIns="45720" rIns="91440" bIns="45720" anchor="ctr">
            <a:noAutofit/>
          </a:bodyPr>
          <a:lstStyle>
            <a:defPPr>
              <a:defRPr lang="en-US"/>
            </a:defPPr>
            <a:lvl1pPr>
              <a:defRPr b="1">
                <a:solidFill>
                  <a:schemeClr val="accent5">
                    <a:lumMod val="50000"/>
                  </a:schemeClr>
                </a:solidFill>
              </a:defRPr>
            </a:lvl1pPr>
          </a:lstStyle>
          <a:p>
            <a:pPr algn="ctr" defTabSz="609546">
              <a:buClrTx/>
              <a:defRPr/>
            </a:pPr>
            <a:r>
              <a:rPr kumimoji="0" lang="en-US" sz="2000" i="0" u="none" strike="noStrike" kern="1200" cap="none" spc="0" normalizeH="0" baseline="0" noProof="0">
                <a:ln>
                  <a:noFill/>
                </a:ln>
                <a:solidFill>
                  <a:schemeClr val="bg2"/>
                </a:solidFill>
                <a:effectLst/>
                <a:uLnTx/>
                <a:uFillTx/>
                <a:latin typeface="Calibri" panose="020F0502020204030204"/>
                <a:ea typeface="+mn-ea"/>
                <a:cs typeface="Arial"/>
                <a:sym typeface="Arial"/>
              </a:rPr>
              <a:t>The Coalition seeks to identify best practices,</a:t>
            </a:r>
            <a:r>
              <a:rPr lang="en-US" sz="2000" kern="1200">
                <a:solidFill>
                  <a:schemeClr val="bg2"/>
                </a:solidFill>
                <a:latin typeface="Calibri" panose="020F0502020204030204"/>
                <a:ea typeface="+mn-ea"/>
              </a:rPr>
              <a:t> reduce fragmentation, harmonize financing and strengthen collaboration amongst country</a:t>
            </a:r>
            <a:r>
              <a:rPr kumimoji="0" lang="en-US" sz="2000" i="0" u="none" strike="noStrike" kern="1200" cap="none" spc="0" normalizeH="0" baseline="0" noProof="0">
                <a:ln>
                  <a:noFill/>
                </a:ln>
                <a:solidFill>
                  <a:schemeClr val="bg2"/>
                </a:solidFill>
                <a:effectLst/>
                <a:uLnTx/>
                <a:uFillTx/>
                <a:latin typeface="Calibri" panose="020F0502020204030204"/>
                <a:ea typeface="+mn-ea"/>
                <a:cs typeface="Arial"/>
                <a:sym typeface="Arial"/>
              </a:rPr>
              <a:t> leaders, funders, and implementers</a:t>
            </a:r>
            <a:r>
              <a:rPr lang="en-US" sz="2000" kern="1200">
                <a:solidFill>
                  <a:schemeClr val="bg2"/>
                </a:solidFill>
                <a:latin typeface="Calibri" panose="020F0502020204030204"/>
                <a:ea typeface="+mn-ea"/>
              </a:rPr>
              <a:t> </a:t>
            </a:r>
            <a:endParaRPr lang="en-US" sz="2000">
              <a:solidFill>
                <a:schemeClr val="bg2"/>
              </a:solidFill>
              <a:ea typeface="+mn-ea"/>
            </a:endParaRPr>
          </a:p>
        </p:txBody>
      </p:sp>
      <p:pic>
        <p:nvPicPr>
          <p:cNvPr id="8" name="Picture 7" descr="A close up of a sign&#10;&#10;Description automatically generated">
            <a:extLst>
              <a:ext uri="{FF2B5EF4-FFF2-40B4-BE49-F238E27FC236}">
                <a16:creationId xmlns:a16="http://schemas.microsoft.com/office/drawing/2014/main" id="{DB5D63C9-6736-0F4E-5490-D9A7969C95CC}"/>
              </a:ext>
            </a:extLst>
          </p:cNvPr>
          <p:cNvPicPr>
            <a:picLocks noChangeAspect="1"/>
          </p:cNvPicPr>
          <p:nvPr/>
        </p:nvPicPr>
        <p:blipFill>
          <a:blip r:embed="rId11"/>
          <a:stretch>
            <a:fillRect/>
          </a:stretch>
        </p:blipFill>
        <p:spPr>
          <a:xfrm>
            <a:off x="9188524" y="3488199"/>
            <a:ext cx="1524394" cy="282828"/>
          </a:xfrm>
          <a:prstGeom prst="rect">
            <a:avLst/>
          </a:prstGeom>
        </p:spPr>
      </p:pic>
      <p:sp>
        <p:nvSpPr>
          <p:cNvPr id="9" name="Rectangle 8">
            <a:extLst>
              <a:ext uri="{FF2B5EF4-FFF2-40B4-BE49-F238E27FC236}">
                <a16:creationId xmlns:a16="http://schemas.microsoft.com/office/drawing/2014/main" id="{6C876E9A-9C8A-006E-F785-4FF253274DBE}"/>
              </a:ext>
            </a:extLst>
          </p:cNvPr>
          <p:cNvSpPr/>
          <p:nvPr/>
        </p:nvSpPr>
        <p:spPr>
          <a:xfrm>
            <a:off x="1482694" y="5041199"/>
            <a:ext cx="10079765" cy="11841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bg2"/>
                </a:solidFill>
                <a:latin typeface="Calibri" panose="020F0502020204030204" pitchFamily="34" charset="0"/>
                <a:ea typeface="Calibri" panose="020F0502020204030204" pitchFamily="34" charset="0"/>
                <a:cs typeface="Calibri" panose="020F0502020204030204" pitchFamily="34" charset="0"/>
              </a:rPr>
              <a:t>Country-led health systems </a:t>
            </a:r>
            <a:r>
              <a:rPr lang="en-US" sz="2000">
                <a:solidFill>
                  <a:schemeClr val="bg2"/>
                </a:solidFill>
                <a:latin typeface="Calibri" panose="020F0502020204030204" pitchFamily="34" charset="0"/>
                <a:ea typeface="Calibri" panose="020F0502020204030204" pitchFamily="34" charset="0"/>
                <a:cs typeface="Calibri" panose="020F0502020204030204" pitchFamily="34" charset="0"/>
              </a:rPr>
              <a:t>use a </a:t>
            </a:r>
            <a:r>
              <a:rPr lang="en-US" sz="2000" b="1">
                <a:solidFill>
                  <a:schemeClr val="bg2"/>
                </a:solidFill>
                <a:latin typeface="Calibri" panose="020F0502020204030204" pitchFamily="34" charset="0"/>
                <a:ea typeface="Calibri" panose="020F0502020204030204" pitchFamily="34" charset="0"/>
                <a:cs typeface="Calibri" panose="020F0502020204030204" pitchFamily="34" charset="0"/>
              </a:rPr>
              <a:t>strategic balance of targeted health campaigns in concert with regular health services to achieve and sustain health-related development goals</a:t>
            </a:r>
            <a:r>
              <a:rPr lang="en-US" sz="2000">
                <a:solidFill>
                  <a:schemeClr val="bg2"/>
                </a:solidFill>
                <a:latin typeface="Calibri" panose="020F0502020204030204" pitchFamily="34" charset="0"/>
                <a:ea typeface="Calibri" panose="020F0502020204030204" pitchFamily="34" charset="0"/>
                <a:cs typeface="Calibri" panose="020F0502020204030204" pitchFamily="34" charset="0"/>
              </a:rPr>
              <a:t> for all people</a:t>
            </a:r>
          </a:p>
        </p:txBody>
      </p:sp>
      <p:sp>
        <p:nvSpPr>
          <p:cNvPr id="7" name="Rectangle 6">
            <a:extLst>
              <a:ext uri="{FF2B5EF4-FFF2-40B4-BE49-F238E27FC236}">
                <a16:creationId xmlns:a16="http://schemas.microsoft.com/office/drawing/2014/main" id="{D516D2EE-E6AF-802B-C2A6-985B320FDDBC}"/>
              </a:ext>
            </a:extLst>
          </p:cNvPr>
          <p:cNvSpPr/>
          <p:nvPr/>
        </p:nvSpPr>
        <p:spPr>
          <a:xfrm>
            <a:off x="312694" y="5048484"/>
            <a:ext cx="1080270" cy="118412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2"/>
                </a:solidFill>
                <a:latin typeface="Calibri" panose="020F0502020204030204" pitchFamily="34" charset="0"/>
                <a:ea typeface="Calibri" panose="020F0502020204030204" pitchFamily="34" charset="0"/>
                <a:cs typeface="Calibri" panose="020F0502020204030204" pitchFamily="34" charset="0"/>
              </a:rPr>
              <a:t>Goal</a:t>
            </a:r>
          </a:p>
        </p:txBody>
      </p:sp>
    </p:spTree>
    <p:extLst>
      <p:ext uri="{BB962C8B-B14F-4D97-AF65-F5344CB8AC3E}">
        <p14:creationId xmlns:p14="http://schemas.microsoft.com/office/powerpoint/2010/main" val="18233225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11088CAB-C945-FF17-7839-BE3CB18A6BEE}"/>
              </a:ext>
            </a:extLst>
          </p:cNvPr>
          <p:cNvSpPr/>
          <p:nvPr/>
        </p:nvSpPr>
        <p:spPr>
          <a:xfrm>
            <a:off x="8520198" y="5983245"/>
            <a:ext cx="2848592" cy="8747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3" name="Picture 6" descr="Gratuit Photo De Femmes à La Réunion Photos">
            <a:extLst>
              <a:ext uri="{FF2B5EF4-FFF2-40B4-BE49-F238E27FC236}">
                <a16:creationId xmlns:a16="http://schemas.microsoft.com/office/drawing/2014/main" id="{0D2A03F2-3F58-08EF-D50E-8572D5E092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 t="-797" r="-157" b="13976"/>
          <a:stretch/>
        </p:blipFill>
        <p:spPr bwMode="auto">
          <a:xfrm>
            <a:off x="741893" y="3901336"/>
            <a:ext cx="3017520" cy="140395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Gratuit Médecin De Culture Avec Stéthoscope Se Préparant à La Chirurgie à L'hôpital Photos">
            <a:extLst>
              <a:ext uri="{FF2B5EF4-FFF2-40B4-BE49-F238E27FC236}">
                <a16:creationId xmlns:a16="http://schemas.microsoft.com/office/drawing/2014/main" id="{7F831AA6-D22C-172B-DAB3-CDCECB8489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1072" b="-7268"/>
          <a:stretch/>
        </p:blipFill>
        <p:spPr bwMode="auto">
          <a:xfrm>
            <a:off x="4551070" y="3901334"/>
            <a:ext cx="3017520" cy="164478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a:extLst>
              <a:ext uri="{FF2B5EF4-FFF2-40B4-BE49-F238E27FC236}">
                <a16:creationId xmlns:a16="http://schemas.microsoft.com/office/drawing/2014/main" id="{4AF1AA00-9DFB-94F3-4832-72A71BA1979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4" t="782" r="54" b="13852"/>
          <a:stretch/>
        </p:blipFill>
        <p:spPr bwMode="auto">
          <a:xfrm>
            <a:off x="8329820" y="3901334"/>
            <a:ext cx="3017520" cy="143092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People with tablet">
            <a:extLst>
              <a:ext uri="{FF2B5EF4-FFF2-40B4-BE49-F238E27FC236}">
                <a16:creationId xmlns:a16="http://schemas.microsoft.com/office/drawing/2014/main" id="{5CCD0892-2B62-E660-1E86-CC8AFA8E1D27}"/>
              </a:ext>
            </a:extLst>
          </p:cNvPr>
          <p:cNvPicPr>
            <a:picLocks noChangeAspect="1"/>
          </p:cNvPicPr>
          <p:nvPr/>
        </p:nvPicPr>
        <p:blipFill rotWithShape="1">
          <a:blip r:embed="rId6"/>
          <a:srcRect t="9561" b="19508"/>
          <a:stretch/>
        </p:blipFill>
        <p:spPr>
          <a:xfrm>
            <a:off x="8329820" y="759514"/>
            <a:ext cx="3017520" cy="1430922"/>
          </a:xfrm>
          <a:prstGeom prst="rect">
            <a:avLst/>
          </a:prstGeom>
        </p:spPr>
      </p:pic>
      <p:pic>
        <p:nvPicPr>
          <p:cNvPr id="33" name="Picture 32" descr="A person and a child sitting on a blanket&#10;&#10;Description automatically generated">
            <a:extLst>
              <a:ext uri="{FF2B5EF4-FFF2-40B4-BE49-F238E27FC236}">
                <a16:creationId xmlns:a16="http://schemas.microsoft.com/office/drawing/2014/main" id="{35394683-9B0B-0A37-F5A4-E7F02ABF1EA8}"/>
              </a:ext>
            </a:extLst>
          </p:cNvPr>
          <p:cNvPicPr>
            <a:picLocks noChangeAspect="1"/>
          </p:cNvPicPr>
          <p:nvPr/>
        </p:nvPicPr>
        <p:blipFill rotWithShape="1">
          <a:blip r:embed="rId7"/>
          <a:srcRect t="12639" b="18939"/>
          <a:stretch/>
        </p:blipFill>
        <p:spPr>
          <a:xfrm>
            <a:off x="4551070" y="759515"/>
            <a:ext cx="3017520" cy="1430922"/>
          </a:xfrm>
          <a:prstGeom prst="rect">
            <a:avLst/>
          </a:prstGeom>
        </p:spPr>
      </p:pic>
      <p:pic>
        <p:nvPicPr>
          <p:cNvPr id="1038" name="Picture 14" descr="Gratuit Photos gratuites de docteur, femmes, gens Photos">
            <a:extLst>
              <a:ext uri="{FF2B5EF4-FFF2-40B4-BE49-F238E27FC236}">
                <a16:creationId xmlns:a16="http://schemas.microsoft.com/office/drawing/2014/main" id="{987DC352-7F34-AB75-B7BA-D2FBB6C3E62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06" t="4215" r="206" b="5098"/>
          <a:stretch/>
        </p:blipFill>
        <p:spPr bwMode="auto">
          <a:xfrm>
            <a:off x="741893" y="759515"/>
            <a:ext cx="3017520" cy="146243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BA1C6F4-901B-4A2B-FE1C-0B7223DC691C}"/>
              </a:ext>
            </a:extLst>
          </p:cNvPr>
          <p:cNvSpPr>
            <a:spLocks noGrp="1"/>
          </p:cNvSpPr>
          <p:nvPr>
            <p:ph type="sldNum" idx="14"/>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900" b="0" i="0" u="none" strike="noStrike" kern="0" cap="none" spc="0" normalizeH="0" baseline="0" noProof="0" smtClean="0">
                <a:ln>
                  <a:noFill/>
                </a:ln>
                <a:solidFill>
                  <a:srgbClr val="8A91A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26</a:t>
            </a:fld>
            <a:endParaRPr kumimoji="0" lang="en-US" sz="900" b="0" i="0" u="none" strike="noStrike" kern="0" cap="none" spc="0" normalizeH="0" baseline="0" noProof="0">
              <a:ln>
                <a:noFill/>
              </a:ln>
              <a:solidFill>
                <a:srgbClr val="8A91A0"/>
              </a:solidFill>
              <a:effectLst/>
              <a:uLnTx/>
              <a:uFillTx/>
              <a:latin typeface="Calibri"/>
              <a:ea typeface="Calibri"/>
              <a:cs typeface="Calibri"/>
              <a:sym typeface="Calibri"/>
            </a:endParaRPr>
          </a:p>
        </p:txBody>
      </p:sp>
      <p:sp>
        <p:nvSpPr>
          <p:cNvPr id="26" name="Title 25">
            <a:extLst>
              <a:ext uri="{FF2B5EF4-FFF2-40B4-BE49-F238E27FC236}">
                <a16:creationId xmlns:a16="http://schemas.microsoft.com/office/drawing/2014/main" id="{16C3494C-C069-E100-DB85-854FAC95E44F}"/>
              </a:ext>
            </a:extLst>
          </p:cNvPr>
          <p:cNvSpPr>
            <a:spLocks noGrp="1"/>
          </p:cNvSpPr>
          <p:nvPr>
            <p:ph type="title"/>
          </p:nvPr>
        </p:nvSpPr>
        <p:spPr>
          <a:xfrm>
            <a:off x="406235" y="12567"/>
            <a:ext cx="11028572" cy="604707"/>
          </a:xfrm>
        </p:spPr>
        <p:txBody>
          <a:bodyPr/>
          <a:lstStyle/>
          <a:p>
            <a:pPr>
              <a:lnSpc>
                <a:spcPts val="2667"/>
              </a:lnSpc>
            </a:pPr>
            <a:r>
              <a:rPr lang="en-GB" sz="2000" b="1">
                <a:solidFill>
                  <a:schemeClr val="tx1"/>
                </a:solidFill>
                <a:latin typeface="+mj-lt"/>
              </a:rPr>
              <a:t>High-level Anticipated Outcomes For The HCE Collaborative Action Strategy (CAS)</a:t>
            </a:r>
            <a:endParaRPr lang="en-US" sz="2000" b="1">
              <a:solidFill>
                <a:schemeClr val="tx1"/>
              </a:solidFill>
              <a:latin typeface="+mj-lt"/>
            </a:endParaRPr>
          </a:p>
        </p:txBody>
      </p:sp>
      <p:sp>
        <p:nvSpPr>
          <p:cNvPr id="47" name="Rectangle 46">
            <a:extLst>
              <a:ext uri="{FF2B5EF4-FFF2-40B4-BE49-F238E27FC236}">
                <a16:creationId xmlns:a16="http://schemas.microsoft.com/office/drawing/2014/main" id="{3BAA23B7-C63F-9D07-0D01-815040045DAD}"/>
              </a:ext>
            </a:extLst>
          </p:cNvPr>
          <p:cNvSpPr>
            <a:spLocks/>
          </p:cNvSpPr>
          <p:nvPr/>
        </p:nvSpPr>
        <p:spPr>
          <a:xfrm>
            <a:off x="741893" y="2308871"/>
            <a:ext cx="2985558" cy="13096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0" u="none" strike="noStrike" kern="0" cap="none" spc="0" normalizeH="0" baseline="0" noProof="0">
                <a:ln>
                  <a:noFill/>
                </a:ln>
                <a:solidFill>
                  <a:srgbClr val="143151"/>
                </a:solidFill>
                <a:effectLst/>
                <a:uLnTx/>
                <a:uFillTx/>
                <a:latin typeface="Calibri" panose="020F0502020204030204" pitchFamily="34" charset="0"/>
                <a:ea typeface="Calibri" panose="020F0502020204030204" pitchFamily="34" charset="0"/>
                <a:cs typeface="Calibri" panose="020F0502020204030204" pitchFamily="34" charset="0"/>
                <a:sym typeface="Arial"/>
              </a:rPr>
              <a:t>Reduced fragmentation, and increased coordination and/or integration </a:t>
            </a:r>
            <a:r>
              <a:rPr kumimoji="0" lang="en-US" sz="1700" b="0" i="0" u="none" strike="noStrike" kern="0" cap="none" spc="0" normalizeH="0" baseline="0" noProof="0">
                <a:ln>
                  <a:noFill/>
                </a:ln>
                <a:solidFill>
                  <a:srgbClr val="143151"/>
                </a:solidFill>
                <a:effectLst/>
                <a:uLnTx/>
                <a:uFillTx/>
                <a:latin typeface="Calibri" panose="020F0502020204030204" pitchFamily="34" charset="0"/>
                <a:ea typeface="Calibri" panose="020F0502020204030204" pitchFamily="34" charset="0"/>
                <a:cs typeface="Calibri" panose="020F0502020204030204" pitchFamily="34" charset="0"/>
                <a:sym typeface="Arial"/>
              </a:rPr>
              <a:t>between campaign stakeholders &amp; public health programs</a:t>
            </a:r>
          </a:p>
        </p:txBody>
      </p:sp>
      <p:sp>
        <p:nvSpPr>
          <p:cNvPr id="48" name="Rectangle 47">
            <a:extLst>
              <a:ext uri="{FF2B5EF4-FFF2-40B4-BE49-F238E27FC236}">
                <a16:creationId xmlns:a16="http://schemas.microsoft.com/office/drawing/2014/main" id="{FF5A6601-3EED-6E67-142C-9945335EE4AF}"/>
              </a:ext>
            </a:extLst>
          </p:cNvPr>
          <p:cNvSpPr>
            <a:spLocks/>
          </p:cNvSpPr>
          <p:nvPr/>
        </p:nvSpPr>
        <p:spPr>
          <a:xfrm>
            <a:off x="4551071" y="2308870"/>
            <a:ext cx="3017520" cy="13096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143151"/>
                </a:solidFill>
                <a:effectLst/>
                <a:uLnTx/>
                <a:uFillTx/>
                <a:latin typeface="Calibri" panose="020F0502020204030204" pitchFamily="34" charset="0"/>
                <a:ea typeface="Calibri" panose="020F0502020204030204" pitchFamily="34" charset="0"/>
                <a:cs typeface="Calibri" panose="020F0502020204030204" pitchFamily="34" charset="0"/>
                <a:sym typeface="Arial"/>
              </a:rPr>
              <a:t>More</a:t>
            </a:r>
            <a:r>
              <a:rPr kumimoji="0" lang="en-US" sz="1700" b="1" i="0" u="none" strike="noStrike" kern="0" cap="none" spc="0" normalizeH="0" baseline="0" noProof="0">
                <a:ln>
                  <a:noFill/>
                </a:ln>
                <a:solidFill>
                  <a:srgbClr val="14315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effective campaigns </a:t>
            </a:r>
            <a:r>
              <a:rPr kumimoji="0" lang="en-US" sz="1700" b="0" i="0" u="none" strike="noStrike" kern="0" cap="none" spc="0" normalizeH="0" baseline="0" noProof="0">
                <a:ln>
                  <a:noFill/>
                </a:ln>
                <a:solidFill>
                  <a:srgbClr val="143151"/>
                </a:solidFill>
                <a:effectLst/>
                <a:uLnTx/>
                <a:uFillTx/>
                <a:latin typeface="Calibri" panose="020F0502020204030204" pitchFamily="34" charset="0"/>
                <a:ea typeface="Calibri" panose="020F0502020204030204" pitchFamily="34" charset="0"/>
                <a:cs typeface="Calibri" panose="020F0502020204030204" pitchFamily="34" charset="0"/>
                <a:sym typeface="Arial"/>
              </a:rPr>
              <a:t>and</a:t>
            </a:r>
            <a:r>
              <a:rPr kumimoji="0" lang="en-US" sz="1700" b="1" i="0" u="none" strike="noStrike" kern="0" cap="none" spc="0" normalizeH="0" baseline="0" noProof="0">
                <a:ln>
                  <a:noFill/>
                </a:ln>
                <a:solidFill>
                  <a:srgbClr val="14315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efficient resource use</a:t>
            </a:r>
            <a:endParaRPr kumimoji="0" lang="en-US" sz="1700" b="0" i="0" u="none" strike="noStrike" kern="0" cap="none" spc="0" normalizeH="0" baseline="0" noProof="0">
              <a:ln>
                <a:noFill/>
              </a:ln>
              <a:solidFill>
                <a:srgbClr val="143151"/>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5" name="Rectangle 4">
            <a:extLst>
              <a:ext uri="{FF2B5EF4-FFF2-40B4-BE49-F238E27FC236}">
                <a16:creationId xmlns:a16="http://schemas.microsoft.com/office/drawing/2014/main" id="{72CC7FF4-97CA-B06D-492F-094FE3A064C6}"/>
              </a:ext>
            </a:extLst>
          </p:cNvPr>
          <p:cNvSpPr>
            <a:spLocks/>
          </p:cNvSpPr>
          <p:nvPr/>
        </p:nvSpPr>
        <p:spPr>
          <a:xfrm>
            <a:off x="8331597" y="2307898"/>
            <a:ext cx="3015743" cy="13096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0" u="none" strike="noStrike" kern="0" cap="none" spc="0" normalizeH="0" baseline="0" noProof="0">
                <a:ln>
                  <a:noFill/>
                </a:ln>
                <a:solidFill>
                  <a:srgbClr val="143151"/>
                </a:solidFill>
                <a:effectLst/>
                <a:uLnTx/>
                <a:uFillTx/>
                <a:latin typeface="Calibri" panose="020F0502020204030204" pitchFamily="34" charset="0"/>
                <a:ea typeface="Calibri" panose="020F0502020204030204" pitchFamily="34" charset="0"/>
                <a:cs typeface="Calibri" panose="020F0502020204030204" pitchFamily="34" charset="0"/>
                <a:sym typeface="Arial"/>
              </a:rPr>
              <a:t>Streamlined </a:t>
            </a:r>
            <a:r>
              <a:rPr kumimoji="0" lang="en-US" sz="1700" b="0" i="0" u="none" strike="noStrike" kern="0" cap="none" spc="0" normalizeH="0" baseline="0" noProof="0">
                <a:ln>
                  <a:noFill/>
                </a:ln>
                <a:solidFill>
                  <a:srgbClr val="143151"/>
                </a:solidFill>
                <a:effectLst/>
                <a:uLnTx/>
                <a:uFillTx/>
                <a:latin typeface="Calibri" panose="020F0502020204030204" pitchFamily="34" charset="0"/>
                <a:ea typeface="Calibri" panose="020F0502020204030204" pitchFamily="34" charset="0"/>
                <a:cs typeface="Calibri" panose="020F0502020204030204" pitchFamily="34" charset="0"/>
                <a:sym typeface="Arial"/>
              </a:rPr>
              <a:t>approaches to </a:t>
            </a:r>
            <a:r>
              <a:rPr kumimoji="0" lang="en-US" sz="1700" b="1" i="0" u="none" strike="noStrike" kern="0" cap="none" spc="0" normalizeH="0" baseline="0" noProof="0">
                <a:ln>
                  <a:noFill/>
                </a:ln>
                <a:solidFill>
                  <a:srgbClr val="143151"/>
                </a:solidFill>
                <a:effectLst/>
                <a:uLnTx/>
                <a:uFillTx/>
                <a:latin typeface="Calibri" panose="020F0502020204030204" pitchFamily="34" charset="0"/>
                <a:ea typeface="Calibri" panose="020F0502020204030204" pitchFamily="34" charset="0"/>
                <a:cs typeface="Calibri" panose="020F0502020204030204" pitchFamily="34" charset="0"/>
                <a:sym typeface="Arial"/>
              </a:rPr>
              <a:t>measurement, monitoring, evaluation, and learning</a:t>
            </a:r>
            <a:endParaRPr kumimoji="0" lang="en-US" sz="1700" b="0" i="0" u="none" strike="noStrike" kern="0" cap="none" spc="0" normalizeH="0" baseline="0" noProof="0">
              <a:ln>
                <a:noFill/>
              </a:ln>
              <a:solidFill>
                <a:srgbClr val="143151"/>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0" name="AutoShape 6">
            <a:extLst>
              <a:ext uri="{FF2B5EF4-FFF2-40B4-BE49-F238E27FC236}">
                <a16:creationId xmlns:a16="http://schemas.microsoft.com/office/drawing/2014/main" id="{1B659989-FAFC-167F-3D75-92A10493068B}"/>
              </a:ext>
            </a:extLst>
          </p:cNvPr>
          <p:cNvSpPr>
            <a:spLocks noChangeAspect="1" noChangeArrowheads="1"/>
          </p:cNvSpPr>
          <p:nvPr/>
        </p:nvSpPr>
        <p:spPr bwMode="auto">
          <a:xfrm>
            <a:off x="6210300" y="337566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Rectangle 34">
            <a:extLst>
              <a:ext uri="{FF2B5EF4-FFF2-40B4-BE49-F238E27FC236}">
                <a16:creationId xmlns:a16="http://schemas.microsoft.com/office/drawing/2014/main" id="{D012F6E3-C6CB-EED4-1360-12B67AEF100A}"/>
              </a:ext>
            </a:extLst>
          </p:cNvPr>
          <p:cNvSpPr>
            <a:spLocks/>
          </p:cNvSpPr>
          <p:nvPr/>
        </p:nvSpPr>
        <p:spPr>
          <a:xfrm>
            <a:off x="741893" y="5420020"/>
            <a:ext cx="3015743" cy="11188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0" u="none" strike="noStrike" kern="0" cap="none" spc="0" normalizeH="0" baseline="0" noProof="0">
                <a:ln>
                  <a:noFill/>
                </a:ln>
                <a:solidFill>
                  <a:srgbClr val="143151"/>
                </a:solidFill>
                <a:effectLst/>
                <a:uLnTx/>
                <a:uFillTx/>
                <a:latin typeface="Calibri" panose="020F0502020204030204" pitchFamily="34" charset="0"/>
                <a:ea typeface="Calibri" panose="020F0502020204030204" pitchFamily="34" charset="0"/>
                <a:cs typeface="Calibri" panose="020F0502020204030204" pitchFamily="34" charset="0"/>
                <a:sym typeface="Arial"/>
              </a:rPr>
              <a:t>Timely, harmonized funding processes and streams</a:t>
            </a:r>
            <a:endParaRPr kumimoji="0" lang="en-US" sz="1700" b="0" i="0" u="none" strike="noStrike" kern="0" cap="none" spc="0" normalizeH="0" baseline="0" noProof="0">
              <a:ln>
                <a:noFill/>
              </a:ln>
              <a:solidFill>
                <a:srgbClr val="143151"/>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6" name="Rectangle 35">
            <a:extLst>
              <a:ext uri="{FF2B5EF4-FFF2-40B4-BE49-F238E27FC236}">
                <a16:creationId xmlns:a16="http://schemas.microsoft.com/office/drawing/2014/main" id="{333CEF4C-550E-55F2-30A1-60D76EEDF537}"/>
              </a:ext>
            </a:extLst>
          </p:cNvPr>
          <p:cNvSpPr>
            <a:spLocks/>
          </p:cNvSpPr>
          <p:nvPr/>
        </p:nvSpPr>
        <p:spPr>
          <a:xfrm>
            <a:off x="4551070" y="5420020"/>
            <a:ext cx="3015743" cy="11188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0" u="none" strike="noStrike" kern="0" cap="none" spc="0" normalizeH="0" baseline="0" noProof="0">
                <a:ln>
                  <a:noFill/>
                </a:ln>
                <a:solidFill>
                  <a:srgbClr val="143151"/>
                </a:solidFill>
                <a:effectLst/>
                <a:uLnTx/>
                <a:uFillTx/>
                <a:latin typeface="Calibri" panose="020F0502020204030204" pitchFamily="34" charset="0"/>
                <a:ea typeface="Calibri" panose="020F0502020204030204" pitchFamily="34" charset="0"/>
                <a:cs typeface="Calibri" panose="020F0502020204030204" pitchFamily="34" charset="0"/>
                <a:sym typeface="Arial"/>
              </a:rPr>
              <a:t>Progress toward transitioning health campaign interventions to the primary health care (PHC) system </a:t>
            </a:r>
            <a:r>
              <a:rPr kumimoji="0" lang="en-US" sz="1700" b="0" i="0" u="none" strike="noStrike" kern="0" cap="none" spc="0" normalizeH="0" baseline="0" noProof="0">
                <a:ln>
                  <a:noFill/>
                </a:ln>
                <a:solidFill>
                  <a:srgbClr val="143151"/>
                </a:solidFill>
                <a:effectLst/>
                <a:uLnTx/>
                <a:uFillTx/>
                <a:latin typeface="Calibri" panose="020F0502020204030204" pitchFamily="34" charset="0"/>
                <a:ea typeface="Calibri" panose="020F0502020204030204" pitchFamily="34" charset="0"/>
                <a:cs typeface="Calibri" panose="020F0502020204030204" pitchFamily="34" charset="0"/>
                <a:sym typeface="Arial"/>
              </a:rPr>
              <a:t>in the long-term </a:t>
            </a:r>
          </a:p>
        </p:txBody>
      </p:sp>
      <p:sp>
        <p:nvSpPr>
          <p:cNvPr id="40" name="Rectangle 39">
            <a:extLst>
              <a:ext uri="{FF2B5EF4-FFF2-40B4-BE49-F238E27FC236}">
                <a16:creationId xmlns:a16="http://schemas.microsoft.com/office/drawing/2014/main" id="{CD6F5DF0-C912-F5F0-AE05-4FE2051FD3F4}"/>
              </a:ext>
            </a:extLst>
          </p:cNvPr>
          <p:cNvSpPr>
            <a:spLocks/>
          </p:cNvSpPr>
          <p:nvPr/>
        </p:nvSpPr>
        <p:spPr>
          <a:xfrm>
            <a:off x="8331597" y="5420020"/>
            <a:ext cx="3015743" cy="11188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0" u="none" strike="noStrike" kern="0" cap="none" spc="0" normalizeH="0" baseline="0" noProof="0">
                <a:ln>
                  <a:noFill/>
                </a:ln>
                <a:solidFill>
                  <a:srgbClr val="143151"/>
                </a:solidFill>
                <a:effectLst/>
                <a:uLnTx/>
                <a:uFillTx/>
                <a:latin typeface="Calibri" panose="020F0502020204030204" pitchFamily="34" charset="0"/>
                <a:ea typeface="Calibri" panose="020F0502020204030204" pitchFamily="34" charset="0"/>
                <a:cs typeface="Calibri" panose="020F0502020204030204" pitchFamily="34" charset="0"/>
                <a:sym typeface="Arial"/>
              </a:rPr>
              <a:t>High-quality, equitable, accessible and people-centered health services</a:t>
            </a:r>
            <a:endParaRPr kumimoji="0" lang="en-US" sz="1700" b="0" i="0" u="none" strike="noStrike" kern="0" cap="none" spc="0" normalizeH="0" baseline="0" noProof="0">
              <a:ln>
                <a:noFill/>
              </a:ln>
              <a:solidFill>
                <a:srgbClr val="143151"/>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46" name="Oval 45">
            <a:extLst>
              <a:ext uri="{FF2B5EF4-FFF2-40B4-BE49-F238E27FC236}">
                <a16:creationId xmlns:a16="http://schemas.microsoft.com/office/drawing/2014/main" id="{A48D0A40-D891-3422-0AD9-87FDB370BA54}"/>
              </a:ext>
            </a:extLst>
          </p:cNvPr>
          <p:cNvSpPr/>
          <p:nvPr/>
        </p:nvSpPr>
        <p:spPr>
          <a:xfrm>
            <a:off x="638175" y="619696"/>
            <a:ext cx="365760" cy="365760"/>
          </a:xfrm>
          <a:prstGeom prst="ellipse">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lumMod val="65000"/>
                  </a:srgbClr>
                </a:solidFill>
                <a:effectLst/>
                <a:uLnTx/>
                <a:uFillTx/>
                <a:latin typeface="Arial"/>
                <a:ea typeface="+mn-ea"/>
                <a:cs typeface="+mn-cs"/>
                <a:sym typeface="Arial"/>
              </a:rPr>
              <a:t>1</a:t>
            </a:r>
          </a:p>
        </p:txBody>
      </p:sp>
      <p:sp>
        <p:nvSpPr>
          <p:cNvPr id="49" name="Oval 48">
            <a:extLst>
              <a:ext uri="{FF2B5EF4-FFF2-40B4-BE49-F238E27FC236}">
                <a16:creationId xmlns:a16="http://schemas.microsoft.com/office/drawing/2014/main" id="{39CC7584-89F7-FA3E-E44A-6ACE8BECF92F}"/>
              </a:ext>
            </a:extLst>
          </p:cNvPr>
          <p:cNvSpPr/>
          <p:nvPr/>
        </p:nvSpPr>
        <p:spPr>
          <a:xfrm>
            <a:off x="4401815" y="619696"/>
            <a:ext cx="365760" cy="365760"/>
          </a:xfrm>
          <a:prstGeom prst="ellipse">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lumMod val="65000"/>
                  </a:srgbClr>
                </a:solidFill>
                <a:effectLst/>
                <a:uLnTx/>
                <a:uFillTx/>
                <a:latin typeface="Arial"/>
                <a:ea typeface="+mn-ea"/>
                <a:cs typeface="+mn-cs"/>
                <a:sym typeface="Arial"/>
              </a:rPr>
              <a:t>2</a:t>
            </a:r>
          </a:p>
        </p:txBody>
      </p:sp>
      <p:sp>
        <p:nvSpPr>
          <p:cNvPr id="50" name="Oval 49">
            <a:extLst>
              <a:ext uri="{FF2B5EF4-FFF2-40B4-BE49-F238E27FC236}">
                <a16:creationId xmlns:a16="http://schemas.microsoft.com/office/drawing/2014/main" id="{EB80D190-76DE-4503-9185-05F25A4D1027}"/>
              </a:ext>
            </a:extLst>
          </p:cNvPr>
          <p:cNvSpPr/>
          <p:nvPr/>
        </p:nvSpPr>
        <p:spPr>
          <a:xfrm>
            <a:off x="8146940" y="619696"/>
            <a:ext cx="365760" cy="365760"/>
          </a:xfrm>
          <a:prstGeom prst="ellipse">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lumMod val="65000"/>
                  </a:srgbClr>
                </a:solidFill>
                <a:effectLst/>
                <a:uLnTx/>
                <a:uFillTx/>
                <a:latin typeface="Arial"/>
                <a:ea typeface="+mn-ea"/>
                <a:cs typeface="+mn-cs"/>
                <a:sym typeface="Arial"/>
              </a:rPr>
              <a:t>3</a:t>
            </a:r>
          </a:p>
        </p:txBody>
      </p:sp>
      <p:sp>
        <p:nvSpPr>
          <p:cNvPr id="51" name="Oval 50">
            <a:extLst>
              <a:ext uri="{FF2B5EF4-FFF2-40B4-BE49-F238E27FC236}">
                <a16:creationId xmlns:a16="http://schemas.microsoft.com/office/drawing/2014/main" id="{77686C1D-F249-4394-2A57-469ED802ADA2}"/>
              </a:ext>
            </a:extLst>
          </p:cNvPr>
          <p:cNvSpPr/>
          <p:nvPr/>
        </p:nvSpPr>
        <p:spPr>
          <a:xfrm>
            <a:off x="8146940" y="3735011"/>
            <a:ext cx="365760" cy="365760"/>
          </a:xfrm>
          <a:prstGeom prst="ellipse">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lumMod val="65000"/>
                  </a:srgbClr>
                </a:solidFill>
                <a:effectLst/>
                <a:uLnTx/>
                <a:uFillTx/>
                <a:latin typeface="Arial"/>
                <a:ea typeface="+mn-ea"/>
                <a:cs typeface="+mn-cs"/>
                <a:sym typeface="Arial"/>
              </a:rPr>
              <a:t>6</a:t>
            </a:r>
          </a:p>
        </p:txBody>
      </p:sp>
      <p:sp>
        <p:nvSpPr>
          <p:cNvPr id="52" name="Oval 51">
            <a:extLst>
              <a:ext uri="{FF2B5EF4-FFF2-40B4-BE49-F238E27FC236}">
                <a16:creationId xmlns:a16="http://schemas.microsoft.com/office/drawing/2014/main" id="{E6E3C66F-A945-58B3-B9A6-F441B64E544B}"/>
              </a:ext>
            </a:extLst>
          </p:cNvPr>
          <p:cNvSpPr/>
          <p:nvPr/>
        </p:nvSpPr>
        <p:spPr>
          <a:xfrm>
            <a:off x="4401815" y="3735011"/>
            <a:ext cx="365760" cy="365760"/>
          </a:xfrm>
          <a:prstGeom prst="ellipse">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lumMod val="65000"/>
                  </a:srgbClr>
                </a:solidFill>
                <a:effectLst/>
                <a:uLnTx/>
                <a:uFillTx/>
                <a:latin typeface="Arial"/>
                <a:ea typeface="+mn-ea"/>
                <a:cs typeface="+mn-cs"/>
                <a:sym typeface="Arial"/>
              </a:rPr>
              <a:t>5</a:t>
            </a:r>
          </a:p>
        </p:txBody>
      </p:sp>
      <p:sp>
        <p:nvSpPr>
          <p:cNvPr id="53" name="Oval 52">
            <a:extLst>
              <a:ext uri="{FF2B5EF4-FFF2-40B4-BE49-F238E27FC236}">
                <a16:creationId xmlns:a16="http://schemas.microsoft.com/office/drawing/2014/main" id="{D97B964C-6B87-1130-241D-1DF5FAD721FB}"/>
              </a:ext>
            </a:extLst>
          </p:cNvPr>
          <p:cNvSpPr/>
          <p:nvPr/>
        </p:nvSpPr>
        <p:spPr>
          <a:xfrm>
            <a:off x="638175" y="3735011"/>
            <a:ext cx="365760" cy="365760"/>
          </a:xfrm>
          <a:prstGeom prst="ellipse">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lumMod val="65000"/>
                  </a:srgbClr>
                </a:solidFill>
                <a:effectLst/>
                <a:uLnTx/>
                <a:uFillTx/>
                <a:latin typeface="Arial"/>
                <a:ea typeface="+mn-ea"/>
                <a:cs typeface="+mn-cs"/>
                <a:sym typeface="Arial"/>
              </a:rPr>
              <a:t>4</a:t>
            </a:r>
          </a:p>
        </p:txBody>
      </p:sp>
      <p:sp>
        <p:nvSpPr>
          <p:cNvPr id="2" name="Oval 1">
            <a:extLst>
              <a:ext uri="{FF2B5EF4-FFF2-40B4-BE49-F238E27FC236}">
                <a16:creationId xmlns:a16="http://schemas.microsoft.com/office/drawing/2014/main" id="{38CE3760-E72C-E47A-C8D4-B2904A6F6915}"/>
              </a:ext>
            </a:extLst>
          </p:cNvPr>
          <p:cNvSpPr/>
          <p:nvPr/>
        </p:nvSpPr>
        <p:spPr>
          <a:xfrm>
            <a:off x="3808179" y="3528060"/>
            <a:ext cx="4338761" cy="335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95875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walking with a donkey&#10;&#10;Description automatically generated">
            <a:extLst>
              <a:ext uri="{FF2B5EF4-FFF2-40B4-BE49-F238E27FC236}">
                <a16:creationId xmlns:a16="http://schemas.microsoft.com/office/drawing/2014/main" id="{A895F447-793F-6BFE-7E72-4E14C8AC335F}"/>
              </a:ext>
            </a:extLst>
          </p:cNvPr>
          <p:cNvPicPr>
            <a:picLocks noGrp="1" noChangeAspect="1"/>
          </p:cNvPicPr>
          <p:nvPr>
            <p:ph type="pic" sz="quarter" idx="18"/>
          </p:nvPr>
        </p:nvPicPr>
        <p:blipFill>
          <a:blip r:embed="rId2"/>
          <a:srcRect l="17485" r="17485"/>
          <a:stretch>
            <a:fillRect/>
          </a:stretch>
        </p:blipFill>
        <p:spPr/>
      </p:pic>
      <p:sp>
        <p:nvSpPr>
          <p:cNvPr id="4" name="Title 3">
            <a:extLst>
              <a:ext uri="{FF2B5EF4-FFF2-40B4-BE49-F238E27FC236}">
                <a16:creationId xmlns:a16="http://schemas.microsoft.com/office/drawing/2014/main" id="{E08EB909-58C2-BD9C-2CD6-477CAD276552}"/>
              </a:ext>
            </a:extLst>
          </p:cNvPr>
          <p:cNvSpPr>
            <a:spLocks noGrp="1"/>
          </p:cNvSpPr>
          <p:nvPr>
            <p:ph type="title"/>
          </p:nvPr>
        </p:nvSpPr>
        <p:spPr/>
        <p:txBody>
          <a:bodyPr/>
          <a:lstStyle/>
          <a:p>
            <a:r>
              <a:rPr lang="en-US" b="1" kern="1200">
                <a:latin typeface="Arial"/>
                <a:ea typeface="+mj-ea"/>
                <a:cs typeface="Arial"/>
              </a:rPr>
              <a:t>Steps ahead</a:t>
            </a:r>
          </a:p>
        </p:txBody>
      </p:sp>
      <p:sp>
        <p:nvSpPr>
          <p:cNvPr id="6" name="Text Placeholder 5">
            <a:extLst>
              <a:ext uri="{FF2B5EF4-FFF2-40B4-BE49-F238E27FC236}">
                <a16:creationId xmlns:a16="http://schemas.microsoft.com/office/drawing/2014/main" id="{32901C16-7D62-F36A-C867-B839998C09D5}"/>
              </a:ext>
            </a:extLst>
          </p:cNvPr>
          <p:cNvSpPr>
            <a:spLocks noGrp="1"/>
          </p:cNvSpPr>
          <p:nvPr>
            <p:ph type="body" sz="quarter" idx="19"/>
          </p:nvPr>
        </p:nvSpPr>
        <p:spPr/>
        <p:txBody>
          <a:bodyPr/>
          <a:lstStyle/>
          <a:p>
            <a:endParaRPr lang="en-US"/>
          </a:p>
        </p:txBody>
      </p:sp>
    </p:spTree>
    <p:extLst>
      <p:ext uri="{BB962C8B-B14F-4D97-AF65-F5344CB8AC3E}">
        <p14:creationId xmlns:p14="http://schemas.microsoft.com/office/powerpoint/2010/main" val="28255518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223CCAFA-9D5A-3E03-39D9-F7D3CF99F4A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13" name="Object 12" hidden="1">
                        <a:extLst>
                          <a:ext uri="{FF2B5EF4-FFF2-40B4-BE49-F238E27FC236}">
                            <a16:creationId xmlns:a16="http://schemas.microsoft.com/office/drawing/2014/main" id="{223CCAFA-9D5A-3E03-39D9-F7D3CF99F4A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BB0CFD6B-823B-146E-DEB1-BA3707F1E3BE}"/>
              </a:ext>
            </a:extLst>
          </p:cNvPr>
          <p:cNvSpPr>
            <a:spLocks noGrp="1"/>
          </p:cNvSpPr>
          <p:nvPr>
            <p:ph type="title"/>
          </p:nvPr>
        </p:nvSpPr>
        <p:spPr>
          <a:xfrm>
            <a:off x="755873" y="137326"/>
            <a:ext cx="11154344" cy="592778"/>
          </a:xfrm>
        </p:spPr>
        <p:txBody>
          <a:bodyPr vert="horz">
            <a:noAutofit/>
          </a:bodyPr>
          <a:lstStyle/>
          <a:p>
            <a:pPr algn="ctr"/>
            <a:r>
              <a:rPr lang="en-US" sz="2400"/>
              <a:t>Only part of the problem statements addressed with work to date; MR Partnership must play role in improving routine and campaign quality through concerted efforts to integrate with PHC</a:t>
            </a:r>
          </a:p>
        </p:txBody>
      </p:sp>
      <p:sp>
        <p:nvSpPr>
          <p:cNvPr id="10" name="Text Placeholder 9">
            <a:extLst>
              <a:ext uri="{FF2B5EF4-FFF2-40B4-BE49-F238E27FC236}">
                <a16:creationId xmlns:a16="http://schemas.microsoft.com/office/drawing/2014/main" id="{1678ED0C-7F70-55DB-FF61-12BD2660285F}"/>
              </a:ext>
            </a:extLst>
          </p:cNvPr>
          <p:cNvSpPr>
            <a:spLocks noGrp="1"/>
          </p:cNvSpPr>
          <p:nvPr>
            <p:ph type="body" sz="quarter" idx="14"/>
          </p:nvPr>
        </p:nvSpPr>
        <p:spPr/>
        <p:txBody>
          <a:bodyPr>
            <a:noAutofit/>
          </a:bodyPr>
          <a:lstStyle/>
          <a:p>
            <a:r>
              <a:rPr lang="en-GB" sz="1600"/>
              <a:t>Progress has been made in 2023</a:t>
            </a:r>
            <a:endParaRPr lang="en-US" sz="1600"/>
          </a:p>
        </p:txBody>
      </p:sp>
      <p:sp>
        <p:nvSpPr>
          <p:cNvPr id="9" name="Text Placeholder 8">
            <a:extLst>
              <a:ext uri="{FF2B5EF4-FFF2-40B4-BE49-F238E27FC236}">
                <a16:creationId xmlns:a16="http://schemas.microsoft.com/office/drawing/2014/main" id="{922B2FFE-EEAB-B5C6-150D-139411A133E2}"/>
              </a:ext>
            </a:extLst>
          </p:cNvPr>
          <p:cNvSpPr>
            <a:spLocks noGrp="1"/>
          </p:cNvSpPr>
          <p:nvPr>
            <p:ph type="body" idx="13"/>
          </p:nvPr>
        </p:nvSpPr>
        <p:spPr>
          <a:xfrm>
            <a:off x="515936" y="1711361"/>
            <a:ext cx="4823227" cy="4567519"/>
          </a:xfrm>
        </p:spPr>
        <p:txBody>
          <a:bodyPr vert="horz" lIns="0" tIns="0" rIns="0" bIns="0" numCol="1" spcCol="180000" rtlCol="0" anchor="t">
            <a:normAutofit/>
          </a:bodyPr>
          <a:lstStyle/>
          <a:p>
            <a:r>
              <a:rPr lang="en-US" sz="1000" b="1">
                <a:latin typeface="Arial"/>
                <a:cs typeface="Arial"/>
              </a:rPr>
              <a:t>M&amp;RP integration into IA2030 – pathfinder GHI</a:t>
            </a:r>
          </a:p>
          <a:p>
            <a:r>
              <a:rPr lang="en-US" sz="1000" b="1">
                <a:latin typeface="Arial"/>
                <a:cs typeface="Arial"/>
              </a:rPr>
              <a:t>DTP3 70% requirement for MR intros</a:t>
            </a:r>
            <a:r>
              <a:rPr lang="en-US" sz="1000">
                <a:latin typeface="Arial"/>
                <a:cs typeface="Arial"/>
              </a:rPr>
              <a:t> removed in April 2023</a:t>
            </a:r>
            <a:endParaRPr lang="en-US" sz="1000" b="1">
              <a:latin typeface="Arial"/>
              <a:cs typeface="Arial"/>
            </a:endParaRPr>
          </a:p>
          <a:p>
            <a:r>
              <a:rPr lang="en-US" sz="1000" b="1">
                <a:latin typeface="Arial"/>
                <a:cs typeface="Arial"/>
              </a:rPr>
              <a:t>Cross-Secretariat </a:t>
            </a:r>
            <a:r>
              <a:rPr lang="en-US" sz="1000" b="1" err="1">
                <a:latin typeface="Arial"/>
                <a:cs typeface="Arial"/>
              </a:rPr>
              <a:t>sensitisation</a:t>
            </a:r>
            <a:r>
              <a:rPr lang="en-US" sz="1000">
                <a:latin typeface="Arial"/>
                <a:cs typeface="Arial"/>
              </a:rPr>
              <a:t> </a:t>
            </a:r>
            <a:r>
              <a:rPr lang="en-US" sz="1000" b="1">
                <a:latin typeface="Arial"/>
                <a:cs typeface="Arial"/>
              </a:rPr>
              <a:t>to reduce timelines post-IRC approval</a:t>
            </a:r>
            <a:r>
              <a:rPr lang="en-US" sz="1000">
                <a:latin typeface="Arial"/>
                <a:cs typeface="Arial"/>
              </a:rPr>
              <a:t> started after June IRC </a:t>
            </a:r>
          </a:p>
          <a:p>
            <a:r>
              <a:rPr lang="en-US" sz="1000" b="1">
                <a:latin typeface="Arial"/>
                <a:cs typeface="Arial"/>
              </a:rPr>
              <a:t>Revision of risk appetite on vaccine preventable disease outbreaks</a:t>
            </a:r>
            <a:r>
              <a:rPr lang="en-US" sz="1000">
                <a:latin typeface="Arial"/>
                <a:cs typeface="Arial"/>
              </a:rPr>
              <a:t> signed off by Gavi Board in December 2023</a:t>
            </a:r>
            <a:endParaRPr lang="en-US" sz="1000" b="1">
              <a:latin typeface="Arial"/>
              <a:cs typeface="Arial"/>
            </a:endParaRPr>
          </a:p>
          <a:p>
            <a:r>
              <a:rPr lang="en-US" sz="1000" b="1">
                <a:latin typeface="Arial"/>
                <a:cs typeface="Arial"/>
              </a:rPr>
              <a:t>MR Partnership </a:t>
            </a:r>
            <a:r>
              <a:rPr lang="en-US" sz="1000">
                <a:latin typeface="Arial"/>
                <a:cs typeface="Arial"/>
              </a:rPr>
              <a:t>developed an </a:t>
            </a:r>
            <a:r>
              <a:rPr lang="en-US" sz="1000" b="1">
                <a:latin typeface="Arial"/>
                <a:cs typeface="Arial"/>
              </a:rPr>
              <a:t>end-to-end campaign tracker </a:t>
            </a:r>
            <a:r>
              <a:rPr lang="en-US" sz="1000">
                <a:latin typeface="Arial"/>
                <a:cs typeface="Arial"/>
              </a:rPr>
              <a:t>(application, planning, implementation and measuring) </a:t>
            </a:r>
            <a:endParaRPr lang="en-US" sz="1000"/>
          </a:p>
          <a:p>
            <a:r>
              <a:rPr lang="en-US" sz="1000" b="1">
                <a:latin typeface="Arial"/>
                <a:cs typeface="Arial"/>
              </a:rPr>
              <a:t>MRP definition of campaign quality </a:t>
            </a:r>
            <a:r>
              <a:rPr lang="en-US" sz="1000">
                <a:latin typeface="Arial"/>
                <a:cs typeface="Arial"/>
              </a:rPr>
              <a:t>: timely, high coverage, equitable, targeting the right age range</a:t>
            </a:r>
          </a:p>
          <a:p>
            <a:r>
              <a:rPr lang="en-US" sz="1000" b="1">
                <a:latin typeface="Arial"/>
                <a:cs typeface="Arial"/>
              </a:rPr>
              <a:t>Gavi funding secured towards MR Technical Assistance </a:t>
            </a:r>
            <a:r>
              <a:rPr lang="en-US" sz="1000">
                <a:latin typeface="Arial"/>
                <a:cs typeface="Arial"/>
              </a:rPr>
              <a:t>for applications, implementation and measuring </a:t>
            </a:r>
            <a:endParaRPr lang="en-US" sz="1000"/>
          </a:p>
          <a:p>
            <a:r>
              <a:rPr lang="en-US" sz="1000" b="1">
                <a:latin typeface="Arial"/>
                <a:cs typeface="Arial"/>
              </a:rPr>
              <a:t>Pilot to outsource Post Campaign Coverage Surveys launched </a:t>
            </a:r>
            <a:r>
              <a:rPr lang="en-US" sz="1000">
                <a:latin typeface="Arial"/>
                <a:cs typeface="Arial"/>
              </a:rPr>
              <a:t>in Burkina Faso and Lao PDR in 2024</a:t>
            </a:r>
          </a:p>
          <a:p>
            <a:r>
              <a:rPr lang="en-US" sz="1000" b="1">
                <a:latin typeface="Arial"/>
                <a:cs typeface="Arial"/>
              </a:rPr>
              <a:t>Revamp of Measles Switch Grant </a:t>
            </a:r>
            <a:r>
              <a:rPr lang="en-US" sz="1000">
                <a:latin typeface="Arial"/>
                <a:cs typeface="Arial"/>
              </a:rPr>
              <a:t>documentation and process to increase ease of requesting Switch Grant for MCV 5-dose</a:t>
            </a:r>
          </a:p>
          <a:p>
            <a:r>
              <a:rPr lang="en-US" sz="1000">
                <a:latin typeface="Arial"/>
                <a:cs typeface="Arial"/>
              </a:rPr>
              <a:t>Roll out of </a:t>
            </a:r>
            <a:r>
              <a:rPr lang="en-US" sz="1000" b="1">
                <a:latin typeface="Arial"/>
                <a:cs typeface="Arial"/>
              </a:rPr>
              <a:t>HCE CAS in three pilot countries </a:t>
            </a:r>
            <a:r>
              <a:rPr lang="en-US" sz="1000">
                <a:latin typeface="Arial"/>
                <a:cs typeface="Arial"/>
              </a:rPr>
              <a:t>to inform needs and policy changes – campaign effectiveness </a:t>
            </a:r>
            <a:endParaRPr lang="en-US" sz="1000"/>
          </a:p>
        </p:txBody>
      </p:sp>
      <p:sp>
        <p:nvSpPr>
          <p:cNvPr id="11" name="Text Placeholder 10">
            <a:extLst>
              <a:ext uri="{FF2B5EF4-FFF2-40B4-BE49-F238E27FC236}">
                <a16:creationId xmlns:a16="http://schemas.microsoft.com/office/drawing/2014/main" id="{6B2F8BFD-7CBC-46D4-79FD-7DBAECA702F1}"/>
              </a:ext>
            </a:extLst>
          </p:cNvPr>
          <p:cNvSpPr>
            <a:spLocks noGrp="1"/>
          </p:cNvSpPr>
          <p:nvPr>
            <p:ph type="body" sz="quarter" idx="15"/>
          </p:nvPr>
        </p:nvSpPr>
        <p:spPr/>
        <p:txBody>
          <a:bodyPr>
            <a:noAutofit/>
          </a:bodyPr>
          <a:lstStyle/>
          <a:p>
            <a:r>
              <a:rPr lang="en-US" sz="1600"/>
              <a:t>But more remains to be done with MRP</a:t>
            </a:r>
          </a:p>
          <a:p>
            <a:endParaRPr lang="en-US" sz="1600"/>
          </a:p>
        </p:txBody>
      </p:sp>
      <p:sp>
        <p:nvSpPr>
          <p:cNvPr id="12" name="Text Placeholder 11">
            <a:extLst>
              <a:ext uri="{FF2B5EF4-FFF2-40B4-BE49-F238E27FC236}">
                <a16:creationId xmlns:a16="http://schemas.microsoft.com/office/drawing/2014/main" id="{3E5CEAFA-0ABC-3185-A1B0-B383858AF378}"/>
              </a:ext>
            </a:extLst>
          </p:cNvPr>
          <p:cNvSpPr>
            <a:spLocks noGrp="1"/>
          </p:cNvSpPr>
          <p:nvPr>
            <p:ph type="body" idx="16"/>
          </p:nvPr>
        </p:nvSpPr>
        <p:spPr>
          <a:xfrm>
            <a:off x="6333045" y="1706740"/>
            <a:ext cx="5343019" cy="4567519"/>
          </a:xfrm>
        </p:spPr>
        <p:txBody>
          <a:bodyPr>
            <a:normAutofit fontScale="55000" lnSpcReduction="20000"/>
          </a:bodyPr>
          <a:lstStyle/>
          <a:p>
            <a:r>
              <a:rPr lang="en-US" sz="3000" b="1"/>
              <a:t>Explore health system strengthening through HSS strategy</a:t>
            </a:r>
            <a:r>
              <a:rPr lang="en-US" sz="3000"/>
              <a:t>:</a:t>
            </a:r>
          </a:p>
          <a:p>
            <a:pPr lvl="1"/>
            <a:r>
              <a:rPr lang="en-US" sz="2800"/>
              <a:t>FPP and NIS</a:t>
            </a:r>
          </a:p>
          <a:p>
            <a:pPr lvl="1"/>
            <a:r>
              <a:rPr lang="en-US" sz="2800"/>
              <a:t>HSS strategy: 2YL</a:t>
            </a:r>
          </a:p>
          <a:p>
            <a:r>
              <a:rPr lang="en-US" sz="3000"/>
              <a:t>Raise the profile of measles and rubella in </a:t>
            </a:r>
            <a:r>
              <a:rPr lang="en-US" sz="3000" b="1"/>
              <a:t>Health Campaign Effectiveness Coalition focus countries </a:t>
            </a:r>
            <a:r>
              <a:rPr lang="en-US" sz="3000"/>
              <a:t>(Ethiopia, Nigeria, Pakistan) </a:t>
            </a:r>
          </a:p>
          <a:p>
            <a:r>
              <a:rPr lang="en-US" sz="3000"/>
              <a:t>Identify how IA2030 can establish and coordinate clearer engagement with efforts around </a:t>
            </a:r>
            <a:r>
              <a:rPr lang="en-US" sz="3000" b="1"/>
              <a:t>Primary Health Care</a:t>
            </a:r>
          </a:p>
          <a:p>
            <a:r>
              <a:rPr lang="en-US" sz="3000" b="1" err="1"/>
              <a:t>Mobilise</a:t>
            </a:r>
            <a:r>
              <a:rPr lang="en-US" sz="3000" b="1"/>
              <a:t> sufficient funding to fully meet MR TA needs</a:t>
            </a:r>
            <a:r>
              <a:rPr lang="en-US" sz="3000"/>
              <a:t> for focus countries</a:t>
            </a:r>
          </a:p>
          <a:p>
            <a:r>
              <a:rPr lang="en-US" sz="3000" b="1"/>
              <a:t>Leverage OBR root cause analyses for Plans of Action</a:t>
            </a:r>
            <a:r>
              <a:rPr lang="en-US" sz="3000"/>
              <a:t> for routine strengthening linked to PHC</a:t>
            </a:r>
          </a:p>
        </p:txBody>
      </p:sp>
    </p:spTree>
    <p:extLst>
      <p:ext uri="{BB962C8B-B14F-4D97-AF65-F5344CB8AC3E}">
        <p14:creationId xmlns:p14="http://schemas.microsoft.com/office/powerpoint/2010/main" val="38337449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C37B979C-EFA0-9048-1BA0-EABCACDBD923}"/>
              </a:ext>
            </a:extLst>
          </p:cNvPr>
          <p:cNvCxnSpPr>
            <a:cxnSpLocks/>
          </p:cNvCxnSpPr>
          <p:nvPr/>
        </p:nvCxnSpPr>
        <p:spPr>
          <a:xfrm>
            <a:off x="2694431" y="2100846"/>
            <a:ext cx="680807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EFF6E38-D18E-80F4-2B03-BBAADECA968E}"/>
              </a:ext>
            </a:extLst>
          </p:cNvPr>
          <p:cNvSpPr>
            <a:spLocks noGrp="1"/>
          </p:cNvSpPr>
          <p:nvPr>
            <p:ph type="title"/>
          </p:nvPr>
        </p:nvSpPr>
        <p:spPr>
          <a:xfrm>
            <a:off x="244682" y="123836"/>
            <a:ext cx="12877800" cy="770372"/>
          </a:xfrm>
        </p:spPr>
        <p:txBody>
          <a:bodyPr/>
          <a:lstStyle/>
          <a:p>
            <a:r>
              <a:rPr lang="en-US" sz="3200" b="1">
                <a:solidFill>
                  <a:schemeClr val="tx1"/>
                </a:solidFill>
                <a:latin typeface="Arial" panose="020B0604020202020204" pitchFamily="34" charset="0"/>
                <a:cs typeface="Arial" panose="020B0604020202020204" pitchFamily="34" charset="0"/>
              </a:rPr>
              <a:t>A Fragmented Campaign Ecosystem With An Opportunity </a:t>
            </a:r>
            <a:br>
              <a:rPr lang="en-US" sz="3200" b="1">
                <a:solidFill>
                  <a:schemeClr val="tx1"/>
                </a:solidFill>
                <a:latin typeface="Arial" panose="020B0604020202020204" pitchFamily="34" charset="0"/>
                <a:cs typeface="Arial" panose="020B0604020202020204" pitchFamily="34" charset="0"/>
              </a:rPr>
            </a:br>
            <a:r>
              <a:rPr lang="en-US" sz="3200" b="1">
                <a:solidFill>
                  <a:schemeClr val="tx1"/>
                </a:solidFill>
                <a:latin typeface="Arial" panose="020B0604020202020204" pitchFamily="34" charset="0"/>
                <a:cs typeface="Arial" panose="020B0604020202020204" pitchFamily="34" charset="0"/>
              </a:rPr>
              <a:t>For Change </a:t>
            </a:r>
          </a:p>
        </p:txBody>
      </p:sp>
      <p:sp>
        <p:nvSpPr>
          <p:cNvPr id="4" name="Slide Number Placeholder 3">
            <a:extLst>
              <a:ext uri="{FF2B5EF4-FFF2-40B4-BE49-F238E27FC236}">
                <a16:creationId xmlns:a16="http://schemas.microsoft.com/office/drawing/2014/main" id="{09357063-ADBC-AC73-E391-105BFB8A6E81}"/>
              </a:ext>
            </a:extLst>
          </p:cNvPr>
          <p:cNvSpPr>
            <a:spLocks noGrp="1"/>
          </p:cNvSpPr>
          <p:nvPr>
            <p:ph type="sldNum" idx="14"/>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900" b="0" i="0" u="none" strike="noStrike" kern="0" cap="none" spc="0" normalizeH="0" baseline="0" noProof="0" smtClean="0">
                <a:ln>
                  <a:noFill/>
                </a:ln>
                <a:solidFill>
                  <a:srgbClr val="8A91A0"/>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29</a:t>
            </a:fld>
            <a:endParaRPr kumimoji="0" lang="en-US" sz="900" b="0" i="0" u="none" strike="noStrike" kern="0" cap="none" spc="0" normalizeH="0" baseline="0" noProof="0">
              <a:ln>
                <a:noFill/>
              </a:ln>
              <a:solidFill>
                <a:srgbClr val="8A91A0"/>
              </a:solidFill>
              <a:effectLst/>
              <a:uLnTx/>
              <a:uFillTx/>
              <a:latin typeface="Calibri"/>
              <a:cs typeface="Calibri"/>
              <a:sym typeface="Calibri"/>
            </a:endParaRPr>
          </a:p>
        </p:txBody>
      </p:sp>
      <p:sp>
        <p:nvSpPr>
          <p:cNvPr id="7" name="TextBox 6">
            <a:extLst>
              <a:ext uri="{FF2B5EF4-FFF2-40B4-BE49-F238E27FC236}">
                <a16:creationId xmlns:a16="http://schemas.microsoft.com/office/drawing/2014/main" id="{C1F4AAB0-1266-8B3F-9BBF-78A89E0109EE}"/>
              </a:ext>
            </a:extLst>
          </p:cNvPr>
          <p:cNvSpPr txBox="1"/>
          <p:nvPr/>
        </p:nvSpPr>
        <p:spPr>
          <a:xfrm>
            <a:off x="611631" y="3555727"/>
            <a:ext cx="10972800" cy="120032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143151"/>
              </a:buClr>
              <a:buSzTx/>
              <a:buFont typeface="Arial" panose="020B0604020202020204" pitchFamily="34" charset="0"/>
              <a:buChar char="•"/>
              <a:tabLst/>
              <a:defRPr/>
            </a:pPr>
            <a:r>
              <a:rPr kumimoji="0" lang="en-US" sz="1800" b="0" i="0" u="none" strike="noStrike" kern="0" cap="none" spc="0" normalizeH="0" baseline="0" noProof="0">
                <a:ln>
                  <a:noFill/>
                </a:ln>
                <a:solidFill>
                  <a:srgbClr val="143151"/>
                </a:solidFill>
                <a:effectLst/>
                <a:uLnTx/>
                <a:uFillTx/>
                <a:latin typeface="Calibri"/>
                <a:ea typeface="Calibri"/>
                <a:cs typeface="Calibri"/>
                <a:sym typeface="Arial"/>
              </a:rPr>
              <a:t>Over the last 25 years, there has been a growth of disease-specific financing, which has driven a </a:t>
            </a:r>
            <a:r>
              <a:rPr kumimoji="0" lang="en-US" sz="1800" b="1" i="0" u="none" strike="noStrike" kern="0" cap="none" spc="0" normalizeH="0" baseline="0" noProof="0">
                <a:ln>
                  <a:noFill/>
                </a:ln>
                <a:solidFill>
                  <a:srgbClr val="143151"/>
                </a:solidFill>
                <a:effectLst/>
                <a:uLnTx/>
                <a:uFillTx/>
                <a:latin typeface="Calibri"/>
                <a:ea typeface="Calibri"/>
                <a:cs typeface="Calibri"/>
                <a:sym typeface="Arial"/>
              </a:rPr>
              <a:t>proliferation of health campaigns </a:t>
            </a:r>
            <a:r>
              <a:rPr kumimoji="0" lang="en-US" sz="1800" b="0" i="0" u="none" strike="noStrike" kern="0" cap="none" spc="0" normalizeH="0" baseline="0" noProof="0">
                <a:ln>
                  <a:noFill/>
                </a:ln>
                <a:solidFill>
                  <a:srgbClr val="143151"/>
                </a:solidFill>
                <a:effectLst/>
                <a:uLnTx/>
                <a:uFillTx/>
                <a:latin typeface="Calibri"/>
                <a:ea typeface="Calibri"/>
                <a:cs typeface="Calibri"/>
                <a:sym typeface="Arial"/>
              </a:rPr>
              <a:t>targeting diseases, with </a:t>
            </a:r>
            <a:r>
              <a:rPr kumimoji="0" lang="en-US" sz="1800" b="1" i="0" u="none" strike="noStrike" kern="0" cap="none" spc="0" normalizeH="0" baseline="0" noProof="0">
                <a:ln>
                  <a:noFill/>
                </a:ln>
                <a:solidFill>
                  <a:srgbClr val="143151"/>
                </a:solidFill>
                <a:effectLst/>
                <a:uLnTx/>
                <a:uFillTx/>
                <a:latin typeface="Calibri"/>
                <a:ea typeface="Calibri"/>
                <a:cs typeface="Calibri"/>
                <a:sym typeface="Arial"/>
              </a:rPr>
              <a:t>little coordination </a:t>
            </a:r>
            <a:r>
              <a:rPr kumimoji="0" lang="en-US" sz="1800" b="0" i="0" u="none" strike="noStrike" kern="0" cap="none" spc="0" normalizeH="0" baseline="0" noProof="0">
                <a:ln>
                  <a:noFill/>
                </a:ln>
                <a:solidFill>
                  <a:srgbClr val="143151"/>
                </a:solidFill>
                <a:effectLst/>
                <a:uLnTx/>
                <a:uFillTx/>
                <a:latin typeface="Calibri"/>
                <a:ea typeface="Calibri"/>
                <a:cs typeface="Calibri"/>
                <a:sym typeface="Arial"/>
              </a:rPr>
              <a:t>between programs</a:t>
            </a:r>
          </a:p>
          <a:p>
            <a:pPr marL="285750" marR="0" lvl="0" indent="-285750" algn="l" defTabSz="914400" rtl="0" eaLnBrk="1" fontAlgn="auto" latinLnBrk="0" hangingPunct="1">
              <a:lnSpc>
                <a:spcPct val="100000"/>
              </a:lnSpc>
              <a:spcBef>
                <a:spcPts val="0"/>
              </a:spcBef>
              <a:spcAft>
                <a:spcPts val="0"/>
              </a:spcAft>
              <a:buClr>
                <a:srgbClr val="143151"/>
              </a:buClr>
              <a:buSzTx/>
              <a:buFont typeface="Arial" panose="020B0604020202020204" pitchFamily="34" charset="0"/>
              <a:buChar char="•"/>
              <a:tabLst/>
              <a:defRPr/>
            </a:pPr>
            <a:r>
              <a:rPr kumimoji="0" lang="en-US" sz="1800" b="0" i="0" u="none" strike="noStrike" kern="0" cap="none" spc="0" normalizeH="0" baseline="0" noProof="0">
                <a:ln>
                  <a:noFill/>
                </a:ln>
                <a:solidFill>
                  <a:srgbClr val="143151"/>
                </a:solidFill>
                <a:effectLst/>
                <a:uLnTx/>
                <a:uFillTx/>
                <a:latin typeface="Calibri"/>
                <a:ea typeface="Calibri" panose="020F0502020204030204" pitchFamily="34" charset="0"/>
                <a:cs typeface="Calibri"/>
                <a:sym typeface="Arial"/>
              </a:rPr>
              <a:t>This may result in strategic and </a:t>
            </a:r>
            <a:r>
              <a:rPr kumimoji="0" lang="en-US" sz="1800" b="1" i="0" u="none" strike="noStrike" kern="0" cap="none" spc="0" normalizeH="0" baseline="0" noProof="0">
                <a:ln>
                  <a:noFill/>
                </a:ln>
                <a:solidFill>
                  <a:srgbClr val="143151"/>
                </a:solidFill>
                <a:effectLst/>
                <a:uLnTx/>
                <a:uFillTx/>
                <a:latin typeface="Calibri"/>
                <a:ea typeface="Calibri" panose="020F0502020204030204" pitchFamily="34" charset="0"/>
                <a:cs typeface="Calibri"/>
                <a:sym typeface="Arial"/>
              </a:rPr>
              <a:t>operational inefficiencies and inequities </a:t>
            </a:r>
            <a:r>
              <a:rPr kumimoji="0" lang="en-US" sz="1800" b="0" i="0" u="none" strike="noStrike" kern="0" cap="none" spc="0" normalizeH="0" baseline="0" noProof="0">
                <a:ln>
                  <a:noFill/>
                </a:ln>
                <a:solidFill>
                  <a:srgbClr val="143151"/>
                </a:solidFill>
                <a:effectLst/>
                <a:uLnTx/>
                <a:uFillTx/>
                <a:latin typeface="Calibri"/>
                <a:ea typeface="Calibri" panose="020F0502020204030204" pitchFamily="34" charset="0"/>
                <a:cs typeface="Calibri"/>
                <a:sym typeface="Arial"/>
              </a:rPr>
              <a:t>that can strain health systems, </a:t>
            </a:r>
            <a:r>
              <a:rPr kumimoji="0" lang="en-US" sz="1800" b="1" i="0" u="none" strike="noStrike" kern="0" cap="none" spc="0" normalizeH="0" baseline="0" noProof="0">
                <a:ln>
                  <a:noFill/>
                </a:ln>
                <a:solidFill>
                  <a:srgbClr val="143151"/>
                </a:solidFill>
                <a:effectLst/>
                <a:uLnTx/>
                <a:uFillTx/>
                <a:latin typeface="Calibri"/>
                <a:ea typeface="Calibri" panose="020F0502020204030204" pitchFamily="34" charset="0"/>
                <a:cs typeface="Calibri"/>
                <a:sym typeface="Arial"/>
              </a:rPr>
              <a:t>burden health care workers, weaken health services and limit the potential health impact </a:t>
            </a:r>
            <a:r>
              <a:rPr kumimoji="0" lang="en-US" sz="1800" b="0" i="0" u="none" strike="noStrike" kern="0" cap="none" spc="0" normalizeH="0" baseline="0" noProof="0">
                <a:ln>
                  <a:noFill/>
                </a:ln>
                <a:solidFill>
                  <a:srgbClr val="143151"/>
                </a:solidFill>
                <a:effectLst/>
                <a:uLnTx/>
                <a:uFillTx/>
                <a:latin typeface="Calibri"/>
                <a:ea typeface="Calibri" panose="020F0502020204030204" pitchFamily="34" charset="0"/>
                <a:cs typeface="Calibri"/>
                <a:sym typeface="Arial"/>
              </a:rPr>
              <a:t>of campaigns</a:t>
            </a:r>
          </a:p>
        </p:txBody>
      </p:sp>
      <p:sp>
        <p:nvSpPr>
          <p:cNvPr id="9" name="TextBox 8">
            <a:extLst>
              <a:ext uri="{FF2B5EF4-FFF2-40B4-BE49-F238E27FC236}">
                <a16:creationId xmlns:a16="http://schemas.microsoft.com/office/drawing/2014/main" id="{5BD2B835-14AD-1DC0-01E2-15AEBEB1C1AD}"/>
              </a:ext>
            </a:extLst>
          </p:cNvPr>
          <p:cNvSpPr txBox="1"/>
          <p:nvPr/>
        </p:nvSpPr>
        <p:spPr>
          <a:xfrm>
            <a:off x="642111" y="4989021"/>
            <a:ext cx="10942876" cy="1200329"/>
          </a:xfrm>
          <a:prstGeom prst="rect">
            <a:avLst/>
          </a:prstGeom>
          <a:solidFill>
            <a:schemeClr val="bg2">
              <a:lumMod val="10000"/>
              <a:lumOff val="90000"/>
            </a:schemeClr>
          </a:solid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143151"/>
              </a:buClr>
              <a:buSzTx/>
              <a:buFont typeface="Arial" panose="020B0604020202020204" pitchFamily="34" charset="0"/>
              <a:buChar char="•"/>
              <a:tabLst/>
              <a:defRPr/>
            </a:pPr>
            <a:r>
              <a:rPr kumimoji="0" lang="en-US" sz="1800" b="0" i="0" u="none" strike="noStrike" kern="0" cap="none" spc="0" normalizeH="0" baseline="0" noProof="0">
                <a:ln>
                  <a:noFill/>
                </a:ln>
                <a:solidFill>
                  <a:srgbClr val="143151"/>
                </a:solidFill>
                <a:effectLst/>
                <a:uLnTx/>
                <a:uFillTx/>
                <a:latin typeface="Calibri"/>
                <a:ea typeface="Calibri"/>
                <a:cs typeface="Calibri"/>
                <a:sym typeface="Arial"/>
              </a:rPr>
              <a:t>Global health </a:t>
            </a:r>
            <a:r>
              <a:rPr kumimoji="0" lang="en-US" sz="1800" b="1" i="0" u="none" strike="noStrike" kern="0" cap="none" spc="0" normalizeH="0" baseline="0" noProof="0">
                <a:ln>
                  <a:noFill/>
                </a:ln>
                <a:solidFill>
                  <a:srgbClr val="143151"/>
                </a:solidFill>
                <a:effectLst/>
                <a:uLnTx/>
                <a:uFillTx/>
                <a:latin typeface="Calibri"/>
                <a:ea typeface="Calibri"/>
                <a:cs typeface="Calibri"/>
                <a:sym typeface="Arial"/>
              </a:rPr>
              <a:t>campaigns play a strategic role within the conte</a:t>
            </a:r>
            <a:r>
              <a:rPr kumimoji="0" lang="en-US" sz="1800" b="0" i="0" u="none" strike="noStrike" kern="0" cap="none" spc="0" normalizeH="0" baseline="0" noProof="0">
                <a:ln>
                  <a:noFill/>
                </a:ln>
                <a:solidFill>
                  <a:srgbClr val="143151"/>
                </a:solidFill>
                <a:effectLst/>
                <a:uLnTx/>
                <a:uFillTx/>
                <a:latin typeface="Calibri"/>
                <a:ea typeface="Calibri"/>
                <a:cs typeface="Calibri"/>
                <a:sym typeface="Arial"/>
              </a:rPr>
              <a:t>x</a:t>
            </a:r>
            <a:r>
              <a:rPr kumimoji="0" lang="en-US" sz="1800" b="1" i="0" u="none" strike="noStrike" kern="0" cap="none" spc="0" normalizeH="0" baseline="0" noProof="0">
                <a:ln>
                  <a:noFill/>
                </a:ln>
                <a:solidFill>
                  <a:srgbClr val="143151"/>
                </a:solidFill>
                <a:effectLst/>
                <a:uLnTx/>
                <a:uFillTx/>
                <a:latin typeface="Calibri"/>
                <a:ea typeface="Calibri"/>
                <a:cs typeface="Calibri"/>
                <a:sym typeface="Arial"/>
              </a:rPr>
              <a:t>t of a broader health system (e.g., PHC),</a:t>
            </a:r>
            <a:r>
              <a:rPr kumimoji="0" lang="en-US" sz="1800" b="0" i="0" u="none" strike="noStrike" kern="0" cap="none" spc="0" normalizeH="0" baseline="0" noProof="0">
                <a:ln>
                  <a:noFill/>
                </a:ln>
                <a:solidFill>
                  <a:srgbClr val="143151"/>
                </a:solidFill>
                <a:effectLst/>
                <a:uLnTx/>
                <a:uFillTx/>
                <a:latin typeface="Calibri"/>
                <a:ea typeface="Calibri"/>
                <a:cs typeface="Calibri"/>
                <a:sym typeface="Arial"/>
              </a:rPr>
              <a:t> and one does not always need to be at the cost of the other</a:t>
            </a:r>
          </a:p>
          <a:p>
            <a:pPr marL="285750" marR="0" lvl="0" indent="-285750" algn="l" defTabSz="914400" rtl="0" eaLnBrk="1" fontAlgn="auto" latinLnBrk="0" hangingPunct="1">
              <a:lnSpc>
                <a:spcPct val="100000"/>
              </a:lnSpc>
              <a:spcBef>
                <a:spcPts val="0"/>
              </a:spcBef>
              <a:spcAft>
                <a:spcPts val="0"/>
              </a:spcAft>
              <a:buClr>
                <a:srgbClr val="143151"/>
              </a:buClr>
              <a:buSzTx/>
              <a:buFont typeface="Arial" panose="020B0604020202020204" pitchFamily="34" charset="0"/>
              <a:buChar char="•"/>
              <a:tabLst/>
              <a:defRPr/>
            </a:pPr>
            <a:r>
              <a:rPr kumimoji="0" lang="en-US" sz="1800" b="1" i="0" u="none" strike="noStrike" kern="0" cap="none" spc="0" normalizeH="0" baseline="0" noProof="0">
                <a:ln>
                  <a:noFill/>
                </a:ln>
                <a:solidFill>
                  <a:srgbClr val="143151"/>
                </a:solidFill>
                <a:effectLst/>
                <a:uLnTx/>
                <a:uFillTx/>
                <a:latin typeface="Calibri"/>
                <a:ea typeface="Calibri"/>
                <a:cs typeface="Calibri"/>
                <a:sym typeface="Arial"/>
              </a:rPr>
              <a:t>The long-term aim is to reduce reliance on campaigns by strengthening health systems, but campaigns will continue in the near-term</a:t>
            </a:r>
            <a:r>
              <a:rPr kumimoji="0" lang="en-US" sz="1800" b="0" i="0" u="none" strike="noStrike" kern="0" cap="none" spc="0" normalizeH="0" baseline="0" noProof="0">
                <a:ln>
                  <a:noFill/>
                </a:ln>
                <a:solidFill>
                  <a:srgbClr val="143151"/>
                </a:solidFill>
                <a:effectLst/>
                <a:uLnTx/>
                <a:uFillTx/>
                <a:latin typeface="Calibri"/>
                <a:ea typeface="Calibri"/>
                <a:cs typeface="Calibri"/>
                <a:sym typeface="Arial"/>
              </a:rPr>
              <a:t> to respond to outbreaks, and support disease elimination and SDG health goals</a:t>
            </a:r>
            <a:endParaRPr kumimoji="0" lang="en-US" sz="1800" b="0" i="0" u="none" strike="noStrike" kern="0" cap="none" spc="0" normalizeH="0" baseline="0" noProof="0">
              <a:ln>
                <a:noFill/>
              </a:ln>
              <a:solidFill>
                <a:srgbClr val="143151"/>
              </a:solidFill>
              <a:effectLst/>
              <a:uLnTx/>
              <a:uFillTx/>
              <a:latin typeface="Calibri"/>
              <a:ea typeface="Calibri"/>
              <a:cs typeface="Calibri" panose="020F0502020204030204" pitchFamily="34" charset="0"/>
              <a:sym typeface="Arial"/>
            </a:endParaRPr>
          </a:p>
        </p:txBody>
      </p:sp>
      <p:sp>
        <p:nvSpPr>
          <p:cNvPr id="14" name="Circle: Hollow 13">
            <a:extLst>
              <a:ext uri="{FF2B5EF4-FFF2-40B4-BE49-F238E27FC236}">
                <a16:creationId xmlns:a16="http://schemas.microsoft.com/office/drawing/2014/main" id="{955F5832-5D3F-69F2-A6BC-ADC9CA7575B8}"/>
              </a:ext>
            </a:extLst>
          </p:cNvPr>
          <p:cNvSpPr/>
          <p:nvPr/>
        </p:nvSpPr>
        <p:spPr>
          <a:xfrm>
            <a:off x="2789548" y="1827203"/>
            <a:ext cx="560439" cy="544100"/>
          </a:xfrm>
          <a:prstGeom prst="donut">
            <a:avLst>
              <a:gd name="adj" fmla="val 16799"/>
            </a:avLst>
          </a:prstGeom>
          <a:solidFill>
            <a:schemeClr val="accent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3416B"/>
              </a:solidFill>
              <a:effectLst/>
              <a:uLnTx/>
              <a:uFillTx/>
              <a:latin typeface="Arial"/>
              <a:ea typeface="+mn-ea"/>
              <a:cs typeface="+mn-cs"/>
              <a:sym typeface="Arial"/>
            </a:endParaRPr>
          </a:p>
        </p:txBody>
      </p:sp>
      <p:sp>
        <p:nvSpPr>
          <p:cNvPr id="23" name="Circle: Hollow 22">
            <a:extLst>
              <a:ext uri="{FF2B5EF4-FFF2-40B4-BE49-F238E27FC236}">
                <a16:creationId xmlns:a16="http://schemas.microsoft.com/office/drawing/2014/main" id="{34349924-8190-119B-FC53-EFDD2691C244}"/>
              </a:ext>
            </a:extLst>
          </p:cNvPr>
          <p:cNvSpPr/>
          <p:nvPr/>
        </p:nvSpPr>
        <p:spPr>
          <a:xfrm>
            <a:off x="3549838" y="1831246"/>
            <a:ext cx="560439" cy="544100"/>
          </a:xfrm>
          <a:prstGeom prst="donut">
            <a:avLst>
              <a:gd name="adj" fmla="val 16799"/>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3416B"/>
              </a:solidFill>
              <a:effectLst/>
              <a:uLnTx/>
              <a:uFillTx/>
              <a:latin typeface="Arial"/>
              <a:ea typeface="+mn-ea"/>
              <a:cs typeface="+mn-cs"/>
              <a:sym typeface="Arial"/>
            </a:endParaRPr>
          </a:p>
        </p:txBody>
      </p:sp>
      <p:sp>
        <p:nvSpPr>
          <p:cNvPr id="24" name="Circle: Hollow 23">
            <a:extLst>
              <a:ext uri="{FF2B5EF4-FFF2-40B4-BE49-F238E27FC236}">
                <a16:creationId xmlns:a16="http://schemas.microsoft.com/office/drawing/2014/main" id="{A27624EB-4381-DAB6-2E40-3C572145A84E}"/>
              </a:ext>
            </a:extLst>
          </p:cNvPr>
          <p:cNvSpPr/>
          <p:nvPr/>
        </p:nvSpPr>
        <p:spPr>
          <a:xfrm>
            <a:off x="4307085" y="1827203"/>
            <a:ext cx="560439" cy="544100"/>
          </a:xfrm>
          <a:prstGeom prst="donut">
            <a:avLst>
              <a:gd name="adj" fmla="val 16799"/>
            </a:avLst>
          </a:prstGeom>
          <a:solidFill>
            <a:schemeClr val="accent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3416B"/>
              </a:solidFill>
              <a:effectLst/>
              <a:uLnTx/>
              <a:uFillTx/>
              <a:latin typeface="Arial"/>
              <a:ea typeface="+mn-ea"/>
              <a:cs typeface="+mn-cs"/>
              <a:sym typeface="Arial"/>
            </a:endParaRPr>
          </a:p>
        </p:txBody>
      </p:sp>
      <p:sp>
        <p:nvSpPr>
          <p:cNvPr id="25" name="Circle: Hollow 24">
            <a:extLst>
              <a:ext uri="{FF2B5EF4-FFF2-40B4-BE49-F238E27FC236}">
                <a16:creationId xmlns:a16="http://schemas.microsoft.com/office/drawing/2014/main" id="{3B50B62F-E5BD-16A6-DA70-D74579B72073}"/>
              </a:ext>
            </a:extLst>
          </p:cNvPr>
          <p:cNvSpPr/>
          <p:nvPr/>
        </p:nvSpPr>
        <p:spPr>
          <a:xfrm>
            <a:off x="5064332" y="1827203"/>
            <a:ext cx="560439" cy="544100"/>
          </a:xfrm>
          <a:prstGeom prst="donut">
            <a:avLst>
              <a:gd name="adj" fmla="val 16799"/>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3416B"/>
              </a:solidFill>
              <a:effectLst/>
              <a:uLnTx/>
              <a:uFillTx/>
              <a:latin typeface="Arial"/>
              <a:ea typeface="+mn-ea"/>
              <a:cs typeface="+mn-cs"/>
              <a:sym typeface="Arial"/>
            </a:endParaRPr>
          </a:p>
        </p:txBody>
      </p:sp>
      <p:sp>
        <p:nvSpPr>
          <p:cNvPr id="26" name="Circle: Hollow 25">
            <a:extLst>
              <a:ext uri="{FF2B5EF4-FFF2-40B4-BE49-F238E27FC236}">
                <a16:creationId xmlns:a16="http://schemas.microsoft.com/office/drawing/2014/main" id="{89DEA56D-B25A-DBDC-CE7B-AA91A7E70B9E}"/>
              </a:ext>
            </a:extLst>
          </p:cNvPr>
          <p:cNvSpPr/>
          <p:nvPr/>
        </p:nvSpPr>
        <p:spPr>
          <a:xfrm>
            <a:off x="5821579" y="1827203"/>
            <a:ext cx="560439" cy="544100"/>
          </a:xfrm>
          <a:prstGeom prst="donut">
            <a:avLst>
              <a:gd name="adj" fmla="val 16799"/>
            </a:avLst>
          </a:prstGeom>
          <a:solidFill>
            <a:schemeClr val="accent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3416B"/>
              </a:solidFill>
              <a:effectLst/>
              <a:uLnTx/>
              <a:uFillTx/>
              <a:latin typeface="Arial"/>
              <a:ea typeface="+mn-ea"/>
              <a:cs typeface="+mn-cs"/>
              <a:sym typeface="Arial"/>
            </a:endParaRPr>
          </a:p>
        </p:txBody>
      </p:sp>
      <p:sp>
        <p:nvSpPr>
          <p:cNvPr id="27" name="Circle: Hollow 26">
            <a:extLst>
              <a:ext uri="{FF2B5EF4-FFF2-40B4-BE49-F238E27FC236}">
                <a16:creationId xmlns:a16="http://schemas.microsoft.com/office/drawing/2014/main" id="{F42C5AEF-E536-D1E9-8771-1687B5BEAF35}"/>
              </a:ext>
            </a:extLst>
          </p:cNvPr>
          <p:cNvSpPr/>
          <p:nvPr/>
        </p:nvSpPr>
        <p:spPr>
          <a:xfrm>
            <a:off x="6578826" y="1827203"/>
            <a:ext cx="560439" cy="544100"/>
          </a:xfrm>
          <a:prstGeom prst="donut">
            <a:avLst>
              <a:gd name="adj" fmla="val 16799"/>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3416B"/>
              </a:solidFill>
              <a:effectLst/>
              <a:uLnTx/>
              <a:uFillTx/>
              <a:latin typeface="Arial"/>
              <a:ea typeface="+mn-ea"/>
              <a:cs typeface="+mn-cs"/>
              <a:sym typeface="Arial"/>
            </a:endParaRPr>
          </a:p>
        </p:txBody>
      </p:sp>
      <p:sp>
        <p:nvSpPr>
          <p:cNvPr id="28" name="Circle: Hollow 27">
            <a:extLst>
              <a:ext uri="{FF2B5EF4-FFF2-40B4-BE49-F238E27FC236}">
                <a16:creationId xmlns:a16="http://schemas.microsoft.com/office/drawing/2014/main" id="{20B2C710-7BA4-A507-D456-B09CB09BB7B1}"/>
              </a:ext>
            </a:extLst>
          </p:cNvPr>
          <p:cNvSpPr/>
          <p:nvPr/>
        </p:nvSpPr>
        <p:spPr>
          <a:xfrm>
            <a:off x="7336073" y="1827203"/>
            <a:ext cx="560439" cy="544100"/>
          </a:xfrm>
          <a:prstGeom prst="donut">
            <a:avLst>
              <a:gd name="adj" fmla="val 16799"/>
            </a:avLst>
          </a:prstGeom>
          <a:solidFill>
            <a:schemeClr val="accent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3416B"/>
              </a:solidFill>
              <a:effectLst/>
              <a:uLnTx/>
              <a:uFillTx/>
              <a:latin typeface="Arial"/>
              <a:ea typeface="+mn-ea"/>
              <a:cs typeface="+mn-cs"/>
              <a:sym typeface="Arial"/>
            </a:endParaRPr>
          </a:p>
        </p:txBody>
      </p:sp>
      <p:sp>
        <p:nvSpPr>
          <p:cNvPr id="29" name="Circle: Hollow 28">
            <a:extLst>
              <a:ext uri="{FF2B5EF4-FFF2-40B4-BE49-F238E27FC236}">
                <a16:creationId xmlns:a16="http://schemas.microsoft.com/office/drawing/2014/main" id="{E6CDAB01-E8F6-A6F6-4162-3E2C6EB001D1}"/>
              </a:ext>
            </a:extLst>
          </p:cNvPr>
          <p:cNvSpPr/>
          <p:nvPr/>
        </p:nvSpPr>
        <p:spPr>
          <a:xfrm>
            <a:off x="8093320" y="1827203"/>
            <a:ext cx="560439" cy="544100"/>
          </a:xfrm>
          <a:prstGeom prst="donut">
            <a:avLst>
              <a:gd name="adj" fmla="val 16799"/>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3416B"/>
              </a:solidFill>
              <a:effectLst/>
              <a:uLnTx/>
              <a:uFillTx/>
              <a:latin typeface="Arial"/>
              <a:ea typeface="+mn-ea"/>
              <a:cs typeface="+mn-cs"/>
              <a:sym typeface="Arial"/>
            </a:endParaRPr>
          </a:p>
        </p:txBody>
      </p:sp>
      <p:sp>
        <p:nvSpPr>
          <p:cNvPr id="30" name="Circle: Hollow 29">
            <a:extLst>
              <a:ext uri="{FF2B5EF4-FFF2-40B4-BE49-F238E27FC236}">
                <a16:creationId xmlns:a16="http://schemas.microsoft.com/office/drawing/2014/main" id="{4D9C66BD-3515-C237-5D3D-6D24AF404731}"/>
              </a:ext>
            </a:extLst>
          </p:cNvPr>
          <p:cNvSpPr/>
          <p:nvPr/>
        </p:nvSpPr>
        <p:spPr>
          <a:xfrm>
            <a:off x="8850567" y="1829836"/>
            <a:ext cx="560439" cy="544100"/>
          </a:xfrm>
          <a:prstGeom prst="donut">
            <a:avLst>
              <a:gd name="adj" fmla="val 16799"/>
            </a:avLst>
          </a:prstGeom>
          <a:solidFill>
            <a:schemeClr val="accent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3416B"/>
              </a:solidFill>
              <a:effectLst/>
              <a:uLnTx/>
              <a:uFillTx/>
              <a:latin typeface="Arial"/>
              <a:ea typeface="+mn-ea"/>
              <a:cs typeface="+mn-cs"/>
              <a:sym typeface="Arial"/>
            </a:endParaRPr>
          </a:p>
        </p:txBody>
      </p:sp>
      <p:cxnSp>
        <p:nvCxnSpPr>
          <p:cNvPr id="33" name="Straight Connector 32">
            <a:extLst>
              <a:ext uri="{FF2B5EF4-FFF2-40B4-BE49-F238E27FC236}">
                <a16:creationId xmlns:a16="http://schemas.microsoft.com/office/drawing/2014/main" id="{31FDB121-E8C1-724A-4AF1-345A80DF8759}"/>
              </a:ext>
            </a:extLst>
          </p:cNvPr>
          <p:cNvCxnSpPr>
            <a:cxnSpLocks/>
          </p:cNvCxnSpPr>
          <p:nvPr/>
        </p:nvCxnSpPr>
        <p:spPr>
          <a:xfrm>
            <a:off x="3069767" y="1286764"/>
            <a:ext cx="0" cy="495300"/>
          </a:xfrm>
          <a:prstGeom prst="line">
            <a:avLst/>
          </a:prstGeom>
          <a:ln w="28575">
            <a:solidFill>
              <a:schemeClr val="accent2"/>
            </a:solidFill>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BC94D909-63B5-6E70-C1F1-8F557F96A298}"/>
              </a:ext>
            </a:extLst>
          </p:cNvPr>
          <p:cNvSpPr txBox="1"/>
          <p:nvPr/>
        </p:nvSpPr>
        <p:spPr>
          <a:xfrm>
            <a:off x="2766900" y="999181"/>
            <a:ext cx="59070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EDAC4C"/>
                </a:solidFill>
                <a:effectLst/>
                <a:uLnTx/>
                <a:uFillTx/>
                <a:latin typeface="Calibri" panose="020F0502020204030204" pitchFamily="34" charset="0"/>
                <a:ea typeface="Calibri" panose="020F0502020204030204" pitchFamily="34" charset="0"/>
                <a:cs typeface="Calibri" panose="020F0502020204030204" pitchFamily="34" charset="0"/>
                <a:sym typeface="Arial"/>
              </a:rPr>
              <a:t>GPEI</a:t>
            </a:r>
          </a:p>
        </p:txBody>
      </p:sp>
      <p:sp>
        <p:nvSpPr>
          <p:cNvPr id="36" name="TextBox 35">
            <a:extLst>
              <a:ext uri="{FF2B5EF4-FFF2-40B4-BE49-F238E27FC236}">
                <a16:creationId xmlns:a16="http://schemas.microsoft.com/office/drawing/2014/main" id="{4492EC05-7C64-4C56-F744-D65EF280BF99}"/>
              </a:ext>
            </a:extLst>
          </p:cNvPr>
          <p:cNvSpPr txBox="1"/>
          <p:nvPr/>
        </p:nvSpPr>
        <p:spPr>
          <a:xfrm>
            <a:off x="2704337" y="2345628"/>
            <a:ext cx="7158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143151"/>
                </a:solidFill>
                <a:effectLst/>
                <a:uLnTx/>
                <a:uFillTx/>
                <a:latin typeface="Calibri" panose="020F0502020204030204" pitchFamily="34" charset="0"/>
                <a:ea typeface="Calibri" panose="020F0502020204030204" pitchFamily="34" charset="0"/>
                <a:cs typeface="Calibri" panose="020F0502020204030204" pitchFamily="34" charset="0"/>
                <a:sym typeface="Arial"/>
              </a:rPr>
              <a:t>1988</a:t>
            </a:r>
          </a:p>
        </p:txBody>
      </p:sp>
      <p:cxnSp>
        <p:nvCxnSpPr>
          <p:cNvPr id="37" name="Straight Connector 36">
            <a:extLst>
              <a:ext uri="{FF2B5EF4-FFF2-40B4-BE49-F238E27FC236}">
                <a16:creationId xmlns:a16="http://schemas.microsoft.com/office/drawing/2014/main" id="{1C4E5955-4550-832A-B063-20C2B7BB985E}"/>
              </a:ext>
            </a:extLst>
          </p:cNvPr>
          <p:cNvCxnSpPr>
            <a:cxnSpLocks/>
          </p:cNvCxnSpPr>
          <p:nvPr/>
        </p:nvCxnSpPr>
        <p:spPr>
          <a:xfrm>
            <a:off x="3839632" y="2421292"/>
            <a:ext cx="0" cy="495300"/>
          </a:xfrm>
          <a:prstGeom prst="line">
            <a:avLst/>
          </a:prstGeom>
          <a:ln w="28575"/>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A810C026-622F-D681-C442-2A0CD43EA7EB}"/>
              </a:ext>
            </a:extLst>
          </p:cNvPr>
          <p:cNvCxnSpPr>
            <a:cxnSpLocks/>
          </p:cNvCxnSpPr>
          <p:nvPr/>
        </p:nvCxnSpPr>
        <p:spPr>
          <a:xfrm>
            <a:off x="4587304" y="1289722"/>
            <a:ext cx="0" cy="495300"/>
          </a:xfrm>
          <a:prstGeom prst="line">
            <a:avLst/>
          </a:prstGeom>
          <a:ln w="28575">
            <a:solidFill>
              <a:schemeClr val="accent2"/>
            </a:solidFill>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D6E6AAF6-59A7-79B9-954D-F1A286B0C0AE}"/>
              </a:ext>
            </a:extLst>
          </p:cNvPr>
          <p:cNvCxnSpPr>
            <a:cxnSpLocks/>
          </p:cNvCxnSpPr>
          <p:nvPr/>
        </p:nvCxnSpPr>
        <p:spPr>
          <a:xfrm>
            <a:off x="5344551" y="2405200"/>
            <a:ext cx="0" cy="495300"/>
          </a:xfrm>
          <a:prstGeom prst="line">
            <a:avLst/>
          </a:prstGeom>
          <a:ln w="28575"/>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FD480582-5101-5AE3-BE4B-8D575C3917E3}"/>
              </a:ext>
            </a:extLst>
          </p:cNvPr>
          <p:cNvCxnSpPr>
            <a:cxnSpLocks/>
          </p:cNvCxnSpPr>
          <p:nvPr/>
        </p:nvCxnSpPr>
        <p:spPr>
          <a:xfrm>
            <a:off x="6101798" y="1298194"/>
            <a:ext cx="0" cy="495300"/>
          </a:xfrm>
          <a:prstGeom prst="line">
            <a:avLst/>
          </a:prstGeom>
          <a:ln w="28575">
            <a:solidFill>
              <a:schemeClr val="accent2"/>
            </a:solidFill>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62C6370F-82A7-24EB-98B7-234AC916A971}"/>
              </a:ext>
            </a:extLst>
          </p:cNvPr>
          <p:cNvCxnSpPr>
            <a:cxnSpLocks/>
          </p:cNvCxnSpPr>
          <p:nvPr/>
        </p:nvCxnSpPr>
        <p:spPr>
          <a:xfrm>
            <a:off x="7609898" y="1298194"/>
            <a:ext cx="0" cy="495300"/>
          </a:xfrm>
          <a:prstGeom prst="line">
            <a:avLst/>
          </a:prstGeom>
          <a:ln w="28575">
            <a:solidFill>
              <a:schemeClr val="accent2"/>
            </a:solidFill>
          </a:ln>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13A148CA-542F-2543-E2F0-0A67A34BE7BE}"/>
              </a:ext>
            </a:extLst>
          </p:cNvPr>
          <p:cNvCxnSpPr>
            <a:cxnSpLocks/>
          </p:cNvCxnSpPr>
          <p:nvPr/>
        </p:nvCxnSpPr>
        <p:spPr>
          <a:xfrm>
            <a:off x="9130786" y="1286764"/>
            <a:ext cx="0" cy="495300"/>
          </a:xfrm>
          <a:prstGeom prst="line">
            <a:avLst/>
          </a:prstGeom>
          <a:ln w="28575">
            <a:solidFill>
              <a:schemeClr val="accent2"/>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32446824-9469-16CA-91FD-58DD8CE65274}"/>
              </a:ext>
            </a:extLst>
          </p:cNvPr>
          <p:cNvCxnSpPr>
            <a:cxnSpLocks/>
          </p:cNvCxnSpPr>
          <p:nvPr/>
        </p:nvCxnSpPr>
        <p:spPr>
          <a:xfrm>
            <a:off x="6883131" y="2384855"/>
            <a:ext cx="0" cy="495300"/>
          </a:xfrm>
          <a:prstGeom prst="line">
            <a:avLst/>
          </a:prstGeom>
          <a:ln w="28575"/>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70284739-3C75-CD03-605B-845481FCF314}"/>
              </a:ext>
            </a:extLst>
          </p:cNvPr>
          <p:cNvCxnSpPr>
            <a:cxnSpLocks/>
          </p:cNvCxnSpPr>
          <p:nvPr/>
        </p:nvCxnSpPr>
        <p:spPr>
          <a:xfrm>
            <a:off x="8374105" y="2405200"/>
            <a:ext cx="0" cy="495300"/>
          </a:xfrm>
          <a:prstGeom prst="line">
            <a:avLst/>
          </a:prstGeom>
          <a:ln w="28575"/>
        </p:spPr>
        <p:style>
          <a:lnRef idx="1">
            <a:schemeClr val="dk1"/>
          </a:lnRef>
          <a:fillRef idx="0">
            <a:schemeClr val="dk1"/>
          </a:fillRef>
          <a:effectRef idx="0">
            <a:schemeClr val="dk1"/>
          </a:effectRef>
          <a:fontRef idx="minor">
            <a:schemeClr val="tx1"/>
          </a:fontRef>
        </p:style>
      </p:cxnSp>
      <p:sp>
        <p:nvSpPr>
          <p:cNvPr id="45" name="TextBox 44">
            <a:extLst>
              <a:ext uri="{FF2B5EF4-FFF2-40B4-BE49-F238E27FC236}">
                <a16:creationId xmlns:a16="http://schemas.microsoft.com/office/drawing/2014/main" id="{7988A4CC-CB81-EF44-E441-86F53D70D83A}"/>
              </a:ext>
            </a:extLst>
          </p:cNvPr>
          <p:cNvSpPr txBox="1"/>
          <p:nvPr/>
        </p:nvSpPr>
        <p:spPr>
          <a:xfrm>
            <a:off x="3310065" y="2934127"/>
            <a:ext cx="106254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143151"/>
                </a:solidFill>
                <a:effectLst/>
                <a:uLnTx/>
                <a:uFillTx/>
                <a:latin typeface="Calibri" panose="020F0502020204030204" pitchFamily="34" charset="0"/>
                <a:ea typeface="Calibri" panose="020F0502020204030204" pitchFamily="34" charset="0"/>
                <a:cs typeface="Calibri" panose="020F0502020204030204" pitchFamily="34" charset="0"/>
                <a:sym typeface="Arial"/>
              </a:rPr>
              <a:t>GAVI &amp; BMGF</a:t>
            </a:r>
          </a:p>
        </p:txBody>
      </p:sp>
      <p:sp>
        <p:nvSpPr>
          <p:cNvPr id="46" name="TextBox 45">
            <a:extLst>
              <a:ext uri="{FF2B5EF4-FFF2-40B4-BE49-F238E27FC236}">
                <a16:creationId xmlns:a16="http://schemas.microsoft.com/office/drawing/2014/main" id="{106A54F5-A2EB-29BA-535A-5F0B09858180}"/>
              </a:ext>
            </a:extLst>
          </p:cNvPr>
          <p:cNvSpPr txBox="1"/>
          <p:nvPr/>
        </p:nvSpPr>
        <p:spPr>
          <a:xfrm>
            <a:off x="4046596" y="983624"/>
            <a:ext cx="106254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EDAC4C"/>
                </a:solidFill>
                <a:effectLst/>
                <a:uLnTx/>
                <a:uFillTx/>
                <a:latin typeface="Calibri" panose="020F0502020204030204" pitchFamily="34" charset="0"/>
                <a:ea typeface="Calibri" panose="020F0502020204030204" pitchFamily="34" charset="0"/>
                <a:cs typeface="Calibri" panose="020F0502020204030204" pitchFamily="34" charset="0"/>
                <a:sym typeface="Arial"/>
              </a:rPr>
              <a:t>M&amp;RI </a:t>
            </a:r>
          </a:p>
        </p:txBody>
      </p:sp>
      <p:sp>
        <p:nvSpPr>
          <p:cNvPr id="47" name="TextBox 46">
            <a:extLst>
              <a:ext uri="{FF2B5EF4-FFF2-40B4-BE49-F238E27FC236}">
                <a16:creationId xmlns:a16="http://schemas.microsoft.com/office/drawing/2014/main" id="{5EF72972-AA82-EDC8-168F-A6CA04937240}"/>
              </a:ext>
            </a:extLst>
          </p:cNvPr>
          <p:cNvSpPr txBox="1"/>
          <p:nvPr/>
        </p:nvSpPr>
        <p:spPr>
          <a:xfrm>
            <a:off x="4707066" y="2916592"/>
            <a:ext cx="12885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143151"/>
                </a:solidFill>
                <a:effectLst/>
                <a:uLnTx/>
                <a:uFillTx/>
                <a:latin typeface="Calibri" panose="020F0502020204030204" pitchFamily="34" charset="0"/>
                <a:ea typeface="Calibri" panose="020F0502020204030204" pitchFamily="34" charset="0"/>
                <a:cs typeface="Calibri" panose="020F0502020204030204" pitchFamily="34" charset="0"/>
                <a:sym typeface="Arial"/>
              </a:rPr>
              <a:t>Global Fund</a:t>
            </a:r>
          </a:p>
        </p:txBody>
      </p:sp>
      <p:sp>
        <p:nvSpPr>
          <p:cNvPr id="48" name="TextBox 47">
            <a:extLst>
              <a:ext uri="{FF2B5EF4-FFF2-40B4-BE49-F238E27FC236}">
                <a16:creationId xmlns:a16="http://schemas.microsoft.com/office/drawing/2014/main" id="{10003AC7-4E29-E65A-DF4A-8BF05FECDC13}"/>
              </a:ext>
            </a:extLst>
          </p:cNvPr>
          <p:cNvSpPr txBox="1"/>
          <p:nvPr/>
        </p:nvSpPr>
        <p:spPr>
          <a:xfrm>
            <a:off x="5463933" y="965722"/>
            <a:ext cx="12885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EDAC4C"/>
                </a:solidFill>
                <a:effectLst/>
                <a:uLnTx/>
                <a:uFillTx/>
                <a:latin typeface="Calibri" panose="020F0502020204030204" pitchFamily="34" charset="0"/>
                <a:ea typeface="Calibri" panose="020F0502020204030204" pitchFamily="34" charset="0"/>
                <a:cs typeface="Calibri" panose="020F0502020204030204" pitchFamily="34" charset="0"/>
                <a:sym typeface="Arial"/>
              </a:rPr>
              <a:t>PEPFAR</a:t>
            </a:r>
          </a:p>
        </p:txBody>
      </p:sp>
      <p:sp>
        <p:nvSpPr>
          <p:cNvPr id="49" name="TextBox 48">
            <a:extLst>
              <a:ext uri="{FF2B5EF4-FFF2-40B4-BE49-F238E27FC236}">
                <a16:creationId xmlns:a16="http://schemas.microsoft.com/office/drawing/2014/main" id="{23F744C7-0565-1832-4F2C-239BA0F46137}"/>
              </a:ext>
            </a:extLst>
          </p:cNvPr>
          <p:cNvSpPr txBox="1"/>
          <p:nvPr/>
        </p:nvSpPr>
        <p:spPr>
          <a:xfrm>
            <a:off x="6642942" y="780683"/>
            <a:ext cx="19594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EDAC4C"/>
                </a:solidFill>
                <a:effectLst/>
                <a:uLnTx/>
                <a:uFillTx/>
                <a:latin typeface="Calibri" panose="020F0502020204030204" pitchFamily="34" charset="0"/>
                <a:ea typeface="Calibri" panose="020F0502020204030204" pitchFamily="34" charset="0"/>
                <a:cs typeface="Calibri" panose="020F0502020204030204" pitchFamily="34" charset="0"/>
                <a:sym typeface="Arial"/>
              </a:rPr>
              <a:t>London Declaration on NTDS</a:t>
            </a:r>
          </a:p>
        </p:txBody>
      </p:sp>
      <p:sp>
        <p:nvSpPr>
          <p:cNvPr id="50" name="TextBox 49">
            <a:extLst>
              <a:ext uri="{FF2B5EF4-FFF2-40B4-BE49-F238E27FC236}">
                <a16:creationId xmlns:a16="http://schemas.microsoft.com/office/drawing/2014/main" id="{30957F3A-D8F8-E30F-B2E5-94362207445D}"/>
              </a:ext>
            </a:extLst>
          </p:cNvPr>
          <p:cNvSpPr txBox="1"/>
          <p:nvPr/>
        </p:nvSpPr>
        <p:spPr>
          <a:xfrm>
            <a:off x="6214786" y="2871869"/>
            <a:ext cx="12885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143151"/>
                </a:solidFill>
                <a:effectLst/>
                <a:uLnTx/>
                <a:uFillTx/>
                <a:latin typeface="Calibri" panose="020F0502020204030204" pitchFamily="34" charset="0"/>
                <a:ea typeface="Calibri" panose="020F0502020204030204" pitchFamily="34" charset="0"/>
                <a:cs typeface="Calibri" panose="020F0502020204030204" pitchFamily="34" charset="0"/>
                <a:sym typeface="Arial"/>
              </a:rPr>
              <a:t>PMI</a:t>
            </a:r>
          </a:p>
        </p:txBody>
      </p:sp>
      <p:sp>
        <p:nvSpPr>
          <p:cNvPr id="51" name="TextBox 50">
            <a:extLst>
              <a:ext uri="{FF2B5EF4-FFF2-40B4-BE49-F238E27FC236}">
                <a16:creationId xmlns:a16="http://schemas.microsoft.com/office/drawing/2014/main" id="{2790718C-88DB-2CAC-F828-EA143EA8E676}"/>
              </a:ext>
            </a:extLst>
          </p:cNvPr>
          <p:cNvSpPr txBox="1"/>
          <p:nvPr/>
        </p:nvSpPr>
        <p:spPr>
          <a:xfrm>
            <a:off x="7441967" y="2860773"/>
            <a:ext cx="1959487" cy="33855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143151"/>
                </a:solidFill>
                <a:effectLst/>
                <a:uLnTx/>
                <a:uFillTx/>
                <a:latin typeface="Calibri"/>
                <a:ea typeface="Calibri"/>
                <a:cs typeface="Calibri"/>
                <a:sym typeface="Arial"/>
              </a:rPr>
              <a:t>GFF &amp;TPoN</a:t>
            </a:r>
            <a:endParaRPr kumimoji="0" lang="en-US" sz="1600" b="1" i="0" u="none" strike="noStrike" kern="0" cap="none" spc="0" normalizeH="0" baseline="0" noProof="0">
              <a:ln>
                <a:noFill/>
              </a:ln>
              <a:solidFill>
                <a:srgbClr val="143151"/>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52" name="TextBox 51">
            <a:extLst>
              <a:ext uri="{FF2B5EF4-FFF2-40B4-BE49-F238E27FC236}">
                <a16:creationId xmlns:a16="http://schemas.microsoft.com/office/drawing/2014/main" id="{042C5529-D14C-D34A-9A8C-DAF514E3F28C}"/>
              </a:ext>
            </a:extLst>
          </p:cNvPr>
          <p:cNvSpPr txBox="1"/>
          <p:nvPr/>
        </p:nvSpPr>
        <p:spPr>
          <a:xfrm>
            <a:off x="8164848" y="965722"/>
            <a:ext cx="195948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EDAC4C"/>
                </a:solidFill>
                <a:effectLst/>
                <a:uLnTx/>
                <a:uFillTx/>
                <a:latin typeface="Calibri" panose="020F0502020204030204" pitchFamily="34" charset="0"/>
                <a:ea typeface="Calibri" panose="020F0502020204030204" pitchFamily="34" charset="0"/>
                <a:cs typeface="Calibri" panose="020F0502020204030204" pitchFamily="34" charset="0"/>
                <a:sym typeface="Arial"/>
              </a:rPr>
              <a:t>COVAX</a:t>
            </a:r>
          </a:p>
        </p:txBody>
      </p:sp>
      <p:sp>
        <p:nvSpPr>
          <p:cNvPr id="53" name="TextBox 52">
            <a:extLst>
              <a:ext uri="{FF2B5EF4-FFF2-40B4-BE49-F238E27FC236}">
                <a16:creationId xmlns:a16="http://schemas.microsoft.com/office/drawing/2014/main" id="{07921B48-CE14-286D-69B8-4993DADCD4AA}"/>
              </a:ext>
            </a:extLst>
          </p:cNvPr>
          <p:cNvSpPr txBox="1"/>
          <p:nvPr/>
        </p:nvSpPr>
        <p:spPr>
          <a:xfrm>
            <a:off x="3465690" y="1550424"/>
            <a:ext cx="7158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143151"/>
                </a:solidFill>
                <a:effectLst/>
                <a:uLnTx/>
                <a:uFillTx/>
                <a:latin typeface="Calibri" panose="020F0502020204030204" pitchFamily="34" charset="0"/>
                <a:ea typeface="Calibri" panose="020F0502020204030204" pitchFamily="34" charset="0"/>
                <a:cs typeface="Calibri" panose="020F0502020204030204" pitchFamily="34" charset="0"/>
                <a:sym typeface="Arial"/>
              </a:rPr>
              <a:t>2000</a:t>
            </a:r>
          </a:p>
        </p:txBody>
      </p:sp>
      <p:sp>
        <p:nvSpPr>
          <p:cNvPr id="54" name="TextBox 53">
            <a:extLst>
              <a:ext uri="{FF2B5EF4-FFF2-40B4-BE49-F238E27FC236}">
                <a16:creationId xmlns:a16="http://schemas.microsoft.com/office/drawing/2014/main" id="{4FDB4DB8-4C70-C5AB-AD99-C958ED2C5624}"/>
              </a:ext>
            </a:extLst>
          </p:cNvPr>
          <p:cNvSpPr txBox="1"/>
          <p:nvPr/>
        </p:nvSpPr>
        <p:spPr>
          <a:xfrm>
            <a:off x="4226344" y="2333328"/>
            <a:ext cx="7158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143151"/>
                </a:solidFill>
                <a:effectLst/>
                <a:uLnTx/>
                <a:uFillTx/>
                <a:latin typeface="Calibri" panose="020F0502020204030204" pitchFamily="34" charset="0"/>
                <a:ea typeface="Calibri" panose="020F0502020204030204" pitchFamily="34" charset="0"/>
                <a:cs typeface="Calibri" panose="020F0502020204030204" pitchFamily="34" charset="0"/>
                <a:sym typeface="Arial"/>
              </a:rPr>
              <a:t>2001</a:t>
            </a:r>
          </a:p>
        </p:txBody>
      </p:sp>
      <p:sp>
        <p:nvSpPr>
          <p:cNvPr id="55" name="TextBox 54">
            <a:extLst>
              <a:ext uri="{FF2B5EF4-FFF2-40B4-BE49-F238E27FC236}">
                <a16:creationId xmlns:a16="http://schemas.microsoft.com/office/drawing/2014/main" id="{FA6517B3-CDA1-8F16-08A3-6C610444ECA8}"/>
              </a:ext>
            </a:extLst>
          </p:cNvPr>
          <p:cNvSpPr txBox="1"/>
          <p:nvPr/>
        </p:nvSpPr>
        <p:spPr>
          <a:xfrm>
            <a:off x="4980183" y="1551639"/>
            <a:ext cx="7158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143151"/>
                </a:solidFill>
                <a:effectLst/>
                <a:uLnTx/>
                <a:uFillTx/>
                <a:latin typeface="Calibri" panose="020F0502020204030204" pitchFamily="34" charset="0"/>
                <a:ea typeface="Calibri" panose="020F0502020204030204" pitchFamily="34" charset="0"/>
                <a:cs typeface="Calibri" panose="020F0502020204030204" pitchFamily="34" charset="0"/>
                <a:sym typeface="Arial"/>
              </a:rPr>
              <a:t>2002</a:t>
            </a:r>
          </a:p>
        </p:txBody>
      </p:sp>
      <p:sp>
        <p:nvSpPr>
          <p:cNvPr id="56" name="TextBox 55">
            <a:extLst>
              <a:ext uri="{FF2B5EF4-FFF2-40B4-BE49-F238E27FC236}">
                <a16:creationId xmlns:a16="http://schemas.microsoft.com/office/drawing/2014/main" id="{F2081D85-8D7D-A765-CC33-A3511DD0DD3B}"/>
              </a:ext>
            </a:extLst>
          </p:cNvPr>
          <p:cNvSpPr txBox="1"/>
          <p:nvPr/>
        </p:nvSpPr>
        <p:spPr>
          <a:xfrm>
            <a:off x="5754840" y="2350131"/>
            <a:ext cx="7158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143151"/>
                </a:solidFill>
                <a:effectLst/>
                <a:uLnTx/>
                <a:uFillTx/>
                <a:latin typeface="Calibri" panose="020F0502020204030204" pitchFamily="34" charset="0"/>
                <a:ea typeface="Calibri" panose="020F0502020204030204" pitchFamily="34" charset="0"/>
                <a:cs typeface="Calibri" panose="020F0502020204030204" pitchFamily="34" charset="0"/>
                <a:sym typeface="Arial"/>
              </a:rPr>
              <a:t>2003</a:t>
            </a:r>
          </a:p>
        </p:txBody>
      </p:sp>
      <p:sp>
        <p:nvSpPr>
          <p:cNvPr id="57" name="TextBox 56">
            <a:extLst>
              <a:ext uri="{FF2B5EF4-FFF2-40B4-BE49-F238E27FC236}">
                <a16:creationId xmlns:a16="http://schemas.microsoft.com/office/drawing/2014/main" id="{040553D7-DD79-06CA-B65A-1A63BC237FCF}"/>
              </a:ext>
            </a:extLst>
          </p:cNvPr>
          <p:cNvSpPr txBox="1"/>
          <p:nvPr/>
        </p:nvSpPr>
        <p:spPr>
          <a:xfrm>
            <a:off x="6488282" y="1539521"/>
            <a:ext cx="7158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143151"/>
                </a:solidFill>
                <a:effectLst/>
                <a:uLnTx/>
                <a:uFillTx/>
                <a:latin typeface="Calibri" panose="020F0502020204030204" pitchFamily="34" charset="0"/>
                <a:ea typeface="Calibri" panose="020F0502020204030204" pitchFamily="34" charset="0"/>
                <a:cs typeface="Calibri" panose="020F0502020204030204" pitchFamily="34" charset="0"/>
                <a:sym typeface="Arial"/>
              </a:rPr>
              <a:t>2005</a:t>
            </a:r>
          </a:p>
        </p:txBody>
      </p:sp>
      <p:sp>
        <p:nvSpPr>
          <p:cNvPr id="58" name="TextBox 57">
            <a:extLst>
              <a:ext uri="{FF2B5EF4-FFF2-40B4-BE49-F238E27FC236}">
                <a16:creationId xmlns:a16="http://schemas.microsoft.com/office/drawing/2014/main" id="{8A22C8B3-4C94-C00A-BEFF-B2D184763B88}"/>
              </a:ext>
            </a:extLst>
          </p:cNvPr>
          <p:cNvSpPr txBox="1"/>
          <p:nvPr/>
        </p:nvSpPr>
        <p:spPr>
          <a:xfrm>
            <a:off x="7251981" y="2333328"/>
            <a:ext cx="7158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143151"/>
                </a:solidFill>
                <a:effectLst/>
                <a:uLnTx/>
                <a:uFillTx/>
                <a:latin typeface="Calibri" panose="020F0502020204030204" pitchFamily="34" charset="0"/>
                <a:ea typeface="Calibri" panose="020F0502020204030204" pitchFamily="34" charset="0"/>
                <a:cs typeface="Calibri" panose="020F0502020204030204" pitchFamily="34" charset="0"/>
                <a:sym typeface="Arial"/>
              </a:rPr>
              <a:t>2012</a:t>
            </a:r>
          </a:p>
        </p:txBody>
      </p:sp>
      <p:sp>
        <p:nvSpPr>
          <p:cNvPr id="59" name="TextBox 58">
            <a:extLst>
              <a:ext uri="{FF2B5EF4-FFF2-40B4-BE49-F238E27FC236}">
                <a16:creationId xmlns:a16="http://schemas.microsoft.com/office/drawing/2014/main" id="{46AFDD44-B0EF-8A7E-627B-87E8CF3F29F5}"/>
              </a:ext>
            </a:extLst>
          </p:cNvPr>
          <p:cNvSpPr txBox="1"/>
          <p:nvPr/>
        </p:nvSpPr>
        <p:spPr>
          <a:xfrm>
            <a:off x="8012425" y="1541086"/>
            <a:ext cx="7158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143151"/>
                </a:solidFill>
                <a:effectLst/>
                <a:uLnTx/>
                <a:uFillTx/>
                <a:latin typeface="Calibri" panose="020F0502020204030204" pitchFamily="34" charset="0"/>
                <a:ea typeface="Calibri" panose="020F0502020204030204" pitchFamily="34" charset="0"/>
                <a:cs typeface="Calibri" panose="020F0502020204030204" pitchFamily="34" charset="0"/>
                <a:sym typeface="Arial"/>
              </a:rPr>
              <a:t>2015</a:t>
            </a:r>
          </a:p>
        </p:txBody>
      </p:sp>
      <p:sp>
        <p:nvSpPr>
          <p:cNvPr id="60" name="TextBox 59">
            <a:extLst>
              <a:ext uri="{FF2B5EF4-FFF2-40B4-BE49-F238E27FC236}">
                <a16:creationId xmlns:a16="http://schemas.microsoft.com/office/drawing/2014/main" id="{9FB4CFEB-6714-36DD-0F3E-2A421F0F1B55}"/>
              </a:ext>
            </a:extLst>
          </p:cNvPr>
          <p:cNvSpPr txBox="1"/>
          <p:nvPr/>
        </p:nvSpPr>
        <p:spPr>
          <a:xfrm>
            <a:off x="8786674" y="2347087"/>
            <a:ext cx="7158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143151"/>
                </a:solidFill>
                <a:effectLst/>
                <a:uLnTx/>
                <a:uFillTx/>
                <a:latin typeface="Calibri" panose="020F0502020204030204" pitchFamily="34" charset="0"/>
                <a:ea typeface="Calibri" panose="020F0502020204030204" pitchFamily="34" charset="0"/>
                <a:cs typeface="Calibri" panose="020F0502020204030204" pitchFamily="34" charset="0"/>
                <a:sym typeface="Arial"/>
              </a:rPr>
              <a:t>2020</a:t>
            </a:r>
          </a:p>
        </p:txBody>
      </p:sp>
      <p:cxnSp>
        <p:nvCxnSpPr>
          <p:cNvPr id="64" name="Straight Connector 63">
            <a:extLst>
              <a:ext uri="{FF2B5EF4-FFF2-40B4-BE49-F238E27FC236}">
                <a16:creationId xmlns:a16="http://schemas.microsoft.com/office/drawing/2014/main" id="{36F0CFF1-C9A3-6FA5-7839-A29EAB2EBED2}"/>
              </a:ext>
            </a:extLst>
          </p:cNvPr>
          <p:cNvCxnSpPr>
            <a:cxnSpLocks/>
          </p:cNvCxnSpPr>
          <p:nvPr/>
        </p:nvCxnSpPr>
        <p:spPr>
          <a:xfrm flipV="1">
            <a:off x="642111" y="4813836"/>
            <a:ext cx="10859009" cy="26439"/>
          </a:xfrm>
          <a:prstGeom prst="line">
            <a:avLst/>
          </a:prstGeom>
          <a:ln w="1905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2039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health care&#10;&#10;Description automatically generated">
            <a:extLst>
              <a:ext uri="{FF2B5EF4-FFF2-40B4-BE49-F238E27FC236}">
                <a16:creationId xmlns:a16="http://schemas.microsoft.com/office/drawing/2014/main" id="{B0F20E14-8D1A-FF75-3F31-35F687F14B4E}"/>
              </a:ext>
            </a:extLst>
          </p:cNvPr>
          <p:cNvPicPr>
            <a:picLocks noChangeAspect="1"/>
          </p:cNvPicPr>
          <p:nvPr/>
        </p:nvPicPr>
        <p:blipFill rotWithShape="1">
          <a:blip r:embed="rId3"/>
          <a:srcRect r="-190" b="338"/>
          <a:stretch/>
        </p:blipFill>
        <p:spPr>
          <a:xfrm>
            <a:off x="1083143" y="799149"/>
            <a:ext cx="10838388" cy="6058851"/>
          </a:xfrm>
          <a:prstGeom prst="rect">
            <a:avLst/>
          </a:prstGeom>
        </p:spPr>
      </p:pic>
      <p:sp>
        <p:nvSpPr>
          <p:cNvPr id="5" name="Title 4">
            <a:extLst>
              <a:ext uri="{FF2B5EF4-FFF2-40B4-BE49-F238E27FC236}">
                <a16:creationId xmlns:a16="http://schemas.microsoft.com/office/drawing/2014/main" id="{73A66A5A-E99D-157C-80EA-BDB54567DDC9}"/>
              </a:ext>
            </a:extLst>
          </p:cNvPr>
          <p:cNvSpPr>
            <a:spLocks noGrp="1"/>
          </p:cNvSpPr>
          <p:nvPr>
            <p:ph type="title"/>
          </p:nvPr>
        </p:nvSpPr>
        <p:spPr>
          <a:xfrm>
            <a:off x="2290134" y="210149"/>
            <a:ext cx="7976948" cy="593278"/>
          </a:xfrm>
        </p:spPr>
        <p:txBody>
          <a:bodyPr>
            <a:norm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sz="2800">
                <a:solidFill>
                  <a:schemeClr val="bg1"/>
                </a:solidFill>
              </a:rPr>
              <a:t>Achieving SDG3 with UHC through strengthening PHC</a:t>
            </a:r>
            <a:endParaRPr lang="en-GB" sz="2800">
              <a:solidFill>
                <a:schemeClr val="bg1"/>
              </a:solidFill>
              <a:cs typeface="Calibri"/>
            </a:endParaRPr>
          </a:p>
        </p:txBody>
      </p:sp>
    </p:spTree>
    <p:extLst>
      <p:ext uri="{BB962C8B-B14F-4D97-AF65-F5344CB8AC3E}">
        <p14:creationId xmlns:p14="http://schemas.microsoft.com/office/powerpoint/2010/main" val="65539975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F6E38-D18E-80F4-2B03-BBAADECA968E}"/>
              </a:ext>
            </a:extLst>
          </p:cNvPr>
          <p:cNvSpPr>
            <a:spLocks noGrp="1"/>
          </p:cNvSpPr>
          <p:nvPr>
            <p:ph type="title"/>
          </p:nvPr>
        </p:nvSpPr>
        <p:spPr>
          <a:xfrm>
            <a:off x="405546" y="223841"/>
            <a:ext cx="11511937" cy="950353"/>
          </a:xfrm>
        </p:spPr>
        <p:txBody>
          <a:bodyPr/>
          <a:lstStyle/>
          <a:p>
            <a:r>
              <a:rPr lang="en-US" sz="3200" b="1">
                <a:solidFill>
                  <a:schemeClr val="tx1"/>
                </a:solidFill>
                <a:latin typeface="Arial" panose="020B0604020202020204" pitchFamily="34" charset="0"/>
                <a:cs typeface="Arial" panose="020B0604020202020204" pitchFamily="34" charset="0"/>
              </a:rPr>
              <a:t>HCE Coalition Identified Best Practices &amp; Opportunities For Impact</a:t>
            </a:r>
          </a:p>
        </p:txBody>
      </p:sp>
      <p:sp>
        <p:nvSpPr>
          <p:cNvPr id="4" name="Slide Number Placeholder 3">
            <a:extLst>
              <a:ext uri="{FF2B5EF4-FFF2-40B4-BE49-F238E27FC236}">
                <a16:creationId xmlns:a16="http://schemas.microsoft.com/office/drawing/2014/main" id="{09357063-ADBC-AC73-E391-105BFB8A6E81}"/>
              </a:ext>
            </a:extLst>
          </p:cNvPr>
          <p:cNvSpPr>
            <a:spLocks noGrp="1"/>
          </p:cNvSpPr>
          <p:nvPr>
            <p:ph type="sldNum" idx="14"/>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900" b="0" i="0" u="none" strike="noStrike" kern="0" cap="none" spc="0" normalizeH="0" baseline="0" noProof="0" smtClean="0">
                <a:ln>
                  <a:noFill/>
                </a:ln>
                <a:solidFill>
                  <a:srgbClr val="8A91A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30</a:t>
            </a:fld>
            <a:endParaRPr kumimoji="0" lang="en-US" sz="900" b="0" i="0" u="none" strike="noStrike" kern="0" cap="none" spc="0" normalizeH="0" baseline="0" noProof="0">
              <a:ln>
                <a:noFill/>
              </a:ln>
              <a:solidFill>
                <a:srgbClr val="8A91A0"/>
              </a:solidFill>
              <a:effectLst/>
              <a:uLnTx/>
              <a:uFillTx/>
              <a:latin typeface="Calibri"/>
              <a:ea typeface="Calibri"/>
              <a:cs typeface="Calibri"/>
              <a:sym typeface="Calibri"/>
            </a:endParaRPr>
          </a:p>
        </p:txBody>
      </p:sp>
      <p:sp>
        <p:nvSpPr>
          <p:cNvPr id="8" name="TextBox 7">
            <a:extLst>
              <a:ext uri="{FF2B5EF4-FFF2-40B4-BE49-F238E27FC236}">
                <a16:creationId xmlns:a16="http://schemas.microsoft.com/office/drawing/2014/main" id="{78E9496B-C56D-5A5A-080F-9ED833859AF0}"/>
              </a:ext>
            </a:extLst>
          </p:cNvPr>
          <p:cNvSpPr txBox="1"/>
          <p:nvPr/>
        </p:nvSpPr>
        <p:spPr>
          <a:xfrm>
            <a:off x="466479" y="1319330"/>
            <a:ext cx="4680285" cy="137415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143151"/>
                </a:solidFill>
                <a:effectLst/>
                <a:uLnTx/>
                <a:uFillTx/>
                <a:latin typeface="Calibri" panose="020F0502020204030204" pitchFamily="34" charset="0"/>
                <a:ea typeface="Calibri" panose="020F0502020204030204" pitchFamily="34" charset="0"/>
                <a:cs typeface="Calibri" panose="020F0502020204030204" pitchFamily="34" charset="0"/>
                <a:sym typeface="Arial"/>
              </a:rPr>
              <a:t>The HCE Coalition undertook </a:t>
            </a:r>
            <a:r>
              <a:rPr kumimoji="0" lang="en-US" sz="2000" b="1" i="0" u="sng" strike="noStrike" kern="0" cap="none" spc="0" normalizeH="0" baseline="0" noProof="0">
                <a:ln>
                  <a:noFill/>
                </a:ln>
                <a:solidFill>
                  <a:srgbClr val="143151"/>
                </a:solidFill>
                <a:effectLst/>
                <a:uLnTx/>
                <a:uFillTx/>
                <a:latin typeface="Calibri" panose="020F0502020204030204" pitchFamily="34" charset="0"/>
                <a:ea typeface="Calibri" panose="020F0502020204030204" pitchFamily="34" charset="0"/>
                <a:cs typeface="Calibri" panose="020F0502020204030204" pitchFamily="34" charset="0"/>
                <a:sym typeface="Arial"/>
              </a:rPr>
              <a:t>3 years of research in 15 countries, </a:t>
            </a:r>
            <a:r>
              <a:rPr kumimoji="0" lang="en-US" sz="2000" b="0" i="0" u="none" strike="noStrike" kern="0" cap="none" spc="0" normalizeH="0" baseline="0" noProof="0">
                <a:ln>
                  <a:noFill/>
                </a:ln>
                <a:solidFill>
                  <a:srgbClr val="143151"/>
                </a:solidFill>
                <a:effectLst/>
                <a:uLnTx/>
                <a:uFillTx/>
                <a:latin typeface="Calibri" panose="020F0502020204030204" pitchFamily="34" charset="0"/>
                <a:ea typeface="Calibri" panose="020F0502020204030204" pitchFamily="34" charset="0"/>
                <a:cs typeface="Calibri" panose="020F0502020204030204" pitchFamily="34" charset="0"/>
                <a:sym typeface="Arial"/>
              </a:rPr>
              <a:t>which demonstrated benefits and best practices associated with better coordinated and integrated campaigns </a:t>
            </a:r>
          </a:p>
        </p:txBody>
      </p:sp>
      <p:sp>
        <p:nvSpPr>
          <p:cNvPr id="19" name="Rectangle 18">
            <a:extLst>
              <a:ext uri="{FF2B5EF4-FFF2-40B4-BE49-F238E27FC236}">
                <a16:creationId xmlns:a16="http://schemas.microsoft.com/office/drawing/2014/main" id="{CF00FF7D-2AEC-122C-47DF-8EA70C194C05}"/>
              </a:ext>
            </a:extLst>
          </p:cNvPr>
          <p:cNvSpPr/>
          <p:nvPr/>
        </p:nvSpPr>
        <p:spPr>
          <a:xfrm>
            <a:off x="6118692" y="4023118"/>
            <a:ext cx="1768785" cy="2147367"/>
          </a:xfrm>
          <a:prstGeom prst="rect">
            <a:avLst/>
          </a:prstGeom>
          <a:solidFill>
            <a:schemeClr val="tx1">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Calibri"/>
                <a:ea typeface="Calibri"/>
                <a:cs typeface="Calibri"/>
                <a:sym typeface="Arial"/>
              </a:rPr>
              <a:t>Examples of Best Practices</a:t>
            </a:r>
          </a:p>
        </p:txBody>
      </p:sp>
      <p:sp>
        <p:nvSpPr>
          <p:cNvPr id="26" name="TextBox 25">
            <a:extLst>
              <a:ext uri="{FF2B5EF4-FFF2-40B4-BE49-F238E27FC236}">
                <a16:creationId xmlns:a16="http://schemas.microsoft.com/office/drawing/2014/main" id="{DB1AA0FF-A95B-C4A4-F508-23840E2E445B}"/>
              </a:ext>
            </a:extLst>
          </p:cNvPr>
          <p:cNvSpPr txBox="1"/>
          <p:nvPr/>
        </p:nvSpPr>
        <p:spPr>
          <a:xfrm>
            <a:off x="7992035" y="4438903"/>
            <a:ext cx="232006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90AFDB"/>
                </a:solidFill>
                <a:effectLst/>
                <a:uLnTx/>
                <a:uFillTx/>
                <a:latin typeface="Calibri"/>
                <a:ea typeface="+mn-ea"/>
                <a:cs typeface="Calibri"/>
                <a:sym typeface="Arial"/>
              </a:rPr>
              <a:t>Effective cross campaign coordinating bodies </a:t>
            </a:r>
            <a:endParaRPr kumimoji="0" lang="en-US" sz="1600" b="1" i="0" u="none" strike="noStrike" kern="0" cap="none" spc="0" normalizeH="0" baseline="0" noProof="0">
              <a:ln>
                <a:noFill/>
              </a:ln>
              <a:solidFill>
                <a:srgbClr val="90AFDB"/>
              </a:solidFill>
              <a:effectLst/>
              <a:uLnTx/>
              <a:uFillTx/>
              <a:latin typeface="Arial"/>
              <a:ea typeface="Calibri" panose="020F0502020204030204" pitchFamily="34" charset="0"/>
              <a:cs typeface="Calibri" panose="020F0502020204030204" pitchFamily="34" charset="0"/>
              <a:sym typeface="Arial"/>
            </a:endParaRPr>
          </a:p>
        </p:txBody>
      </p:sp>
      <p:pic>
        <p:nvPicPr>
          <p:cNvPr id="27" name="Picture 26">
            <a:extLst>
              <a:ext uri="{FF2B5EF4-FFF2-40B4-BE49-F238E27FC236}">
                <a16:creationId xmlns:a16="http://schemas.microsoft.com/office/drawing/2014/main" id="{7EDA97CA-039C-914F-1152-E04FC34469F6}"/>
              </a:ext>
            </a:extLst>
          </p:cNvPr>
          <p:cNvPicPr>
            <a:picLocks noChangeAspect="1"/>
          </p:cNvPicPr>
          <p:nvPr/>
        </p:nvPicPr>
        <p:blipFill>
          <a:blip r:embed="rId3">
            <a:duotone>
              <a:schemeClr val="bg2">
                <a:shade val="45000"/>
                <a:satMod val="135000"/>
              </a:schemeClr>
              <a:prstClr val="white"/>
            </a:duotone>
          </a:blip>
          <a:stretch>
            <a:fillRect/>
          </a:stretch>
        </p:blipFill>
        <p:spPr>
          <a:xfrm>
            <a:off x="8883765" y="3902298"/>
            <a:ext cx="536605" cy="536605"/>
          </a:xfrm>
          <a:prstGeom prst="rect">
            <a:avLst/>
          </a:prstGeom>
          <a:solidFill>
            <a:schemeClr val="bg1"/>
          </a:solidFill>
        </p:spPr>
      </p:pic>
      <p:sp>
        <p:nvSpPr>
          <p:cNvPr id="28" name="TextBox 27">
            <a:extLst>
              <a:ext uri="{FF2B5EF4-FFF2-40B4-BE49-F238E27FC236}">
                <a16:creationId xmlns:a16="http://schemas.microsoft.com/office/drawing/2014/main" id="{237AB33D-041B-F727-CD5C-98314A7E081F}"/>
              </a:ext>
            </a:extLst>
          </p:cNvPr>
          <p:cNvSpPr txBox="1"/>
          <p:nvPr/>
        </p:nvSpPr>
        <p:spPr>
          <a:xfrm>
            <a:off x="10089232" y="4372941"/>
            <a:ext cx="22292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90AFDB"/>
                </a:solidFill>
                <a:effectLst/>
                <a:uLnTx/>
                <a:uFillTx/>
                <a:latin typeface="Calibri" panose="020F0502020204030204" pitchFamily="34" charset="0"/>
                <a:ea typeface="+mn-ea"/>
                <a:cs typeface="Arial"/>
                <a:sym typeface="Arial"/>
              </a:rPr>
              <a:t>Digitalize &amp;</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90AFDB"/>
                </a:solidFill>
                <a:effectLst/>
                <a:uLnTx/>
                <a:uFillTx/>
                <a:latin typeface="Calibri" panose="020F0502020204030204" pitchFamily="34" charset="0"/>
                <a:ea typeface="+mn-ea"/>
                <a:cs typeface="Arial"/>
                <a:sym typeface="Arial"/>
              </a:rPr>
              <a:t> harmonize tools &amp; logistics </a:t>
            </a:r>
            <a:endParaRPr kumimoji="0" lang="en-US" sz="1600" b="1" i="0" u="none" strike="noStrike" kern="0" cap="none" spc="0" normalizeH="0" baseline="0" noProof="0">
              <a:ln>
                <a:noFill/>
              </a:ln>
              <a:solidFill>
                <a:srgbClr val="90AFDB"/>
              </a:solidFill>
              <a:effectLst/>
              <a:uLnTx/>
              <a:uFillTx/>
              <a:latin typeface="Arial"/>
              <a:ea typeface="+mn-ea"/>
              <a:cs typeface="Arial"/>
              <a:sym typeface="Arial"/>
            </a:endParaRPr>
          </a:p>
        </p:txBody>
      </p:sp>
      <p:pic>
        <p:nvPicPr>
          <p:cNvPr id="29" name="Picture 28">
            <a:extLst>
              <a:ext uri="{FF2B5EF4-FFF2-40B4-BE49-F238E27FC236}">
                <a16:creationId xmlns:a16="http://schemas.microsoft.com/office/drawing/2014/main" id="{49EC6E48-723F-C0D9-12EF-17D9238C2825}"/>
              </a:ext>
            </a:extLst>
          </p:cNvPr>
          <p:cNvPicPr>
            <a:picLocks noChangeAspect="1"/>
          </p:cNvPicPr>
          <p:nvPr/>
        </p:nvPicPr>
        <p:blipFill>
          <a:blip r:embed="rId4">
            <a:duotone>
              <a:schemeClr val="bg2">
                <a:shade val="45000"/>
                <a:satMod val="135000"/>
              </a:schemeClr>
              <a:prstClr val="white"/>
            </a:duotone>
          </a:blip>
          <a:stretch>
            <a:fillRect/>
          </a:stretch>
        </p:blipFill>
        <p:spPr>
          <a:xfrm>
            <a:off x="10935529" y="3861622"/>
            <a:ext cx="536605" cy="536605"/>
          </a:xfrm>
          <a:prstGeom prst="rect">
            <a:avLst/>
          </a:prstGeom>
          <a:solidFill>
            <a:schemeClr val="bg1"/>
          </a:solidFill>
        </p:spPr>
      </p:pic>
      <p:sp>
        <p:nvSpPr>
          <p:cNvPr id="32" name="TextBox 31">
            <a:extLst>
              <a:ext uri="{FF2B5EF4-FFF2-40B4-BE49-F238E27FC236}">
                <a16:creationId xmlns:a16="http://schemas.microsoft.com/office/drawing/2014/main" id="{40F4CBE4-8A8F-82E8-20DD-FDD067697E6A}"/>
              </a:ext>
            </a:extLst>
          </p:cNvPr>
          <p:cNvSpPr txBox="1"/>
          <p:nvPr/>
        </p:nvSpPr>
        <p:spPr>
          <a:xfrm>
            <a:off x="8555856" y="5585711"/>
            <a:ext cx="324545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90AFDB"/>
                </a:solidFill>
                <a:effectLst/>
                <a:uLnTx/>
                <a:uFillTx/>
                <a:latin typeface="Calibri"/>
                <a:ea typeface="+mn-ea"/>
                <a:cs typeface="Calibri"/>
                <a:sym typeface="Arial"/>
              </a:rPr>
              <a:t>Ensure participation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90AFDB"/>
                </a:solidFill>
                <a:effectLst/>
                <a:uLnTx/>
                <a:uFillTx/>
                <a:latin typeface="Calibri"/>
                <a:ea typeface="+mn-ea"/>
                <a:cs typeface="Calibri"/>
                <a:sym typeface="Arial"/>
              </a:rPr>
              <a:t>all levels of decision-making</a:t>
            </a:r>
            <a:endParaRPr kumimoji="0" lang="en-US" sz="1600" b="1" i="0" u="none" strike="noStrike" kern="0" cap="none" spc="0" normalizeH="0" baseline="0" noProof="0">
              <a:ln>
                <a:noFill/>
              </a:ln>
              <a:solidFill>
                <a:srgbClr val="90AFDB"/>
              </a:solidFill>
              <a:effectLst/>
              <a:uLnTx/>
              <a:uFillTx/>
              <a:latin typeface="Arial"/>
              <a:ea typeface="Calibri" panose="020F0502020204030204" pitchFamily="34" charset="0"/>
              <a:cs typeface="Calibri" panose="020F0502020204030204" pitchFamily="34" charset="0"/>
              <a:sym typeface="Arial"/>
            </a:endParaRPr>
          </a:p>
        </p:txBody>
      </p:sp>
      <p:pic>
        <p:nvPicPr>
          <p:cNvPr id="33" name="Graphic 32" descr="Circles with arrows outline">
            <a:extLst>
              <a:ext uri="{FF2B5EF4-FFF2-40B4-BE49-F238E27FC236}">
                <a16:creationId xmlns:a16="http://schemas.microsoft.com/office/drawing/2014/main" id="{00080C96-A891-5E08-1B52-0F5A4FFB8C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39612" y="5000936"/>
            <a:ext cx="672515" cy="672515"/>
          </a:xfrm>
          <a:prstGeom prst="rect">
            <a:avLst/>
          </a:prstGeom>
        </p:spPr>
      </p:pic>
      <p:sp>
        <p:nvSpPr>
          <p:cNvPr id="3" name="TextBox 2">
            <a:extLst>
              <a:ext uri="{FF2B5EF4-FFF2-40B4-BE49-F238E27FC236}">
                <a16:creationId xmlns:a16="http://schemas.microsoft.com/office/drawing/2014/main" id="{2165D12E-A52A-AE1C-3F3D-A300257D89E7}"/>
              </a:ext>
            </a:extLst>
          </p:cNvPr>
          <p:cNvSpPr txBox="1"/>
          <p:nvPr/>
        </p:nvSpPr>
        <p:spPr>
          <a:xfrm>
            <a:off x="7569728" y="1495254"/>
            <a:ext cx="5149048" cy="161428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0" b="0" i="0" u="none" strike="noStrike" kern="0" cap="none" spc="0" normalizeH="0" baseline="0" noProof="0">
              <a:ln>
                <a:noFill/>
              </a:ln>
              <a:solidFill>
                <a:srgbClr val="143151"/>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339725"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2200" b="0" i="0" u="none" strike="noStrike" kern="0" cap="none" spc="0" normalizeH="0" baseline="0" noProof="0">
                <a:ln>
                  <a:noFill/>
                </a:ln>
                <a:solidFill>
                  <a:srgbClr val="23416B">
                    <a:lumMod val="60000"/>
                    <a:lumOff val="4000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2000" b="1" i="0" u="none" strike="noStrike" kern="0" cap="none" spc="0" normalizeH="0" baseline="0" noProof="0">
                <a:ln>
                  <a:noFill/>
                </a:ln>
                <a:solidFill>
                  <a:srgbClr val="23416B"/>
                </a:solidFill>
                <a:effectLst/>
                <a:uLnTx/>
                <a:uFillTx/>
                <a:latin typeface="Calibri" panose="020F0502020204030204" pitchFamily="34" charset="0"/>
                <a:ea typeface="Calibri" panose="020F0502020204030204" pitchFamily="34" charset="0"/>
                <a:cs typeface="Calibri" panose="020F0502020204030204" pitchFamily="34" charset="0"/>
                <a:sym typeface="Arial"/>
              </a:rPr>
              <a:t>Better</a:t>
            </a:r>
            <a:r>
              <a:rPr kumimoji="0" lang="fr-FR" sz="2000" b="1" i="0" u="none" strike="noStrike" kern="0" cap="none" spc="0" normalizeH="0" baseline="0" noProof="0">
                <a:ln>
                  <a:noFill/>
                </a:ln>
                <a:solidFill>
                  <a:srgbClr val="23416B"/>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2000" b="1" i="0" u="none" strike="noStrike" kern="0" cap="none" spc="0" normalizeH="0" baseline="0" noProof="0">
                <a:ln>
                  <a:noFill/>
                </a:ln>
                <a:solidFill>
                  <a:srgbClr val="23416B"/>
                </a:solidFill>
                <a:effectLst/>
                <a:uLnTx/>
                <a:uFillTx/>
                <a:latin typeface="Calibri" panose="020F0502020204030204" pitchFamily="34" charset="0"/>
                <a:ea typeface="Calibri" panose="020F0502020204030204" pitchFamily="34" charset="0"/>
                <a:cs typeface="Calibri" panose="020F0502020204030204" pitchFamily="34" charset="0"/>
                <a:sym typeface="Arial"/>
              </a:rPr>
              <a:t>coverage</a:t>
            </a:r>
            <a:r>
              <a:rPr kumimoji="0" lang="fr-FR" sz="2000" b="1" i="0" u="none" strike="noStrike" kern="0" cap="none" spc="0" normalizeH="0" baseline="0" noProof="0">
                <a:ln>
                  <a:noFill/>
                </a:ln>
                <a:solidFill>
                  <a:srgbClr val="23416B"/>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&amp; </a:t>
            </a:r>
            <a:r>
              <a:rPr kumimoji="0" lang="en-US" sz="2000" b="1" i="0" u="none" strike="noStrike" kern="0" cap="none" spc="0" normalizeH="0" baseline="0" noProof="0">
                <a:ln>
                  <a:noFill/>
                </a:ln>
                <a:solidFill>
                  <a:srgbClr val="23416B"/>
                </a:solidFill>
                <a:effectLst/>
                <a:uLnTx/>
                <a:uFillTx/>
                <a:latin typeface="Calibri" panose="020F0502020204030204" pitchFamily="34" charset="0"/>
                <a:ea typeface="Calibri" panose="020F0502020204030204" pitchFamily="34" charset="0"/>
                <a:cs typeface="Calibri" panose="020F0502020204030204" pitchFamily="34" charset="0"/>
                <a:sym typeface="Arial"/>
              </a:rPr>
              <a:t>acceptability</a:t>
            </a:r>
            <a:r>
              <a:rPr kumimoji="0" lang="fr-FR" sz="2000" b="0" i="0" u="none" strike="noStrike" kern="0" cap="none" spc="0" normalizeH="0" baseline="0" noProof="0">
                <a:ln>
                  <a:noFill/>
                </a:ln>
                <a:solidFill>
                  <a:srgbClr val="23416B"/>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p>
          <a:p>
            <a:pPr marL="339725"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2000" b="0" i="0" u="none" strike="noStrike" kern="0" cap="none" spc="0" normalizeH="0" baseline="0" noProof="0">
                <a:ln>
                  <a:noFill/>
                </a:ln>
                <a:solidFill>
                  <a:srgbClr val="23416B"/>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2000" b="1" i="0" u="none" strike="noStrike" kern="0" cap="none" spc="0" normalizeH="0" baseline="0" noProof="0">
                <a:ln>
                  <a:noFill/>
                </a:ln>
                <a:solidFill>
                  <a:srgbClr val="23416B"/>
                </a:solidFill>
                <a:effectLst/>
                <a:uLnTx/>
                <a:uFillTx/>
                <a:latin typeface="Calibri" panose="020F0502020204030204" pitchFamily="34" charset="0"/>
                <a:ea typeface="Calibri" panose="020F0502020204030204" pitchFamily="34" charset="0"/>
                <a:cs typeface="Calibri" panose="020F0502020204030204" pitchFamily="34" charset="0"/>
                <a:sym typeface="Arial"/>
              </a:rPr>
              <a:t>Cost</a:t>
            </a:r>
            <a:r>
              <a:rPr kumimoji="0" lang="fr-FR" sz="2000" b="0" i="0" u="none" strike="noStrike" kern="0" cap="none" spc="0" normalizeH="0" baseline="0" noProof="0">
                <a:ln>
                  <a:noFill/>
                </a:ln>
                <a:solidFill>
                  <a:srgbClr val="23416B"/>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2000" b="1" i="0" u="none" strike="noStrike" kern="0" cap="none" spc="0" normalizeH="0" baseline="0" noProof="0">
                <a:ln>
                  <a:noFill/>
                </a:ln>
                <a:solidFill>
                  <a:srgbClr val="23416B"/>
                </a:solidFill>
                <a:effectLst/>
                <a:uLnTx/>
                <a:uFillTx/>
                <a:latin typeface="Calibri" panose="020F0502020204030204" pitchFamily="34" charset="0"/>
                <a:ea typeface="Calibri" panose="020F0502020204030204" pitchFamily="34" charset="0"/>
                <a:cs typeface="Calibri" panose="020F0502020204030204" pitchFamily="34" charset="0"/>
                <a:sym typeface="Arial"/>
              </a:rPr>
              <a:t>savings</a:t>
            </a:r>
            <a:r>
              <a:rPr kumimoji="0" lang="fr-FR" sz="2000" b="0" i="0" u="none" strike="noStrike" kern="0" cap="none" spc="0" normalizeH="0" baseline="0" noProof="0">
                <a:ln>
                  <a:noFill/>
                </a:ln>
                <a:solidFill>
                  <a:srgbClr val="23416B"/>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p>
          <a:p>
            <a:pPr marL="339725"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2000" b="0" i="0" u="none" strike="noStrike" kern="0" cap="none" spc="0" normalizeH="0" baseline="0" noProof="0">
                <a:ln>
                  <a:noFill/>
                </a:ln>
                <a:solidFill>
                  <a:srgbClr val="23416B"/>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2000" b="1" i="0" u="none" strike="noStrike" kern="0" cap="none" spc="0" normalizeH="0" baseline="0" noProof="0">
                <a:ln>
                  <a:noFill/>
                </a:ln>
                <a:solidFill>
                  <a:srgbClr val="23416B"/>
                </a:solidFill>
                <a:effectLst/>
                <a:uLnTx/>
                <a:uFillTx/>
                <a:latin typeface="Calibri" panose="020F0502020204030204" pitchFamily="34" charset="0"/>
                <a:ea typeface="Calibri" panose="020F0502020204030204" pitchFamily="34" charset="0"/>
                <a:cs typeface="Calibri" panose="020F0502020204030204" pitchFamily="34" charset="0"/>
                <a:sym typeface="Arial"/>
              </a:rPr>
              <a:t>Improved</a:t>
            </a:r>
            <a:r>
              <a:rPr kumimoji="0" lang="fr-FR" sz="2000" b="1" i="0" u="none" strike="noStrike" kern="0" cap="none" spc="0" normalizeH="0" baseline="0" noProof="0">
                <a:ln>
                  <a:noFill/>
                </a:ln>
                <a:solidFill>
                  <a:srgbClr val="23416B"/>
                </a:solidFill>
                <a:effectLst/>
                <a:uLnTx/>
                <a:uFillTx/>
                <a:latin typeface="Calibri" panose="020F0502020204030204" pitchFamily="34" charset="0"/>
                <a:ea typeface="Calibri" panose="020F0502020204030204" pitchFamily="34" charset="0"/>
                <a:cs typeface="Calibri" panose="020F0502020204030204" pitchFamily="34" charset="0"/>
                <a:sym typeface="Arial"/>
              </a:rPr>
              <a:t> program efficiences</a:t>
            </a:r>
            <a:r>
              <a:rPr kumimoji="0" lang="fr-FR" sz="2000" b="1" i="0" u="none" strike="noStrike" kern="0" cap="none" spc="0" normalizeH="0" baseline="0" noProof="0">
                <a:ln>
                  <a:noFill/>
                </a:ln>
                <a:solidFill>
                  <a:srgbClr val="0078AE"/>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p>
        </p:txBody>
      </p:sp>
      <p:pic>
        <p:nvPicPr>
          <p:cNvPr id="56" name="Graphic 55" descr="Users with solid fill">
            <a:extLst>
              <a:ext uri="{FF2B5EF4-FFF2-40B4-BE49-F238E27FC236}">
                <a16:creationId xmlns:a16="http://schemas.microsoft.com/office/drawing/2014/main" id="{88389E63-AA93-E6A4-2849-29224D4DE7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53120" y="1585106"/>
            <a:ext cx="397355" cy="457200"/>
          </a:xfrm>
          <a:prstGeom prst="rect">
            <a:avLst/>
          </a:prstGeom>
        </p:spPr>
      </p:pic>
      <p:pic>
        <p:nvPicPr>
          <p:cNvPr id="58" name="Graphic 57" descr="Philanthropy with solid fill">
            <a:extLst>
              <a:ext uri="{FF2B5EF4-FFF2-40B4-BE49-F238E27FC236}">
                <a16:creationId xmlns:a16="http://schemas.microsoft.com/office/drawing/2014/main" id="{F41097FE-794F-1767-67B6-EFC4CB6851A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53121" y="2082294"/>
            <a:ext cx="399984" cy="415228"/>
          </a:xfrm>
          <a:prstGeom prst="rect">
            <a:avLst/>
          </a:prstGeom>
        </p:spPr>
      </p:pic>
      <p:pic>
        <p:nvPicPr>
          <p:cNvPr id="60" name="Graphic 59" descr="Lightbulb and gear with solid fill">
            <a:extLst>
              <a:ext uri="{FF2B5EF4-FFF2-40B4-BE49-F238E27FC236}">
                <a16:creationId xmlns:a16="http://schemas.microsoft.com/office/drawing/2014/main" id="{688DB403-0A82-55D3-F279-7A385B1356F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92035" y="2585864"/>
            <a:ext cx="495612" cy="457200"/>
          </a:xfrm>
          <a:prstGeom prst="rect">
            <a:avLst/>
          </a:prstGeom>
        </p:spPr>
      </p:pic>
      <p:sp>
        <p:nvSpPr>
          <p:cNvPr id="5" name="Rectangle 4">
            <a:extLst>
              <a:ext uri="{FF2B5EF4-FFF2-40B4-BE49-F238E27FC236}">
                <a16:creationId xmlns:a16="http://schemas.microsoft.com/office/drawing/2014/main" id="{209D0445-A089-DEB1-6173-D3D215477B8C}"/>
              </a:ext>
            </a:extLst>
          </p:cNvPr>
          <p:cNvSpPr/>
          <p:nvPr/>
        </p:nvSpPr>
        <p:spPr>
          <a:xfrm>
            <a:off x="6118692" y="1622609"/>
            <a:ext cx="1768785" cy="1420455"/>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Calibri"/>
                <a:ea typeface="Calibri"/>
                <a:cs typeface="Calibri"/>
                <a:sym typeface="Arial"/>
              </a:rPr>
              <a:t>Examples of Benefits</a:t>
            </a:r>
          </a:p>
        </p:txBody>
      </p:sp>
      <p:pic>
        <p:nvPicPr>
          <p:cNvPr id="7" name="Image 6">
            <a:extLst>
              <a:ext uri="{FF2B5EF4-FFF2-40B4-BE49-F238E27FC236}">
                <a16:creationId xmlns:a16="http://schemas.microsoft.com/office/drawing/2014/main" id="{A8652BAB-3807-17DE-E1E2-41735C5C35EA}"/>
              </a:ext>
            </a:extLst>
          </p:cNvPr>
          <p:cNvPicPr>
            <a:picLocks noChangeAspect="1"/>
          </p:cNvPicPr>
          <p:nvPr/>
        </p:nvPicPr>
        <p:blipFill>
          <a:blip r:embed="rId13"/>
          <a:stretch>
            <a:fillRect/>
          </a:stretch>
        </p:blipFill>
        <p:spPr>
          <a:xfrm>
            <a:off x="294217" y="2988204"/>
            <a:ext cx="5348817" cy="3802592"/>
          </a:xfrm>
          <a:prstGeom prst="rect">
            <a:avLst/>
          </a:prstGeom>
        </p:spPr>
      </p:pic>
    </p:spTree>
    <p:extLst>
      <p:ext uri="{BB962C8B-B14F-4D97-AF65-F5344CB8AC3E}">
        <p14:creationId xmlns:p14="http://schemas.microsoft.com/office/powerpoint/2010/main" val="4852237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F6E38-D18E-80F4-2B03-BBAADECA968E}"/>
              </a:ext>
            </a:extLst>
          </p:cNvPr>
          <p:cNvSpPr>
            <a:spLocks noGrp="1"/>
          </p:cNvSpPr>
          <p:nvPr>
            <p:ph type="title"/>
          </p:nvPr>
        </p:nvSpPr>
        <p:spPr>
          <a:xfrm>
            <a:off x="324567" y="71690"/>
            <a:ext cx="12078865" cy="849478"/>
          </a:xfrm>
        </p:spPr>
        <p:txBody>
          <a:bodyPr/>
          <a:lstStyle/>
          <a:p>
            <a:r>
              <a:rPr lang="en-US" sz="3200" b="1">
                <a:solidFill>
                  <a:schemeClr val="tx1"/>
                </a:solidFill>
                <a:latin typeface="Arial" panose="020B0604020202020204" pitchFamily="34" charset="0"/>
                <a:cs typeface="Arial" panose="020B0604020202020204" pitchFamily="34" charset="0"/>
              </a:rPr>
              <a:t>The Collaborative Action Strategy (CAS) As A Way Forward </a:t>
            </a:r>
          </a:p>
        </p:txBody>
      </p:sp>
      <p:sp>
        <p:nvSpPr>
          <p:cNvPr id="4" name="Slide Number Placeholder 3">
            <a:extLst>
              <a:ext uri="{FF2B5EF4-FFF2-40B4-BE49-F238E27FC236}">
                <a16:creationId xmlns:a16="http://schemas.microsoft.com/office/drawing/2014/main" id="{09357063-ADBC-AC73-E391-105BFB8A6E81}"/>
              </a:ext>
            </a:extLst>
          </p:cNvPr>
          <p:cNvSpPr>
            <a:spLocks noGrp="1"/>
          </p:cNvSpPr>
          <p:nvPr>
            <p:ph type="sldNum" idx="14"/>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900" b="0" i="0" u="none" strike="noStrike" kern="0" cap="none" spc="0" normalizeH="0" baseline="0" noProof="0" smtClean="0">
                <a:ln>
                  <a:noFill/>
                </a:ln>
                <a:solidFill>
                  <a:srgbClr val="8A91A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31</a:t>
            </a:fld>
            <a:endParaRPr kumimoji="0" lang="en-US" sz="900" b="0" i="0" u="none" strike="noStrike" kern="0" cap="none" spc="0" normalizeH="0" baseline="0" noProof="0">
              <a:ln>
                <a:noFill/>
              </a:ln>
              <a:solidFill>
                <a:srgbClr val="8A91A0"/>
              </a:solidFill>
              <a:effectLst/>
              <a:uLnTx/>
              <a:uFillTx/>
              <a:latin typeface="Calibri"/>
              <a:ea typeface="Calibri"/>
              <a:cs typeface="Calibri"/>
              <a:sym typeface="Calibri"/>
            </a:endParaRPr>
          </a:p>
        </p:txBody>
      </p:sp>
      <p:sp>
        <p:nvSpPr>
          <p:cNvPr id="14" name="Rectangle 13">
            <a:extLst>
              <a:ext uri="{FF2B5EF4-FFF2-40B4-BE49-F238E27FC236}">
                <a16:creationId xmlns:a16="http://schemas.microsoft.com/office/drawing/2014/main" id="{BEE13BE8-17DA-D8CD-2244-01D780EA0406}"/>
              </a:ext>
            </a:extLst>
          </p:cNvPr>
          <p:cNvSpPr/>
          <p:nvPr/>
        </p:nvSpPr>
        <p:spPr>
          <a:xfrm>
            <a:off x="4249397" y="2303065"/>
            <a:ext cx="7045325" cy="3196782"/>
          </a:xfrm>
          <a:prstGeom prst="rect">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
                <a:srgbClr val="143151"/>
              </a:buClr>
              <a:buSzTx/>
              <a:buFont typeface="Arial"/>
              <a:buNone/>
              <a:tabLst/>
              <a:defRPr/>
            </a:pPr>
            <a:r>
              <a:rPr kumimoji="0" lang="en-US" sz="2000" b="0" i="0" u="none" strike="noStrike" kern="0" cap="none" spc="0" normalizeH="0" baseline="0" noProof="0">
                <a:ln>
                  <a:noFill/>
                </a:ln>
                <a:solidFill>
                  <a:srgbClr val="143151"/>
                </a:solidFill>
                <a:effectLst/>
                <a:uLnTx/>
                <a:uFillTx/>
                <a:latin typeface="Calibri"/>
                <a:ea typeface="Calibri"/>
                <a:cs typeface="Calibri"/>
                <a:sym typeface="Arial"/>
              </a:rPr>
              <a:t>The CAS is an </a:t>
            </a:r>
            <a:r>
              <a:rPr kumimoji="0" lang="en-US" sz="2000" b="1" i="0" u="none" strike="noStrike" kern="0" cap="none" spc="0" normalizeH="0" baseline="0" noProof="0">
                <a:ln>
                  <a:noFill/>
                </a:ln>
                <a:solidFill>
                  <a:srgbClr val="143151"/>
                </a:solidFill>
                <a:effectLst/>
                <a:uLnTx/>
                <a:uFillTx/>
                <a:latin typeface="Calibri"/>
                <a:ea typeface="Calibri" panose="020F0502020204030204" pitchFamily="34" charset="0"/>
                <a:cs typeface="Calibri"/>
                <a:sym typeface="Arial"/>
              </a:rPr>
              <a:t>agreement among </a:t>
            </a:r>
            <a:r>
              <a:rPr kumimoji="0" lang="en-US" sz="2000" b="1" i="0" u="sng" strike="noStrike" kern="0" cap="none" spc="0" normalizeH="0" baseline="0" noProof="0">
                <a:ln>
                  <a:noFill/>
                </a:ln>
                <a:solidFill>
                  <a:srgbClr val="143151"/>
                </a:solidFill>
                <a:effectLst/>
                <a:uLnTx/>
                <a:uFillTx/>
                <a:latin typeface="Calibri"/>
                <a:ea typeface="Calibri" panose="020F0502020204030204" pitchFamily="34" charset="0"/>
                <a:cs typeface="Calibri"/>
                <a:sym typeface="Arial"/>
              </a:rPr>
              <a:t>global, regional, and country level partners</a:t>
            </a:r>
            <a:r>
              <a:rPr kumimoji="0" lang="en-US" sz="2000" b="0" i="0" u="none" strike="noStrike" kern="0" cap="none" spc="0" normalizeH="0" baseline="0" noProof="0">
                <a:ln>
                  <a:noFill/>
                </a:ln>
                <a:solidFill>
                  <a:srgbClr val="143151"/>
                </a:solidFill>
                <a:effectLst/>
                <a:uLnTx/>
                <a:uFillTx/>
                <a:latin typeface="Calibri"/>
                <a:ea typeface="Calibri"/>
                <a:cs typeface="Calibri"/>
                <a:sym typeface="Arial"/>
              </a:rPr>
              <a:t> meant to </a:t>
            </a:r>
            <a:r>
              <a:rPr kumimoji="0" lang="en-US" sz="2000" b="1" i="0" u="none" strike="noStrike" kern="0" cap="none" spc="0" normalizeH="0" baseline="0" noProof="0">
                <a:ln>
                  <a:noFill/>
                </a:ln>
                <a:solidFill>
                  <a:srgbClr val="143151"/>
                </a:solidFill>
                <a:effectLst/>
                <a:uLnTx/>
                <a:uFillTx/>
                <a:latin typeface="Calibri"/>
                <a:ea typeface="Calibri"/>
                <a:cs typeface="Calibri"/>
                <a:sym typeface="Arial"/>
              </a:rPr>
              <a:t>shift ways of working</a:t>
            </a:r>
            <a:r>
              <a:rPr kumimoji="0" lang="en-US" sz="2000" b="1" i="0" u="none" strike="noStrike" kern="0" cap="none" spc="0" normalizeH="0" baseline="0" noProof="0">
                <a:ln>
                  <a:noFill/>
                </a:ln>
                <a:solidFill>
                  <a:srgbClr val="143151"/>
                </a:solidFill>
                <a:effectLst/>
                <a:uLnTx/>
                <a:uFillTx/>
                <a:latin typeface="Calibri"/>
                <a:ea typeface="Calibri" panose="020F0502020204030204" pitchFamily="34" charset="0"/>
                <a:cs typeface="Calibri"/>
                <a:sym typeface="Arial"/>
              </a:rPr>
              <a:t>:</a:t>
            </a:r>
            <a:endParaRPr kumimoji="0" lang="en-US" sz="2000" b="0" i="0" u="none" strike="noStrike" kern="0" cap="none" spc="0" normalizeH="0" baseline="0" noProof="0">
              <a:ln>
                <a:noFill/>
              </a:ln>
              <a:solidFill>
                <a:srgbClr val="143151"/>
              </a:solidFill>
              <a:effectLst/>
              <a:uLnTx/>
              <a:uFillTx/>
              <a:latin typeface="Calibri"/>
              <a:ea typeface="Calibri" panose="020F0502020204030204" pitchFamily="34" charset="0"/>
              <a:cs typeface="Calibri"/>
              <a:sym typeface="Arial"/>
            </a:endParaRPr>
          </a:p>
          <a:p>
            <a:pPr marL="0" marR="0" lvl="0" indent="0" algn="l" defTabSz="914400" rtl="0" eaLnBrk="1" fontAlgn="auto" latinLnBrk="0" hangingPunct="1">
              <a:lnSpc>
                <a:spcPct val="100000"/>
              </a:lnSpc>
              <a:spcBef>
                <a:spcPts val="0"/>
              </a:spcBef>
              <a:spcAft>
                <a:spcPts val="0"/>
              </a:spcAft>
              <a:buClr>
                <a:srgbClr val="143151"/>
              </a:buClr>
              <a:buSzTx/>
              <a:buFont typeface="Arial"/>
              <a:buNone/>
              <a:tabLst/>
              <a:defRPr/>
            </a:pPr>
            <a:endParaRPr kumimoji="0" lang="en-US" sz="2400" b="0" i="0" u="none" strike="noStrike" kern="0" cap="none" spc="0" normalizeH="0" baseline="0" noProof="0">
              <a:ln>
                <a:noFill/>
              </a:ln>
              <a:solidFill>
                <a:srgbClr val="143151"/>
              </a:solidFill>
              <a:effectLst/>
              <a:uLnTx/>
              <a:uFillTx/>
              <a:latin typeface="Calibri"/>
              <a:ea typeface="Calibri" panose="020F0502020204030204" pitchFamily="34" charset="0"/>
              <a:cs typeface="Calibri"/>
              <a:sym typeface="Arial"/>
            </a:endParaRPr>
          </a:p>
          <a:p>
            <a:pPr marL="342900" marR="0" lvl="0" indent="-342900" algn="l" defTabSz="914400" rtl="0" eaLnBrk="1" fontAlgn="auto" latinLnBrk="0" hangingPunct="1">
              <a:lnSpc>
                <a:spcPct val="100000"/>
              </a:lnSpc>
              <a:spcBef>
                <a:spcPts val="0"/>
              </a:spcBef>
              <a:spcAft>
                <a:spcPts val="0"/>
              </a:spcAft>
              <a:buClr>
                <a:srgbClr val="143151"/>
              </a:buClr>
              <a:buSzTx/>
              <a:buFont typeface="Arial" panose="020B0604020202020204" pitchFamily="34" charset="0"/>
              <a:buChar char="•"/>
              <a:tabLst/>
              <a:defRPr/>
            </a:pPr>
            <a:r>
              <a:rPr kumimoji="0" lang="en-US" sz="2000" b="0" i="0" u="none" strike="noStrike" kern="0" cap="none" spc="0" normalizeH="0" baseline="0" noProof="0">
                <a:ln>
                  <a:noFill/>
                </a:ln>
                <a:solidFill>
                  <a:srgbClr val="143151"/>
                </a:solidFill>
                <a:effectLst/>
                <a:uLnTx/>
                <a:uFillTx/>
                <a:latin typeface="Calibri"/>
                <a:ea typeface="Calibri" panose="020F0502020204030204" pitchFamily="34" charset="0"/>
                <a:cs typeface="Calibri"/>
                <a:sym typeface="Arial"/>
              </a:rPr>
              <a:t>to maximize the impact of campaigns on health outcome through </a:t>
            </a:r>
            <a:r>
              <a:rPr kumimoji="0" lang="en-US" sz="2000" b="0" i="0" u="none" strike="noStrike" kern="0" cap="none" spc="0" normalizeH="0" baseline="0" noProof="0">
                <a:ln>
                  <a:noFill/>
                </a:ln>
                <a:solidFill>
                  <a:srgbClr val="143151"/>
                </a:solidFill>
                <a:effectLst/>
                <a:uLnTx/>
                <a:uFillTx/>
                <a:latin typeface="Calibri"/>
                <a:ea typeface="Calibri"/>
                <a:cs typeface="Calibri"/>
                <a:sym typeface="Arial"/>
              </a:rPr>
              <a:t>better coordinated &amp; integrated approaches at the country-level </a:t>
            </a:r>
          </a:p>
          <a:p>
            <a:pPr marL="0" marR="0" lvl="0" indent="0" algn="l" defTabSz="914400" rtl="0" eaLnBrk="1" fontAlgn="auto" latinLnBrk="0" hangingPunct="1">
              <a:lnSpc>
                <a:spcPct val="100000"/>
              </a:lnSpc>
              <a:spcBef>
                <a:spcPts val="0"/>
              </a:spcBef>
              <a:spcAft>
                <a:spcPts val="0"/>
              </a:spcAft>
              <a:buClr>
                <a:srgbClr val="143151"/>
              </a:buClr>
              <a:buSzTx/>
              <a:buFont typeface="Arial"/>
              <a:buNone/>
              <a:tabLst/>
              <a:defRPr/>
            </a:pPr>
            <a:endParaRPr kumimoji="0" lang="en-US" sz="2000" b="0" i="0" u="none" strike="noStrike" kern="0" cap="none" spc="0" normalizeH="0" baseline="0" noProof="0">
              <a:ln>
                <a:noFill/>
              </a:ln>
              <a:solidFill>
                <a:srgbClr val="143151"/>
              </a:solidFill>
              <a:effectLst/>
              <a:uLnTx/>
              <a:uFillTx/>
              <a:latin typeface="Calibri" panose="020F0502020204030204" pitchFamily="34" charset="0"/>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143151"/>
              </a:buClr>
              <a:buSzTx/>
              <a:buFont typeface="Arial"/>
              <a:buNone/>
              <a:tabLst/>
              <a:defRPr/>
            </a:pPr>
            <a:r>
              <a:rPr kumimoji="0" lang="en-US" sz="2000" b="0" i="0" u="none" strike="noStrike" kern="0" cap="none" spc="0" normalizeH="0" baseline="0" noProof="0">
                <a:ln>
                  <a:noFill/>
                </a:ln>
                <a:solidFill>
                  <a:srgbClr val="143151"/>
                </a:solidFill>
                <a:effectLst/>
                <a:uLnTx/>
                <a:uFillTx/>
                <a:latin typeface="Calibri" panose="020F0502020204030204" pitchFamily="34" charset="0"/>
                <a:ea typeface="+mn-ea"/>
                <a:cs typeface="+mn-cs"/>
                <a:sym typeface="Arial"/>
              </a:rPr>
              <a:t>The CAS will begin </a:t>
            </a:r>
            <a:r>
              <a:rPr kumimoji="0" lang="en-US" sz="2000" b="1" i="0" u="none" strike="noStrike" kern="0" cap="none" spc="0" normalizeH="0" baseline="0" noProof="0">
                <a:ln>
                  <a:noFill/>
                </a:ln>
                <a:solidFill>
                  <a:srgbClr val="143151"/>
                </a:solidFill>
                <a:effectLst/>
                <a:uLnTx/>
                <a:uFillTx/>
                <a:latin typeface="Calibri" panose="020F0502020204030204" pitchFamily="34" charset="0"/>
                <a:ea typeface="+mn-ea"/>
                <a:cs typeface="+mn-cs"/>
                <a:sym typeface="Arial"/>
              </a:rPr>
              <a:t>in 3 focus countries over the next 3 years</a:t>
            </a:r>
            <a:r>
              <a:rPr kumimoji="0" lang="en-US" sz="2000" b="0" i="0" u="none" strike="noStrike" kern="0" cap="none" spc="0" normalizeH="0" baseline="0" noProof="0">
                <a:ln>
                  <a:noFill/>
                </a:ln>
                <a:solidFill>
                  <a:srgbClr val="143151"/>
                </a:solidFill>
                <a:effectLst/>
                <a:uLnTx/>
                <a:uFillTx/>
                <a:latin typeface="Calibri" panose="020F0502020204030204" pitchFamily="34" charset="0"/>
                <a:ea typeface="+mn-ea"/>
                <a:cs typeface="+mn-cs"/>
                <a:sym typeface="Arial"/>
              </a:rPr>
              <a:t>, and at scale thereafter</a:t>
            </a:r>
            <a:endParaRPr kumimoji="0" lang="en-US" sz="2400" b="0" i="0" u="none" strike="noStrike" kern="0" cap="none" spc="0" normalizeH="0" baseline="0" noProof="0">
              <a:ln>
                <a:noFill/>
              </a:ln>
              <a:solidFill>
                <a:srgbClr val="143151"/>
              </a:solidFill>
              <a:effectLst/>
              <a:uLnTx/>
              <a:uFillTx/>
              <a:latin typeface="Calibri"/>
              <a:ea typeface="Calibri"/>
              <a:cs typeface="Calibri"/>
              <a:sym typeface="Arial"/>
            </a:endParaRPr>
          </a:p>
        </p:txBody>
      </p:sp>
      <p:sp>
        <p:nvSpPr>
          <p:cNvPr id="18" name="TextBox 17">
            <a:extLst>
              <a:ext uri="{FF2B5EF4-FFF2-40B4-BE49-F238E27FC236}">
                <a16:creationId xmlns:a16="http://schemas.microsoft.com/office/drawing/2014/main" id="{63A5AA50-E5BE-23D9-4F55-D588AAD38048}"/>
              </a:ext>
            </a:extLst>
          </p:cNvPr>
          <p:cNvSpPr txBox="1"/>
          <p:nvPr/>
        </p:nvSpPr>
        <p:spPr>
          <a:xfrm>
            <a:off x="596226" y="1057275"/>
            <a:ext cx="11018597" cy="1099001"/>
          </a:xfrm>
          <a:prstGeom prst="rect">
            <a:avLst/>
          </a:prstGeom>
          <a:noFill/>
          <a:ln>
            <a:noFill/>
          </a:ln>
        </p:spPr>
        <p:txBody>
          <a:bodyPr wrap="square">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srgbClr val="143151"/>
                </a:solidFill>
                <a:effectLst/>
                <a:uLnTx/>
                <a:uFillTx/>
                <a:latin typeface="Calibri"/>
                <a:ea typeface="Calibri" panose="020F0502020204030204" pitchFamily="34" charset="0"/>
                <a:cs typeface="Calibri"/>
                <a:sym typeface="Arial"/>
              </a:rPr>
              <a:t>Over the next 5 years, the HCE Coalition sees an </a:t>
            </a:r>
            <a:r>
              <a:rPr kumimoji="0" lang="en-US" sz="2200" b="1" i="0" u="none" strike="noStrike" kern="0" cap="none" spc="0" normalizeH="0" baseline="0" noProof="0">
                <a:ln>
                  <a:noFill/>
                </a:ln>
                <a:solidFill>
                  <a:srgbClr val="143151"/>
                </a:solidFill>
                <a:effectLst/>
                <a:uLnTx/>
                <a:uFillTx/>
                <a:latin typeface="Calibri"/>
                <a:ea typeface="Calibri" panose="020F0502020204030204" pitchFamily="34" charset="0"/>
                <a:cs typeface="Calibri"/>
                <a:sym typeface="Arial"/>
              </a:rPr>
              <a:t>opportunity to better coordinate campaigns by engaging all relevant stakeholders</a:t>
            </a:r>
            <a:r>
              <a:rPr kumimoji="0" lang="en-US" sz="2200" b="0" i="0" u="none" strike="noStrike" kern="0" cap="none" spc="0" normalizeH="0" baseline="0" noProof="0">
                <a:ln>
                  <a:noFill/>
                </a:ln>
                <a:solidFill>
                  <a:srgbClr val="143151"/>
                </a:solidFill>
                <a:effectLst/>
                <a:uLnTx/>
                <a:uFillTx/>
                <a:latin typeface="Calibri"/>
                <a:ea typeface="Calibri" panose="020F0502020204030204" pitchFamily="34" charset="0"/>
                <a:cs typeface="Calibri"/>
                <a:sym typeface="Arial"/>
              </a:rPr>
              <a:t>, </a:t>
            </a:r>
            <a:r>
              <a:rPr kumimoji="0" lang="en-US" sz="2200" b="1" i="0" u="none" strike="noStrike" kern="0" cap="none" spc="0" normalizeH="0" baseline="0" noProof="0">
                <a:ln>
                  <a:noFill/>
                </a:ln>
                <a:solidFill>
                  <a:srgbClr val="143151"/>
                </a:solidFill>
                <a:effectLst/>
                <a:uLnTx/>
                <a:uFillTx/>
                <a:latin typeface="Calibri"/>
                <a:ea typeface="Calibri" panose="020F0502020204030204" pitchFamily="34" charset="0"/>
                <a:cs typeface="Calibri"/>
                <a:sym typeface="Arial"/>
              </a:rPr>
              <a:t>and </a:t>
            </a:r>
            <a:r>
              <a:rPr kumimoji="0" lang="en-US" sz="2200" b="1" i="0" u="none" strike="noStrike" kern="0" cap="none" spc="0" normalizeH="0" baseline="0" noProof="0">
                <a:ln>
                  <a:noFill/>
                </a:ln>
                <a:solidFill>
                  <a:srgbClr val="E17060"/>
                </a:solidFill>
                <a:effectLst/>
                <a:uLnTx/>
                <a:uFillTx/>
                <a:latin typeface="Calibri"/>
                <a:ea typeface="Calibri" panose="020F0502020204030204" pitchFamily="34" charset="0"/>
                <a:cs typeface="Calibri"/>
                <a:sym typeface="Arial"/>
              </a:rPr>
              <a:t>ensuring campaigns support broader PHC strengthening goals</a:t>
            </a:r>
            <a:r>
              <a:rPr kumimoji="0" lang="en-US" sz="2200" b="1" i="0" u="none" strike="noStrike" kern="0" cap="none" spc="0" normalizeH="0" baseline="0" noProof="0">
                <a:ln>
                  <a:noFill/>
                </a:ln>
                <a:solidFill>
                  <a:srgbClr val="143151"/>
                </a:solidFill>
                <a:effectLst/>
                <a:uLnTx/>
                <a:uFillTx/>
                <a:latin typeface="Calibri"/>
                <a:ea typeface="Calibri" panose="020F0502020204030204" pitchFamily="34" charset="0"/>
                <a:cs typeface="Calibri"/>
                <a:sym typeface="Arial"/>
              </a:rPr>
              <a:t>, </a:t>
            </a:r>
            <a:r>
              <a:rPr kumimoji="0" lang="en-US" sz="2200" b="0" i="0" u="none" strike="noStrike" kern="0" cap="none" spc="0" normalizeH="0" baseline="0" noProof="0">
                <a:ln>
                  <a:noFill/>
                </a:ln>
                <a:solidFill>
                  <a:srgbClr val="143151"/>
                </a:solidFill>
                <a:effectLst/>
                <a:uLnTx/>
                <a:uFillTx/>
                <a:latin typeface="Calibri"/>
                <a:ea typeface="Calibri" panose="020F0502020204030204" pitchFamily="34" charset="0"/>
                <a:cs typeface="Calibri"/>
                <a:sym typeface="Arial"/>
              </a:rPr>
              <a:t>via the Collaborative Action Strategy (CAS)</a:t>
            </a:r>
          </a:p>
        </p:txBody>
      </p:sp>
      <p:sp>
        <p:nvSpPr>
          <p:cNvPr id="6" name="Oval 5">
            <a:extLst>
              <a:ext uri="{FF2B5EF4-FFF2-40B4-BE49-F238E27FC236}">
                <a16:creationId xmlns:a16="http://schemas.microsoft.com/office/drawing/2014/main" id="{62338153-B620-B4F2-107F-AEA3A3C140BD}"/>
              </a:ext>
            </a:extLst>
          </p:cNvPr>
          <p:cNvSpPr/>
          <p:nvPr/>
        </p:nvSpPr>
        <p:spPr>
          <a:xfrm>
            <a:off x="4087906" y="3444256"/>
            <a:ext cx="457200" cy="457200"/>
          </a:xfrm>
          <a:prstGeom prst="ellipse">
            <a:avLst/>
          </a:prstGeom>
          <a:solidFill>
            <a:schemeClr val="accent3">
              <a:lumMod val="60000"/>
              <a:lumOff val="40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Graphic 8" descr="Cause And Effect with solid fill">
            <a:extLst>
              <a:ext uri="{FF2B5EF4-FFF2-40B4-BE49-F238E27FC236}">
                <a16:creationId xmlns:a16="http://schemas.microsoft.com/office/drawing/2014/main" id="{1A3DCD39-3628-56A1-152F-FB78A4F03E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23765" y="3459512"/>
            <a:ext cx="421341" cy="421341"/>
          </a:xfrm>
          <a:prstGeom prst="rect">
            <a:avLst/>
          </a:prstGeom>
        </p:spPr>
      </p:pic>
      <p:pic>
        <p:nvPicPr>
          <p:cNvPr id="3" name="Image 2">
            <a:extLst>
              <a:ext uri="{FF2B5EF4-FFF2-40B4-BE49-F238E27FC236}">
                <a16:creationId xmlns:a16="http://schemas.microsoft.com/office/drawing/2014/main" id="{FA823A2B-941C-E2E3-9F4F-148F3F84C55E}"/>
              </a:ext>
            </a:extLst>
          </p:cNvPr>
          <p:cNvPicPr>
            <a:picLocks noChangeAspect="1"/>
          </p:cNvPicPr>
          <p:nvPr/>
        </p:nvPicPr>
        <p:blipFill>
          <a:blip r:embed="rId5"/>
          <a:stretch>
            <a:fillRect/>
          </a:stretch>
        </p:blipFill>
        <p:spPr>
          <a:xfrm>
            <a:off x="694810" y="2298099"/>
            <a:ext cx="3305948" cy="4197695"/>
          </a:xfrm>
          <a:prstGeom prst="rect">
            <a:avLst/>
          </a:prstGeom>
        </p:spPr>
      </p:pic>
    </p:spTree>
    <p:extLst>
      <p:ext uri="{BB962C8B-B14F-4D97-AF65-F5344CB8AC3E}">
        <p14:creationId xmlns:p14="http://schemas.microsoft.com/office/powerpoint/2010/main" val="24106803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E870DF3-18C9-4354-2E05-8C8F1C46DC54}"/>
              </a:ext>
            </a:extLst>
          </p:cNvPr>
          <p:cNvSpPr>
            <a:spLocks noGrp="1"/>
          </p:cNvSpPr>
          <p:nvPr>
            <p:ph type="title"/>
          </p:nvPr>
        </p:nvSpPr>
        <p:spPr/>
        <p:txBody>
          <a:bodyPr>
            <a:normAutofit fontScale="90000"/>
          </a:bodyPr>
          <a:lstStyle/>
          <a:p>
            <a:r>
              <a:rPr lang="en-US"/>
              <a:t>Gavi Strategy 2021–2025 (updated version for 2023–2025)</a:t>
            </a:r>
            <a:br>
              <a:rPr lang="en-US"/>
            </a:br>
            <a:endParaRPr lang="en-US"/>
          </a:p>
        </p:txBody>
      </p:sp>
      <p:pic>
        <p:nvPicPr>
          <p:cNvPr id="6" name="Picture 5">
            <a:extLst>
              <a:ext uri="{FF2B5EF4-FFF2-40B4-BE49-F238E27FC236}">
                <a16:creationId xmlns:a16="http://schemas.microsoft.com/office/drawing/2014/main" id="{2EE8AAAB-AB4D-5A82-D353-683A98892296}"/>
              </a:ext>
            </a:extLst>
          </p:cNvPr>
          <p:cNvPicPr>
            <a:picLocks noChangeAspect="1"/>
          </p:cNvPicPr>
          <p:nvPr/>
        </p:nvPicPr>
        <p:blipFill rotWithShape="1">
          <a:blip r:embed="rId2"/>
          <a:srcRect t="7802"/>
          <a:stretch/>
        </p:blipFill>
        <p:spPr>
          <a:xfrm>
            <a:off x="1537762" y="985191"/>
            <a:ext cx="9116476" cy="5872808"/>
          </a:xfrm>
          <a:prstGeom prst="rect">
            <a:avLst/>
          </a:prstGeom>
        </p:spPr>
      </p:pic>
    </p:spTree>
    <p:extLst>
      <p:ext uri="{BB962C8B-B14F-4D97-AF65-F5344CB8AC3E}">
        <p14:creationId xmlns:p14="http://schemas.microsoft.com/office/powerpoint/2010/main" val="14785799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DD244-AA3C-E866-DEC0-E5B0B70D7D7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E754897-75C5-ABE6-18BA-846EB363BAEA}"/>
              </a:ext>
            </a:extLst>
          </p:cNvPr>
          <p:cNvSpPr>
            <a:spLocks noGrp="1"/>
          </p:cNvSpPr>
          <p:nvPr>
            <p:ph type="body" idx="13"/>
          </p:nvPr>
        </p:nvSpPr>
        <p:spPr/>
        <p:txBody>
          <a:bodyPr/>
          <a:lstStyle/>
          <a:p>
            <a:endParaRPr lang="en-US"/>
          </a:p>
        </p:txBody>
      </p:sp>
      <p:sp>
        <p:nvSpPr>
          <p:cNvPr id="4" name="Slide Number Placeholder 3">
            <a:extLst>
              <a:ext uri="{FF2B5EF4-FFF2-40B4-BE49-F238E27FC236}">
                <a16:creationId xmlns:a16="http://schemas.microsoft.com/office/drawing/2014/main" id="{2FBD7473-DE09-723B-3B6A-20BA6B1A8C5D}"/>
              </a:ext>
            </a:extLst>
          </p:cNvPr>
          <p:cNvSpPr>
            <a:spLocks noGrp="1"/>
          </p:cNvSpPr>
          <p:nvPr>
            <p:ph type="sldNum" sz="quarter" idx="12"/>
          </p:nvPr>
        </p:nvSpPr>
        <p:spPr/>
        <p:txBody>
          <a:bodyPr/>
          <a:lstStyle/>
          <a:p>
            <a:fld id="{AB746B08-255A-2748-8A21-40BE94A17FD1}" type="slidenum">
              <a:rPr lang="en-GB" smtClean="0">
                <a:solidFill>
                  <a:schemeClr val="tx1">
                    <a:lumMod val="50000"/>
                    <a:lumOff val="50000"/>
                  </a:schemeClr>
                </a:solidFill>
              </a:rPr>
              <a:pPr/>
              <a:t>33</a:t>
            </a:fld>
            <a:endParaRPr lang="en-GB">
              <a:solidFill>
                <a:schemeClr val="tx1">
                  <a:lumMod val="50000"/>
                  <a:lumOff val="50000"/>
                </a:schemeClr>
              </a:solidFill>
            </a:endParaRPr>
          </a:p>
        </p:txBody>
      </p:sp>
      <p:sp>
        <p:nvSpPr>
          <p:cNvPr id="5" name="Footer Placeholder 4">
            <a:extLst>
              <a:ext uri="{FF2B5EF4-FFF2-40B4-BE49-F238E27FC236}">
                <a16:creationId xmlns:a16="http://schemas.microsoft.com/office/drawing/2014/main" id="{44ECBFC0-7DBD-6F5B-481D-F73930318619}"/>
              </a:ext>
            </a:extLst>
          </p:cNvPr>
          <p:cNvSpPr>
            <a:spLocks noGrp="1"/>
          </p:cNvSpPr>
          <p:nvPr>
            <p:ph type="ftr" sz="quarter" idx="11"/>
          </p:nvPr>
        </p:nvSpPr>
        <p:spPr/>
        <p:txBody>
          <a:bodyPr/>
          <a:lstStyle/>
          <a:p>
            <a:r>
              <a:rPr lang="en-GB"/>
              <a:t>Presentation Footer</a:t>
            </a:r>
          </a:p>
        </p:txBody>
      </p:sp>
      <p:pic>
        <p:nvPicPr>
          <p:cNvPr id="7" name="Picture 6">
            <a:extLst>
              <a:ext uri="{FF2B5EF4-FFF2-40B4-BE49-F238E27FC236}">
                <a16:creationId xmlns:a16="http://schemas.microsoft.com/office/drawing/2014/main" id="{2EE33BD4-3EE8-A5A0-C87D-495817AFE45B}"/>
              </a:ext>
            </a:extLst>
          </p:cNvPr>
          <p:cNvPicPr>
            <a:picLocks noChangeAspect="1"/>
          </p:cNvPicPr>
          <p:nvPr/>
        </p:nvPicPr>
        <p:blipFill>
          <a:blip r:embed="rId2"/>
          <a:stretch>
            <a:fillRect/>
          </a:stretch>
        </p:blipFill>
        <p:spPr>
          <a:xfrm>
            <a:off x="16414" y="0"/>
            <a:ext cx="12159171" cy="6858000"/>
          </a:xfrm>
          <a:prstGeom prst="rect">
            <a:avLst/>
          </a:prstGeom>
        </p:spPr>
      </p:pic>
    </p:spTree>
    <p:extLst>
      <p:ext uri="{BB962C8B-B14F-4D97-AF65-F5344CB8AC3E}">
        <p14:creationId xmlns:p14="http://schemas.microsoft.com/office/powerpoint/2010/main" val="3581282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334415D5-26A8-4A62-9F40-29E1A213F0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73835" y="732603"/>
            <a:ext cx="9759351" cy="878308"/>
          </a:xfrm>
          <a:prstGeom prst="rect">
            <a:avLst/>
          </a:prstGeom>
        </p:spPr>
      </p:pic>
      <p:pic>
        <p:nvPicPr>
          <p:cNvPr id="4" name="Picture 3" descr="Icon&#10;&#10;Description automatically generated">
            <a:extLst>
              <a:ext uri="{FF2B5EF4-FFF2-40B4-BE49-F238E27FC236}">
                <a16:creationId xmlns:a16="http://schemas.microsoft.com/office/drawing/2014/main" id="{30D9F18D-4B37-4E81-B8BB-F296D87B14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83" y="172541"/>
            <a:ext cx="1293525" cy="955216"/>
          </a:xfrm>
          <a:prstGeom prst="rect">
            <a:avLst/>
          </a:prstGeom>
        </p:spPr>
      </p:pic>
      <p:pic>
        <p:nvPicPr>
          <p:cNvPr id="11" name="Picture 3" descr="A picture containing silhouette&#10;&#10;Description automatically generated">
            <a:extLst>
              <a:ext uri="{FF2B5EF4-FFF2-40B4-BE49-F238E27FC236}">
                <a16:creationId xmlns:a16="http://schemas.microsoft.com/office/drawing/2014/main" id="{548568A4-31FA-4467-81DF-34AFE0BF5D1C}"/>
              </a:ext>
            </a:extLst>
          </p:cNvPr>
          <p:cNvPicPr>
            <a:picLocks noChangeAspect="1"/>
          </p:cNvPicPr>
          <p:nvPr/>
        </p:nvPicPr>
        <p:blipFill>
          <a:blip r:embed="rId5"/>
          <a:stretch>
            <a:fillRect/>
          </a:stretch>
        </p:blipFill>
        <p:spPr>
          <a:xfrm>
            <a:off x="-10782" y="2413232"/>
            <a:ext cx="12246633" cy="3167349"/>
          </a:xfrm>
          <a:prstGeom prst="rect">
            <a:avLst/>
          </a:prstGeom>
        </p:spPr>
      </p:pic>
      <p:pic>
        <p:nvPicPr>
          <p:cNvPr id="12" name="Picture 11" descr="A picture containing logo&#10;&#10;Description automatically generated">
            <a:extLst>
              <a:ext uri="{FF2B5EF4-FFF2-40B4-BE49-F238E27FC236}">
                <a16:creationId xmlns:a16="http://schemas.microsoft.com/office/drawing/2014/main" id="{26E52F2F-78BD-4551-9E4B-7DCA03BB5ED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96928" y="5293721"/>
            <a:ext cx="2743200" cy="1561427"/>
          </a:xfrm>
          <a:prstGeom prst="rect">
            <a:avLst/>
          </a:prstGeom>
        </p:spPr>
      </p:pic>
      <p:pic>
        <p:nvPicPr>
          <p:cNvPr id="13" name="Picture 9" descr="A picture containing icon&#10;&#10;Description automatically generated">
            <a:extLst>
              <a:ext uri="{FF2B5EF4-FFF2-40B4-BE49-F238E27FC236}">
                <a16:creationId xmlns:a16="http://schemas.microsoft.com/office/drawing/2014/main" id="{936EEF44-93EB-4A36-A483-E964E6E27D4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276" y="4092908"/>
            <a:ext cx="12203501" cy="2769733"/>
          </a:xfrm>
          <a:prstGeom prst="rect">
            <a:avLst/>
          </a:prstGeom>
        </p:spPr>
      </p:pic>
      <p:pic>
        <p:nvPicPr>
          <p:cNvPr id="14" name="Picture 6" descr="Text&#10;&#10;Description automatically generated">
            <a:extLst>
              <a:ext uri="{FF2B5EF4-FFF2-40B4-BE49-F238E27FC236}">
                <a16:creationId xmlns:a16="http://schemas.microsoft.com/office/drawing/2014/main" id="{F0F88703-1BE0-4915-8019-36DBF5182AC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21459" y="-6052"/>
            <a:ext cx="8149085" cy="1435463"/>
          </a:xfrm>
          <a:prstGeom prst="rect">
            <a:avLst/>
          </a:prstGeom>
        </p:spPr>
      </p:pic>
      <p:pic>
        <p:nvPicPr>
          <p:cNvPr id="15" name="Picture 6" descr="Text, letter&#10;&#10;Description automatically generated">
            <a:extLst>
              <a:ext uri="{FF2B5EF4-FFF2-40B4-BE49-F238E27FC236}">
                <a16:creationId xmlns:a16="http://schemas.microsoft.com/office/drawing/2014/main" id="{A76D1A65-E2DE-4021-989A-C50B7F2AE3E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9382" y="1538384"/>
            <a:ext cx="3418935" cy="2096565"/>
          </a:xfrm>
          <a:prstGeom prst="rect">
            <a:avLst/>
          </a:prstGeom>
        </p:spPr>
      </p:pic>
      <p:pic>
        <p:nvPicPr>
          <p:cNvPr id="16" name="Picture 7" descr="Text, letter&#10;&#10;Description automatically generated">
            <a:extLst>
              <a:ext uri="{FF2B5EF4-FFF2-40B4-BE49-F238E27FC236}">
                <a16:creationId xmlns:a16="http://schemas.microsoft.com/office/drawing/2014/main" id="{BA819464-68E3-494B-8543-D726F78202D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14891" y="1535781"/>
            <a:ext cx="3749615" cy="2374943"/>
          </a:xfrm>
          <a:prstGeom prst="rect">
            <a:avLst/>
          </a:prstGeom>
        </p:spPr>
      </p:pic>
      <p:pic>
        <p:nvPicPr>
          <p:cNvPr id="17" name="Picture 6" descr="Diagram&#10;&#10;Description automatically generated">
            <a:extLst>
              <a:ext uri="{FF2B5EF4-FFF2-40B4-BE49-F238E27FC236}">
                <a16:creationId xmlns:a16="http://schemas.microsoft.com/office/drawing/2014/main" id="{107DE6C6-2CA0-476A-9718-1B503E1779B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080296" y="1225815"/>
            <a:ext cx="3792747" cy="3851819"/>
          </a:xfrm>
          <a:prstGeom prst="rect">
            <a:avLst/>
          </a:prstGeom>
        </p:spPr>
      </p:pic>
      <p:pic>
        <p:nvPicPr>
          <p:cNvPr id="18" name="Picture 9" descr="A picture containing text&#10;&#10;Description automatically generated">
            <a:extLst>
              <a:ext uri="{FF2B5EF4-FFF2-40B4-BE49-F238E27FC236}">
                <a16:creationId xmlns:a16="http://schemas.microsoft.com/office/drawing/2014/main" id="{90009D75-1C06-43BE-BB89-FE4AD899D28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750" y="4970929"/>
            <a:ext cx="2527540" cy="1991351"/>
          </a:xfrm>
          <a:prstGeom prst="rect">
            <a:avLst/>
          </a:prstGeom>
        </p:spPr>
      </p:pic>
      <p:pic>
        <p:nvPicPr>
          <p:cNvPr id="19" name="Picture 15">
            <a:extLst>
              <a:ext uri="{FF2B5EF4-FFF2-40B4-BE49-F238E27FC236}">
                <a16:creationId xmlns:a16="http://schemas.microsoft.com/office/drawing/2014/main" id="{8FF55ABC-66AF-49FA-B14C-BBBD2ED1C7D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4506" y="3590029"/>
            <a:ext cx="4813539" cy="1604513"/>
          </a:xfrm>
          <a:prstGeom prst="rect">
            <a:avLst/>
          </a:prstGeom>
        </p:spPr>
      </p:pic>
      <p:pic>
        <p:nvPicPr>
          <p:cNvPr id="20" name="Picture 16" descr="A picture containing text, vector graphics&#10;&#10;Description automatically generated">
            <a:extLst>
              <a:ext uri="{FF2B5EF4-FFF2-40B4-BE49-F238E27FC236}">
                <a16:creationId xmlns:a16="http://schemas.microsoft.com/office/drawing/2014/main" id="{3198CF15-F7ED-4260-B0A9-CFBDE57CF11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376250" y="3675003"/>
            <a:ext cx="3821503" cy="1607091"/>
          </a:xfrm>
          <a:prstGeom prst="rect">
            <a:avLst/>
          </a:prstGeom>
        </p:spPr>
      </p:pic>
      <p:pic>
        <p:nvPicPr>
          <p:cNvPr id="21" name="Picture 11">
            <a:extLst>
              <a:ext uri="{FF2B5EF4-FFF2-40B4-BE49-F238E27FC236}">
                <a16:creationId xmlns:a16="http://schemas.microsoft.com/office/drawing/2014/main" id="{697A9BAB-8203-4FBD-9E3E-E276850B112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533033" y="4872208"/>
            <a:ext cx="2640843" cy="2088153"/>
          </a:xfrm>
          <a:prstGeom prst="rect">
            <a:avLst/>
          </a:prstGeom>
        </p:spPr>
      </p:pic>
      <p:pic>
        <p:nvPicPr>
          <p:cNvPr id="22" name="Picture 13" descr="A picture containing text&#10;&#10;Description automatically generated">
            <a:extLst>
              <a:ext uri="{FF2B5EF4-FFF2-40B4-BE49-F238E27FC236}">
                <a16:creationId xmlns:a16="http://schemas.microsoft.com/office/drawing/2014/main" id="{316E7DC4-C100-47E6-AD85-64D661C35BE5}"/>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369835" y="4866729"/>
            <a:ext cx="2455653" cy="1969712"/>
          </a:xfrm>
          <a:prstGeom prst="rect">
            <a:avLst/>
          </a:prstGeom>
        </p:spPr>
      </p:pic>
      <p:pic>
        <p:nvPicPr>
          <p:cNvPr id="23" name="Picture 14" descr="A picture containing text, silhouette&#10;&#10;Description automatically generated">
            <a:extLst>
              <a:ext uri="{FF2B5EF4-FFF2-40B4-BE49-F238E27FC236}">
                <a16:creationId xmlns:a16="http://schemas.microsoft.com/office/drawing/2014/main" id="{0B39E72B-65B4-4940-812B-FD08037FC687}"/>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670213" y="4835634"/>
            <a:ext cx="2412521" cy="2017527"/>
          </a:xfrm>
          <a:prstGeom prst="rect">
            <a:avLst/>
          </a:prstGeom>
        </p:spPr>
      </p:pic>
    </p:spTree>
    <p:extLst>
      <p:ext uri="{BB962C8B-B14F-4D97-AF65-F5344CB8AC3E}">
        <p14:creationId xmlns:p14="http://schemas.microsoft.com/office/powerpoint/2010/main" val="1842725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076255-9D78-4150-BFDA-138828E005BC}"/>
              </a:ext>
            </a:extLst>
          </p:cNvPr>
          <p:cNvSpPr>
            <a:spLocks noGrp="1"/>
          </p:cNvSpPr>
          <p:nvPr>
            <p:ph type="body" sz="quarter" idx="10"/>
          </p:nvPr>
        </p:nvSpPr>
        <p:spPr>
          <a:xfrm>
            <a:off x="685616" y="233622"/>
            <a:ext cx="10676503" cy="500644"/>
          </a:xfrm>
        </p:spPr>
        <p:txBody>
          <a:bodyPr vert="horz" lIns="0" tIns="0" rIns="0" bIns="0" rtlCol="0" anchor="t">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sz="2800">
                <a:solidFill>
                  <a:srgbClr val="44729B"/>
                </a:solidFill>
                <a:latin typeface="Arial"/>
                <a:cs typeface="Arial"/>
              </a:rPr>
              <a:t>Operational framework for primary health care</a:t>
            </a:r>
          </a:p>
        </p:txBody>
      </p:sp>
      <p:sp>
        <p:nvSpPr>
          <p:cNvPr id="7" name="TextBox 6">
            <a:extLst>
              <a:ext uri="{FF2B5EF4-FFF2-40B4-BE49-F238E27FC236}">
                <a16:creationId xmlns:a16="http://schemas.microsoft.com/office/drawing/2014/main" id="{6E1BA724-B809-4AFC-A904-1AC96A81E82E}"/>
              </a:ext>
            </a:extLst>
          </p:cNvPr>
          <p:cNvSpPr txBox="1"/>
          <p:nvPr/>
        </p:nvSpPr>
        <p:spPr>
          <a:xfrm>
            <a:off x="586742" y="6567358"/>
            <a:ext cx="11945567" cy="215444"/>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defRPr/>
            </a:pPr>
            <a:r>
              <a:rPr lang="en-US" sz="800" b="1">
                <a:solidFill>
                  <a:prstClr val="black"/>
                </a:solidFill>
                <a:latin typeface="Calibri" panose="020F0502020204030204"/>
              </a:rPr>
              <a:t>Source:  </a:t>
            </a:r>
            <a:r>
              <a:rPr lang="en-US" sz="800">
                <a:solidFill>
                  <a:prstClr val="black"/>
                </a:solidFill>
                <a:latin typeface="Calibri" panose="020F0502020204030204"/>
              </a:rPr>
              <a:t>World Health Organization &amp; United Nations Children's Fund (‎UNICEF)‎. (‎2020)‎. Operational framework for primary health care: transforming vision into action. World Health Organization. https://apps.who.int/iris/handle/10665/337641. License: CC BY-NC-SA 3.0 IGO</a:t>
            </a:r>
          </a:p>
        </p:txBody>
      </p:sp>
      <p:pic>
        <p:nvPicPr>
          <p:cNvPr id="1026" name="x_Graphic 1">
            <a:extLst>
              <a:ext uri="{FF2B5EF4-FFF2-40B4-BE49-F238E27FC236}">
                <a16:creationId xmlns:a16="http://schemas.microsoft.com/office/drawing/2014/main" id="{C3771853-7DC4-BB8A-0951-5D2D80079E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049" y="985565"/>
            <a:ext cx="10608816" cy="5639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52F9330D-8DEF-4BCE-AC9C-4512398A744F}"/>
              </a:ext>
            </a:extLst>
          </p:cNvPr>
          <p:cNvSpPr/>
          <p:nvPr/>
        </p:nvSpPr>
        <p:spPr>
          <a:xfrm>
            <a:off x="1290238" y="6245825"/>
            <a:ext cx="3098335" cy="372835"/>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GB" sz="1600">
              <a:solidFill>
                <a:srgbClr val="FFFFFF"/>
              </a:solidFill>
            </a:endParaRPr>
          </a:p>
        </p:txBody>
      </p:sp>
      <p:sp>
        <p:nvSpPr>
          <p:cNvPr id="4" name="Rectangle 3">
            <a:extLst>
              <a:ext uri="{FF2B5EF4-FFF2-40B4-BE49-F238E27FC236}">
                <a16:creationId xmlns:a16="http://schemas.microsoft.com/office/drawing/2014/main" id="{ABDC2487-DABB-C762-D39F-867342245CA7}"/>
              </a:ext>
            </a:extLst>
          </p:cNvPr>
          <p:cNvSpPr/>
          <p:nvPr/>
        </p:nvSpPr>
        <p:spPr>
          <a:xfrm>
            <a:off x="10945428" y="6209153"/>
            <a:ext cx="316523" cy="229860"/>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GB" sz="1600">
              <a:solidFill>
                <a:srgbClr val="FFFFFF"/>
              </a:solidFill>
            </a:endParaRPr>
          </a:p>
        </p:txBody>
      </p:sp>
    </p:spTree>
    <p:extLst>
      <p:ext uri="{BB962C8B-B14F-4D97-AF65-F5344CB8AC3E}">
        <p14:creationId xmlns:p14="http://schemas.microsoft.com/office/powerpoint/2010/main" val="807568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1DD05260-931B-4C69-910B-FA87F7992338}"/>
              </a:ext>
            </a:extLst>
          </p:cNvPr>
          <p:cNvSpPr/>
          <p:nvPr/>
        </p:nvSpPr>
        <p:spPr>
          <a:xfrm>
            <a:off x="893543" y="-2343"/>
            <a:ext cx="10671351" cy="584775"/>
          </a:xfrm>
          <a:prstGeom prst="rect">
            <a:avLst/>
          </a:prstGeom>
        </p:spPr>
        <p:txBody>
          <a:bodyPr wrap="square">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anose="020B0604020202020204" pitchFamily="34" charset="0"/>
                <a:ea typeface="Cambria" panose="02040503050406030204" pitchFamily="18" charset="0"/>
                <a:cs typeface="Arial" panose="020B0604020202020204" pitchFamily="34" charset="0"/>
              </a:rPr>
              <a:t>UHC by strengthening PHC, and health systems</a:t>
            </a:r>
          </a:p>
        </p:txBody>
      </p:sp>
      <p:sp>
        <p:nvSpPr>
          <p:cNvPr id="37" name="Rectangle 36">
            <a:extLst>
              <a:ext uri="{FF2B5EF4-FFF2-40B4-BE49-F238E27FC236}">
                <a16:creationId xmlns:a16="http://schemas.microsoft.com/office/drawing/2014/main" id="{CD3E0617-7DDD-4966-9574-E2528B332E30}"/>
              </a:ext>
            </a:extLst>
          </p:cNvPr>
          <p:cNvSpPr/>
          <p:nvPr/>
        </p:nvSpPr>
        <p:spPr>
          <a:xfrm>
            <a:off x="2989005" y="455500"/>
            <a:ext cx="6064499" cy="369332"/>
          </a:xfrm>
          <a:prstGeom prst="rect">
            <a:avLst/>
          </a:prstGeom>
        </p:spPr>
        <p:txBody>
          <a:bodyPr wrap="square">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FFFF00"/>
                </a:solidFill>
                <a:effectLst/>
                <a:uLnTx/>
                <a:uFillTx/>
                <a:latin typeface="Arial" panose="020B0604020202020204" pitchFamily="34" charset="0"/>
                <a:ea typeface="Cambria" panose="02040503050406030204" pitchFamily="18" charset="0"/>
                <a:cs typeface="Arial" panose="020B0604020202020204" pitchFamily="34" charset="0"/>
              </a:rPr>
              <a:t>Primary health care, as defined for Astana, 2018</a:t>
            </a:r>
          </a:p>
        </p:txBody>
      </p:sp>
      <p:sp>
        <p:nvSpPr>
          <p:cNvPr id="2" name="Rectangle 1">
            <a:extLst>
              <a:ext uri="{FF2B5EF4-FFF2-40B4-BE49-F238E27FC236}">
                <a16:creationId xmlns:a16="http://schemas.microsoft.com/office/drawing/2014/main" id="{339A9342-ECB3-F1A7-97EA-ADA2D751FA80}"/>
              </a:ext>
            </a:extLst>
          </p:cNvPr>
          <p:cNvSpPr/>
          <p:nvPr/>
        </p:nvSpPr>
        <p:spPr>
          <a:xfrm>
            <a:off x="583332" y="853934"/>
            <a:ext cx="3185859" cy="1250977"/>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1" i="0" u="sng" strike="noStrike" kern="1200" cap="none" spc="0" normalizeH="0" baseline="0" noProof="0">
                <a:ln>
                  <a:noFill/>
                </a:ln>
                <a:solidFill>
                  <a:srgbClr val="002060"/>
                </a:solidFill>
                <a:effectLst/>
                <a:uLnTx/>
                <a:uFillTx/>
                <a:latin typeface="Calibri" panose="020F0502020204030204"/>
                <a:ea typeface="Calibri"/>
                <a:cs typeface="Calibri"/>
              </a:rPr>
              <a:t>UNICEF: multi – sectoral for change for children</a:t>
            </a:r>
            <a:endParaRPr kumimoji="0" lang="en-US" sz="1867" b="1" i="0" u="sng"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A9EA439-E4B0-F6E0-3843-DBB8B147CB5B}"/>
              </a:ext>
            </a:extLst>
          </p:cNvPr>
          <p:cNvSpPr/>
          <p:nvPr/>
        </p:nvSpPr>
        <p:spPr>
          <a:xfrm>
            <a:off x="7871918" y="1095512"/>
            <a:ext cx="4161367" cy="1049867"/>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1" i="0" u="sng" strike="noStrike" kern="1200" cap="none" spc="0" normalizeH="0" baseline="0" noProof="0">
                <a:ln>
                  <a:noFill/>
                </a:ln>
                <a:solidFill>
                  <a:srgbClr val="002060"/>
                </a:solidFill>
                <a:effectLst/>
                <a:uLnTx/>
                <a:uFillTx/>
                <a:latin typeface="Calibri" panose="020F0502020204030204"/>
                <a:ea typeface="Calibri"/>
                <a:cs typeface="Calibri"/>
              </a:rPr>
              <a:t>UNICEF: sub national presence for technical PHC in district hospitals, health centers and community health workers to reduce child mortality</a:t>
            </a:r>
          </a:p>
        </p:txBody>
      </p:sp>
      <p:grpSp>
        <p:nvGrpSpPr>
          <p:cNvPr id="18" name="Group 17">
            <a:extLst>
              <a:ext uri="{FF2B5EF4-FFF2-40B4-BE49-F238E27FC236}">
                <a16:creationId xmlns:a16="http://schemas.microsoft.com/office/drawing/2014/main" id="{8C602288-62B6-221B-250D-1F63CACBDB71}"/>
              </a:ext>
            </a:extLst>
          </p:cNvPr>
          <p:cNvGrpSpPr/>
          <p:nvPr/>
        </p:nvGrpSpPr>
        <p:grpSpPr>
          <a:xfrm>
            <a:off x="-54640" y="3938496"/>
            <a:ext cx="12246075" cy="2809587"/>
            <a:chOff x="-40556" y="3103739"/>
            <a:chExt cx="9184556" cy="2107190"/>
          </a:xfrm>
        </p:grpSpPr>
        <p:grpSp>
          <p:nvGrpSpPr>
            <p:cNvPr id="10" name="Group 9">
              <a:extLst>
                <a:ext uri="{FF2B5EF4-FFF2-40B4-BE49-F238E27FC236}">
                  <a16:creationId xmlns:a16="http://schemas.microsoft.com/office/drawing/2014/main" id="{F2927E26-3C48-B646-BFC5-2C7850EE8664}"/>
                </a:ext>
              </a:extLst>
            </p:cNvPr>
            <p:cNvGrpSpPr/>
            <p:nvPr/>
          </p:nvGrpSpPr>
          <p:grpSpPr>
            <a:xfrm>
              <a:off x="-40556" y="3654571"/>
              <a:ext cx="9184556" cy="1556358"/>
              <a:chOff x="-40556" y="3654571"/>
              <a:chExt cx="9184556" cy="1556358"/>
            </a:xfrm>
          </p:grpSpPr>
          <p:pic>
            <p:nvPicPr>
              <p:cNvPr id="51" name="Picture 50">
                <a:extLst>
                  <a:ext uri="{FF2B5EF4-FFF2-40B4-BE49-F238E27FC236}">
                    <a16:creationId xmlns:a16="http://schemas.microsoft.com/office/drawing/2014/main" id="{6E75BC12-E440-4F60-998D-0F6D1DF5CB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211" y="3952626"/>
                <a:ext cx="900248" cy="900248"/>
              </a:xfrm>
              <a:prstGeom prst="rect">
                <a:avLst/>
              </a:prstGeom>
            </p:spPr>
          </p:pic>
          <p:sp>
            <p:nvSpPr>
              <p:cNvPr id="54" name="TextBox 53">
                <a:extLst>
                  <a:ext uri="{FF2B5EF4-FFF2-40B4-BE49-F238E27FC236}">
                    <a16:creationId xmlns:a16="http://schemas.microsoft.com/office/drawing/2014/main" id="{E8CDA92E-DED8-4A54-9213-70AC654F1A96}"/>
                  </a:ext>
                </a:extLst>
              </p:cNvPr>
              <p:cNvSpPr txBox="1"/>
              <p:nvPr/>
            </p:nvSpPr>
            <p:spPr>
              <a:xfrm>
                <a:off x="-40556" y="4667040"/>
                <a:ext cx="1307373" cy="404085"/>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51" b="1" i="0" u="none" strike="noStrike" kern="1200" cap="none" spc="0" normalizeH="0" baseline="0" noProof="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Supply Chain Management</a:t>
                </a:r>
                <a:endParaRPr kumimoji="0" lang="en-US" sz="1351" b="1" i="1" u="none" strike="noStrike" kern="1200" cap="none" spc="0" normalizeH="0" baseline="0" noProof="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55" name="TextBox 54">
                <a:extLst>
                  <a:ext uri="{FF2B5EF4-FFF2-40B4-BE49-F238E27FC236}">
                    <a16:creationId xmlns:a16="http://schemas.microsoft.com/office/drawing/2014/main" id="{0DD3E20D-0F89-4823-949E-8B9EF4C6CFCA}"/>
                  </a:ext>
                </a:extLst>
              </p:cNvPr>
              <p:cNvSpPr txBox="1"/>
              <p:nvPr/>
            </p:nvSpPr>
            <p:spPr>
              <a:xfrm>
                <a:off x="1320062" y="4731864"/>
                <a:ext cx="1046045" cy="404085"/>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51" b="1" i="0" u="none" strike="noStrike" kern="1200" cap="none" spc="0" normalizeH="0" baseline="0" noProof="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Quality of Care</a:t>
                </a:r>
                <a:endParaRPr kumimoji="0" lang="en-US" sz="1351" b="1" i="1" u="none" strike="noStrike" kern="1200" cap="none" spc="0" normalizeH="0" baseline="0" noProof="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56" name="TextBox 55">
                <a:extLst>
                  <a:ext uri="{FF2B5EF4-FFF2-40B4-BE49-F238E27FC236}">
                    <a16:creationId xmlns:a16="http://schemas.microsoft.com/office/drawing/2014/main" id="{F17F8877-CBD1-4105-BD99-C0D7241D4A2E}"/>
                  </a:ext>
                </a:extLst>
              </p:cNvPr>
              <p:cNvSpPr txBox="1"/>
              <p:nvPr/>
            </p:nvSpPr>
            <p:spPr>
              <a:xfrm>
                <a:off x="2525565" y="4682959"/>
                <a:ext cx="1278546" cy="404085"/>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51" b="1" i="0" u="none" strike="noStrike" kern="1200" cap="none" spc="0" normalizeH="0" baseline="0" noProof="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Data and Digital Health</a:t>
                </a:r>
                <a:endParaRPr kumimoji="0" lang="en-US" sz="1351" b="1" i="1" u="none" strike="noStrike" kern="1200" cap="none" spc="0" normalizeH="0" baseline="0" noProof="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57" name="TextBox 56">
                <a:extLst>
                  <a:ext uri="{FF2B5EF4-FFF2-40B4-BE49-F238E27FC236}">
                    <a16:creationId xmlns:a16="http://schemas.microsoft.com/office/drawing/2014/main" id="{6E836602-B6AA-4435-A64E-2DD08760BDEC}"/>
                  </a:ext>
                </a:extLst>
              </p:cNvPr>
              <p:cNvSpPr txBox="1"/>
              <p:nvPr/>
            </p:nvSpPr>
            <p:spPr>
              <a:xfrm>
                <a:off x="3759622" y="4637943"/>
                <a:ext cx="1512639" cy="559961"/>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51" b="1" i="0" u="none" strike="noStrike" kern="1200" cap="none" spc="0" normalizeH="0" baseline="0" noProof="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Governance, Management and Partnerships </a:t>
                </a:r>
                <a:endParaRPr kumimoji="0" lang="en-US" sz="1351" b="1" i="1" u="none" strike="noStrike" kern="1200" cap="none" spc="0" normalizeH="0" baseline="0" noProof="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58" name="TextBox 57">
                <a:extLst>
                  <a:ext uri="{FF2B5EF4-FFF2-40B4-BE49-F238E27FC236}">
                    <a16:creationId xmlns:a16="http://schemas.microsoft.com/office/drawing/2014/main" id="{D25A0C32-7D63-4C59-A7FB-D7E3DF259F98}"/>
                  </a:ext>
                </a:extLst>
              </p:cNvPr>
              <p:cNvSpPr txBox="1"/>
              <p:nvPr/>
            </p:nvSpPr>
            <p:spPr>
              <a:xfrm>
                <a:off x="5094123" y="4650968"/>
                <a:ext cx="1416283" cy="559961"/>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51" b="1" i="0" u="none" strike="noStrike" kern="1200" cap="none" spc="0" normalizeH="0" baseline="0" noProof="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Private health services and systems support</a:t>
                </a:r>
                <a:endParaRPr kumimoji="0" lang="en-US" sz="1351" b="1" i="1" u="none" strike="noStrike" kern="1200" cap="none" spc="0" normalizeH="0" baseline="0" noProof="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62" name="TextBox 61">
                <a:extLst>
                  <a:ext uri="{FF2B5EF4-FFF2-40B4-BE49-F238E27FC236}">
                    <a16:creationId xmlns:a16="http://schemas.microsoft.com/office/drawing/2014/main" id="{4CFF4C5F-7724-4026-9DA5-9EE128E1DC50}"/>
                  </a:ext>
                </a:extLst>
              </p:cNvPr>
              <p:cNvSpPr txBox="1"/>
              <p:nvPr/>
            </p:nvSpPr>
            <p:spPr>
              <a:xfrm>
                <a:off x="6409498" y="4683116"/>
                <a:ext cx="1404809" cy="404085"/>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51" b="1" i="0" u="none" strike="noStrike" kern="1200" cap="none" spc="0" normalizeH="0" baseline="0" noProof="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National and sub-national financing</a:t>
                </a:r>
                <a:endParaRPr kumimoji="0" lang="en-US" sz="1351" b="1" i="1" u="none" strike="noStrike" kern="1200" cap="none" spc="0" normalizeH="0" baseline="0" noProof="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endParaRPr>
              </a:p>
            </p:txBody>
          </p:sp>
          <p:pic>
            <p:nvPicPr>
              <p:cNvPr id="65" name="Picture 64">
                <a:extLst>
                  <a:ext uri="{FF2B5EF4-FFF2-40B4-BE49-F238E27FC236}">
                    <a16:creationId xmlns:a16="http://schemas.microsoft.com/office/drawing/2014/main" id="{E1607035-5DE3-40F1-B73C-D6B6A81CFE6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07336" y="3952626"/>
                <a:ext cx="900248" cy="900248"/>
              </a:xfrm>
              <a:prstGeom prst="rect">
                <a:avLst/>
              </a:prstGeom>
            </p:spPr>
          </p:pic>
          <p:pic>
            <p:nvPicPr>
              <p:cNvPr id="69" name="Picture 68">
                <a:extLst>
                  <a:ext uri="{FF2B5EF4-FFF2-40B4-BE49-F238E27FC236}">
                    <a16:creationId xmlns:a16="http://schemas.microsoft.com/office/drawing/2014/main" id="{E394568E-52C9-4C11-9D45-D545E3B8520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33022" y="3952626"/>
                <a:ext cx="900248" cy="900248"/>
              </a:xfrm>
              <a:prstGeom prst="rect">
                <a:avLst/>
              </a:prstGeom>
            </p:spPr>
          </p:pic>
          <p:pic>
            <p:nvPicPr>
              <p:cNvPr id="73" name="Picture 72">
                <a:extLst>
                  <a:ext uri="{FF2B5EF4-FFF2-40B4-BE49-F238E27FC236}">
                    <a16:creationId xmlns:a16="http://schemas.microsoft.com/office/drawing/2014/main" id="{DA65D1F5-AE70-451E-B79D-DF6B07ECD32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398772" y="3952626"/>
                <a:ext cx="900248" cy="900248"/>
              </a:xfrm>
              <a:prstGeom prst="rect">
                <a:avLst/>
              </a:prstGeom>
            </p:spPr>
          </p:pic>
          <p:pic>
            <p:nvPicPr>
              <p:cNvPr id="75" name="Picture 74">
                <a:extLst>
                  <a:ext uri="{FF2B5EF4-FFF2-40B4-BE49-F238E27FC236}">
                    <a16:creationId xmlns:a16="http://schemas.microsoft.com/office/drawing/2014/main" id="{99AC2FC1-2064-499D-BAF9-02CFCFCA77D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015897" y="3925836"/>
                <a:ext cx="900248" cy="900248"/>
              </a:xfrm>
              <a:prstGeom prst="rect">
                <a:avLst/>
              </a:prstGeom>
            </p:spPr>
          </p:pic>
          <p:sp>
            <p:nvSpPr>
              <p:cNvPr id="82" name="TextBox 81">
                <a:extLst>
                  <a:ext uri="{FF2B5EF4-FFF2-40B4-BE49-F238E27FC236}">
                    <a16:creationId xmlns:a16="http://schemas.microsoft.com/office/drawing/2014/main" id="{91F5001F-6D9B-4F3B-93E0-8FC755AE6A0D}"/>
                  </a:ext>
                </a:extLst>
              </p:cNvPr>
              <p:cNvSpPr txBox="1"/>
              <p:nvPr/>
            </p:nvSpPr>
            <p:spPr>
              <a:xfrm>
                <a:off x="7859425" y="4683642"/>
                <a:ext cx="1089097" cy="404085"/>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51" b="1" i="0" u="none" strike="noStrike" kern="1200" cap="none" spc="0" normalizeH="0" baseline="0" noProof="0">
                    <a:ln>
                      <a:noFill/>
                    </a:ln>
                    <a:solidFill>
                      <a:schemeClr val="bg1"/>
                    </a:solidFill>
                    <a:effectLst/>
                    <a:uLnTx/>
                    <a:uFillTx/>
                    <a:latin typeface="Arial" panose="020B0604020202020204" pitchFamily="34" charset="0"/>
                    <a:ea typeface="Cambria" panose="02040503050406030204" pitchFamily="18" charset="0"/>
                    <a:cs typeface="Arial" panose="020B0604020202020204" pitchFamily="34" charset="0"/>
                  </a:rPr>
                  <a:t>Health Workforce</a:t>
                </a:r>
              </a:p>
            </p:txBody>
          </p:sp>
          <p:pic>
            <p:nvPicPr>
              <p:cNvPr id="3" name="Picture 2">
                <a:extLst>
                  <a:ext uri="{FF2B5EF4-FFF2-40B4-BE49-F238E27FC236}">
                    <a16:creationId xmlns:a16="http://schemas.microsoft.com/office/drawing/2014/main" id="{D4B9F294-299A-40F7-BE2F-869694F72F4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941586" y="3952626"/>
                <a:ext cx="900248" cy="900248"/>
              </a:xfrm>
              <a:prstGeom prst="rect">
                <a:avLst/>
              </a:prstGeom>
              <a:noFill/>
            </p:spPr>
          </p:pic>
          <p:sp>
            <p:nvSpPr>
              <p:cNvPr id="4" name="TextBox 3">
                <a:extLst>
                  <a:ext uri="{FF2B5EF4-FFF2-40B4-BE49-F238E27FC236}">
                    <a16:creationId xmlns:a16="http://schemas.microsoft.com/office/drawing/2014/main" id="{83D18FE4-2215-4141-82CB-F0309FEC45C0}"/>
                  </a:ext>
                </a:extLst>
              </p:cNvPr>
              <p:cNvSpPr txBox="1"/>
              <p:nvPr/>
            </p:nvSpPr>
            <p:spPr>
              <a:xfrm>
                <a:off x="0" y="3654571"/>
                <a:ext cx="9144000" cy="369332"/>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panose="020F0502020204030204"/>
                    <a:ea typeface="+mn-ea"/>
                    <a:cs typeface="+mn-cs"/>
                  </a:rPr>
                  <a:t>Supported by HSS at national, sub-national and community levels in the </a:t>
                </a:r>
                <a:r>
                  <a:rPr kumimoji="0" lang="en-US" sz="2400" b="1" i="0" u="sng" strike="noStrike" kern="1200" cap="none" spc="0" normalizeH="0" baseline="0" noProof="0">
                    <a:ln>
                      <a:noFill/>
                    </a:ln>
                    <a:solidFill>
                      <a:srgbClr val="FFFF00"/>
                    </a:solidFill>
                    <a:effectLst/>
                    <a:uLnTx/>
                    <a:uFillTx/>
                    <a:latin typeface="Calibri" panose="020F0502020204030204"/>
                    <a:ea typeface="+mn-ea"/>
                    <a:cs typeface="+mn-cs"/>
                  </a:rPr>
                  <a:t>seven</a:t>
                </a:r>
                <a:r>
                  <a:rPr kumimoji="0" lang="en-US" sz="2400" b="1" i="0" u="none" strike="noStrike" kern="1200" cap="none" spc="0" normalizeH="0" baseline="0" noProof="0">
                    <a:ln>
                      <a:noFill/>
                    </a:ln>
                    <a:solidFill>
                      <a:srgbClr val="FFFF00"/>
                    </a:solidFill>
                    <a:effectLst/>
                    <a:uLnTx/>
                    <a:uFillTx/>
                    <a:latin typeface="Calibri" panose="020F0502020204030204"/>
                    <a:ea typeface="+mn-ea"/>
                    <a:cs typeface="+mn-cs"/>
                  </a:rPr>
                  <a:t> areas below</a:t>
                </a: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BAF49D41-9F12-400F-A592-43817BAA4E05}"/>
                  </a:ext>
                </a:extLst>
              </p:cNvPr>
              <p:cNvPicPr>
                <a:picLocks noChangeAspect="1"/>
              </p:cNvPicPr>
              <p:nvPr/>
            </p:nvPicPr>
            <p:blipFill>
              <a:blip r:embed="rId9"/>
              <a:stretch>
                <a:fillRect/>
              </a:stretch>
            </p:blipFill>
            <p:spPr>
              <a:xfrm>
                <a:off x="5363831" y="3951138"/>
                <a:ext cx="896190" cy="896190"/>
              </a:xfrm>
              <a:prstGeom prst="rect">
                <a:avLst/>
              </a:prstGeom>
            </p:spPr>
          </p:pic>
        </p:grpSp>
        <p:sp>
          <p:nvSpPr>
            <p:cNvPr id="13" name="Arrow: Right 12">
              <a:extLst>
                <a:ext uri="{FF2B5EF4-FFF2-40B4-BE49-F238E27FC236}">
                  <a16:creationId xmlns:a16="http://schemas.microsoft.com/office/drawing/2014/main" id="{60FB1A27-97FD-E8B3-AAD4-910F01CC1FE1}"/>
                </a:ext>
              </a:extLst>
            </p:cNvPr>
            <p:cNvSpPr/>
            <p:nvPr/>
          </p:nvSpPr>
          <p:spPr>
            <a:xfrm rot="5400000">
              <a:off x="4097984" y="3240652"/>
              <a:ext cx="668110" cy="394283"/>
            </a:xfrm>
            <a:prstGeom prst="rightArrow">
              <a:avLst/>
            </a:prstGeom>
            <a:solidFill>
              <a:srgbClr val="E8B417"/>
            </a:solidFill>
            <a:ln w="952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A4BFED91-E7DD-4581-8E4B-85D3478110AF}"/>
              </a:ext>
            </a:extLst>
          </p:cNvPr>
          <p:cNvPicPr>
            <a:picLocks noChangeAspect="1"/>
          </p:cNvPicPr>
          <p:nvPr/>
        </p:nvPicPr>
        <p:blipFill>
          <a:blip r:embed="rId10"/>
          <a:stretch>
            <a:fillRect/>
          </a:stretch>
        </p:blipFill>
        <p:spPr>
          <a:xfrm>
            <a:off x="4209947" y="767291"/>
            <a:ext cx="3397749" cy="3397749"/>
          </a:xfrm>
          <a:prstGeom prst="rect">
            <a:avLst/>
          </a:prstGeom>
        </p:spPr>
      </p:pic>
      <p:grpSp>
        <p:nvGrpSpPr>
          <p:cNvPr id="16" name="Group 15">
            <a:extLst>
              <a:ext uri="{FF2B5EF4-FFF2-40B4-BE49-F238E27FC236}">
                <a16:creationId xmlns:a16="http://schemas.microsoft.com/office/drawing/2014/main" id="{FCF9123B-88C0-BB4A-A749-B36B78B296A8}"/>
              </a:ext>
            </a:extLst>
          </p:cNvPr>
          <p:cNvGrpSpPr/>
          <p:nvPr/>
        </p:nvGrpSpPr>
        <p:grpSpPr>
          <a:xfrm>
            <a:off x="272673" y="1693335"/>
            <a:ext cx="3977524" cy="2695864"/>
            <a:chOff x="170091" y="876659"/>
            <a:chExt cx="2983143" cy="2021898"/>
          </a:xfrm>
        </p:grpSpPr>
        <p:grpSp>
          <p:nvGrpSpPr>
            <p:cNvPr id="7" name="Group 6">
              <a:extLst>
                <a:ext uri="{FF2B5EF4-FFF2-40B4-BE49-F238E27FC236}">
                  <a16:creationId xmlns:a16="http://schemas.microsoft.com/office/drawing/2014/main" id="{D62D78E9-1198-64EA-CF40-3CDFB0082B63}"/>
                </a:ext>
              </a:extLst>
            </p:cNvPr>
            <p:cNvGrpSpPr/>
            <p:nvPr/>
          </p:nvGrpSpPr>
          <p:grpSpPr>
            <a:xfrm>
              <a:off x="170091" y="876659"/>
              <a:ext cx="2550159" cy="2021898"/>
              <a:chOff x="78982" y="831105"/>
              <a:chExt cx="2550159" cy="2021898"/>
            </a:xfrm>
          </p:grpSpPr>
          <p:pic>
            <p:nvPicPr>
              <p:cNvPr id="26" name="Picture 25">
                <a:extLst>
                  <a:ext uri="{FF2B5EF4-FFF2-40B4-BE49-F238E27FC236}">
                    <a16:creationId xmlns:a16="http://schemas.microsoft.com/office/drawing/2014/main" id="{DEFE1BA2-419C-429A-8656-1657484CC09F}"/>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308602" y="831105"/>
                <a:ext cx="685800" cy="685800"/>
              </a:xfrm>
              <a:prstGeom prst="rect">
                <a:avLst/>
              </a:prstGeom>
            </p:spPr>
          </p:pic>
          <p:pic>
            <p:nvPicPr>
              <p:cNvPr id="27" name="Picture 26">
                <a:extLst>
                  <a:ext uri="{FF2B5EF4-FFF2-40B4-BE49-F238E27FC236}">
                    <a16:creationId xmlns:a16="http://schemas.microsoft.com/office/drawing/2014/main" id="{B69664FD-1492-4F85-9BA7-500E6756BE0A}"/>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1631302" y="1808310"/>
                <a:ext cx="685800" cy="685800"/>
              </a:xfrm>
              <a:prstGeom prst="rect">
                <a:avLst/>
              </a:prstGeom>
            </p:spPr>
          </p:pic>
          <p:sp>
            <p:nvSpPr>
              <p:cNvPr id="28" name="TextBox 27">
                <a:extLst>
                  <a:ext uri="{FF2B5EF4-FFF2-40B4-BE49-F238E27FC236}">
                    <a16:creationId xmlns:a16="http://schemas.microsoft.com/office/drawing/2014/main" id="{55216090-4EE5-4037-87ED-28B0DD791DBA}"/>
                  </a:ext>
                </a:extLst>
              </p:cNvPr>
              <p:cNvSpPr txBox="1"/>
              <p:nvPr/>
            </p:nvSpPr>
            <p:spPr>
              <a:xfrm>
                <a:off x="135454" y="1376365"/>
                <a:ext cx="963386" cy="461665"/>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Food Systems </a:t>
                </a:r>
                <a:endParaRPr kumimoji="0" lang="en-US" sz="1600" b="1" i="1" u="none" strike="noStrike" kern="1200" cap="none" spc="0" normalizeH="0" baseline="0" noProof="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29" name="TextBox 28">
                <a:extLst>
                  <a:ext uri="{FF2B5EF4-FFF2-40B4-BE49-F238E27FC236}">
                    <a16:creationId xmlns:a16="http://schemas.microsoft.com/office/drawing/2014/main" id="{4AA1390B-44D4-4090-963F-CB16CD0369FC}"/>
                  </a:ext>
                </a:extLst>
              </p:cNvPr>
              <p:cNvSpPr txBox="1"/>
              <p:nvPr/>
            </p:nvSpPr>
            <p:spPr>
              <a:xfrm>
                <a:off x="1401948" y="2391338"/>
                <a:ext cx="1144508" cy="461665"/>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Social Protection</a:t>
                </a:r>
                <a:endParaRPr kumimoji="0" lang="en-US" sz="1600" b="1" i="1" u="none" strike="noStrike" kern="1200" cap="none" spc="0" normalizeH="0" baseline="0" noProof="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endParaRPr>
              </a:p>
            </p:txBody>
          </p:sp>
          <p:pic>
            <p:nvPicPr>
              <p:cNvPr id="30" name="Picture 29">
                <a:extLst>
                  <a:ext uri="{FF2B5EF4-FFF2-40B4-BE49-F238E27FC236}">
                    <a16:creationId xmlns:a16="http://schemas.microsoft.com/office/drawing/2014/main" id="{0AEE7E92-2171-4232-B814-9D39C9FE867F}"/>
                  </a:ext>
                </a:extLst>
              </p:cNvPr>
              <p:cNvPicPr>
                <a:picLocks noChangeAspect="1"/>
              </p:cNvPicPr>
              <p:nvPr/>
            </p:nvPicPr>
            <p:blipFill>
              <a:blip r:embed="rId13">
                <a:biLevel thresh="25000"/>
                <a:extLst>
                  <a:ext uri="{28A0092B-C50C-407E-A947-70E740481C1C}">
                    <a14:useLocalDpi xmlns:a14="http://schemas.microsoft.com/office/drawing/2010/main"/>
                  </a:ext>
                </a:extLst>
              </a:blip>
              <a:stretch>
                <a:fillRect/>
              </a:stretch>
            </p:blipFill>
            <p:spPr>
              <a:xfrm>
                <a:off x="327257" y="1794740"/>
                <a:ext cx="685800" cy="685800"/>
              </a:xfrm>
              <a:prstGeom prst="rect">
                <a:avLst/>
              </a:prstGeom>
            </p:spPr>
          </p:pic>
          <p:sp>
            <p:nvSpPr>
              <p:cNvPr id="31" name="TextBox 30">
                <a:extLst>
                  <a:ext uri="{FF2B5EF4-FFF2-40B4-BE49-F238E27FC236}">
                    <a16:creationId xmlns:a16="http://schemas.microsoft.com/office/drawing/2014/main" id="{9F279176-45A5-4205-832C-4CD60F8D17DE}"/>
                  </a:ext>
                </a:extLst>
              </p:cNvPr>
              <p:cNvSpPr txBox="1"/>
              <p:nvPr/>
            </p:nvSpPr>
            <p:spPr>
              <a:xfrm>
                <a:off x="78982" y="2340014"/>
                <a:ext cx="1098913" cy="461665"/>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Education System</a:t>
                </a:r>
                <a:endParaRPr kumimoji="0" lang="en-US" sz="1600" b="1" i="1" u="none" strike="noStrike" kern="1200" cap="none" spc="0" normalizeH="0" baseline="0" noProof="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32" name="TextBox 31">
                <a:extLst>
                  <a:ext uri="{FF2B5EF4-FFF2-40B4-BE49-F238E27FC236}">
                    <a16:creationId xmlns:a16="http://schemas.microsoft.com/office/drawing/2014/main" id="{4A2437F6-17EB-4C0A-A4C6-05ADDBDFF257}"/>
                  </a:ext>
                </a:extLst>
              </p:cNvPr>
              <p:cNvSpPr txBox="1"/>
              <p:nvPr/>
            </p:nvSpPr>
            <p:spPr>
              <a:xfrm>
                <a:off x="892801" y="1940306"/>
                <a:ext cx="858758" cy="276999"/>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WASH</a:t>
                </a:r>
                <a:endParaRPr kumimoji="0" lang="en-US" sz="1600" b="1" i="1" u="none" strike="noStrike" kern="1200" cap="none" spc="0" normalizeH="0" baseline="0" noProof="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endParaRPr>
              </a:p>
            </p:txBody>
          </p:sp>
          <p:pic>
            <p:nvPicPr>
              <p:cNvPr id="33" name="Picture 32">
                <a:extLst>
                  <a:ext uri="{FF2B5EF4-FFF2-40B4-BE49-F238E27FC236}">
                    <a16:creationId xmlns:a16="http://schemas.microsoft.com/office/drawing/2014/main" id="{330AFC54-89F1-4716-951B-616A114ECB27}"/>
                  </a:ext>
                </a:extLst>
              </p:cNvPr>
              <p:cNvPicPr>
                <a:picLocks noChangeAspect="1"/>
              </p:cNvPicPr>
              <p:nvPr/>
            </p:nvPicPr>
            <p:blipFill>
              <a:blip r:embed="rId14">
                <a:biLevel thresh="25000"/>
                <a:extLst>
                  <a:ext uri="{28A0092B-C50C-407E-A947-70E740481C1C}">
                    <a14:useLocalDpi xmlns:a14="http://schemas.microsoft.com/office/drawing/2010/main"/>
                  </a:ext>
                </a:extLst>
              </a:blip>
              <a:stretch>
                <a:fillRect/>
              </a:stretch>
            </p:blipFill>
            <p:spPr>
              <a:xfrm>
                <a:off x="1020138" y="1340477"/>
                <a:ext cx="685800" cy="685800"/>
              </a:xfrm>
              <a:prstGeom prst="rect">
                <a:avLst/>
              </a:prstGeom>
            </p:spPr>
          </p:pic>
          <p:pic>
            <p:nvPicPr>
              <p:cNvPr id="34" name="Picture 33">
                <a:extLst>
                  <a:ext uri="{FF2B5EF4-FFF2-40B4-BE49-F238E27FC236}">
                    <a16:creationId xmlns:a16="http://schemas.microsoft.com/office/drawing/2014/main" id="{F63903C4-1340-4A32-8FDE-DE353780B44B}"/>
                  </a:ext>
                </a:extLst>
              </p:cNvPr>
              <p:cNvPicPr>
                <a:picLocks noChangeAspect="1"/>
              </p:cNvPicPr>
              <p:nvPr/>
            </p:nvPicPr>
            <p:blipFill>
              <a:blip r:embed="rId15">
                <a:biLevel thresh="25000"/>
                <a:extLst>
                  <a:ext uri="{28A0092B-C50C-407E-A947-70E740481C1C}">
                    <a14:useLocalDpi xmlns:a14="http://schemas.microsoft.com/office/drawing/2010/main"/>
                  </a:ext>
                </a:extLst>
              </a:blip>
              <a:stretch>
                <a:fillRect/>
              </a:stretch>
            </p:blipFill>
            <p:spPr>
              <a:xfrm>
                <a:off x="1611227" y="831105"/>
                <a:ext cx="685800" cy="685800"/>
              </a:xfrm>
              <a:prstGeom prst="rect">
                <a:avLst/>
              </a:prstGeom>
            </p:spPr>
          </p:pic>
          <p:sp>
            <p:nvSpPr>
              <p:cNvPr id="35" name="TextBox 34">
                <a:extLst>
                  <a:ext uri="{FF2B5EF4-FFF2-40B4-BE49-F238E27FC236}">
                    <a16:creationId xmlns:a16="http://schemas.microsoft.com/office/drawing/2014/main" id="{BFF9F16B-3013-4CE0-9356-92D1433BDFF5}"/>
                  </a:ext>
                </a:extLst>
              </p:cNvPr>
              <p:cNvSpPr txBox="1"/>
              <p:nvPr/>
            </p:nvSpPr>
            <p:spPr>
              <a:xfrm>
                <a:off x="1332434" y="1444205"/>
                <a:ext cx="1296707" cy="461665"/>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Child Protection</a:t>
                </a:r>
                <a:endParaRPr kumimoji="0" lang="en-US" sz="1600" b="1" i="1" u="none" strike="noStrike" kern="1200" cap="none" spc="0" normalizeH="0" baseline="0" noProof="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endParaRPr>
              </a:p>
            </p:txBody>
          </p:sp>
        </p:grpSp>
        <p:sp>
          <p:nvSpPr>
            <p:cNvPr id="12" name="Arrow: Left 11">
              <a:extLst>
                <a:ext uri="{FF2B5EF4-FFF2-40B4-BE49-F238E27FC236}">
                  <a16:creationId xmlns:a16="http://schemas.microsoft.com/office/drawing/2014/main" id="{CB31FD6A-04DC-A858-EDBC-936188821555}"/>
                </a:ext>
              </a:extLst>
            </p:cNvPr>
            <p:cNvSpPr/>
            <p:nvPr/>
          </p:nvSpPr>
          <p:spPr>
            <a:xfrm>
              <a:off x="2399356" y="1403852"/>
              <a:ext cx="753878" cy="360393"/>
            </a:xfrm>
            <a:prstGeom prst="leftArrow">
              <a:avLst/>
            </a:prstGeom>
            <a:solidFill>
              <a:srgbClr val="0296CC"/>
            </a:solidFill>
            <a:ln w="952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2F95A36A-C568-BAAC-A4A1-E228C25CE696}"/>
              </a:ext>
            </a:extLst>
          </p:cNvPr>
          <p:cNvGrpSpPr/>
          <p:nvPr/>
        </p:nvGrpSpPr>
        <p:grpSpPr>
          <a:xfrm>
            <a:off x="7584968" y="2151525"/>
            <a:ext cx="4208723" cy="2035344"/>
            <a:chOff x="5729951" y="1937988"/>
            <a:chExt cx="3156542" cy="1526508"/>
          </a:xfrm>
        </p:grpSpPr>
        <p:grpSp>
          <p:nvGrpSpPr>
            <p:cNvPr id="8" name="Group 7">
              <a:extLst>
                <a:ext uri="{FF2B5EF4-FFF2-40B4-BE49-F238E27FC236}">
                  <a16:creationId xmlns:a16="http://schemas.microsoft.com/office/drawing/2014/main" id="{EF65D6CF-D165-D982-B5A7-CA2A94A92407}"/>
                </a:ext>
              </a:extLst>
            </p:cNvPr>
            <p:cNvGrpSpPr/>
            <p:nvPr/>
          </p:nvGrpSpPr>
          <p:grpSpPr>
            <a:xfrm>
              <a:off x="5968169" y="1937988"/>
              <a:ext cx="2918324" cy="1526508"/>
              <a:chOff x="5968169" y="1937988"/>
              <a:chExt cx="2918324" cy="1526508"/>
            </a:xfrm>
          </p:grpSpPr>
          <p:pic>
            <p:nvPicPr>
              <p:cNvPr id="45" name="Picture 44">
                <a:extLst>
                  <a:ext uri="{FF2B5EF4-FFF2-40B4-BE49-F238E27FC236}">
                    <a16:creationId xmlns:a16="http://schemas.microsoft.com/office/drawing/2014/main" id="{C270DDBC-86CF-4FF1-B333-5147F5802DBF}"/>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7579734" y="1937988"/>
                <a:ext cx="1028700" cy="1028700"/>
              </a:xfrm>
              <a:prstGeom prst="rect">
                <a:avLst/>
              </a:prstGeom>
            </p:spPr>
          </p:pic>
          <p:pic>
            <p:nvPicPr>
              <p:cNvPr id="47" name="Picture 46">
                <a:extLst>
                  <a:ext uri="{FF2B5EF4-FFF2-40B4-BE49-F238E27FC236}">
                    <a16:creationId xmlns:a16="http://schemas.microsoft.com/office/drawing/2014/main" id="{92ADADCD-3A5B-4117-AA63-FA29CDA495CD}"/>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6120296" y="1944125"/>
                <a:ext cx="1028700" cy="1028700"/>
              </a:xfrm>
              <a:prstGeom prst="rect">
                <a:avLst/>
              </a:prstGeom>
            </p:spPr>
          </p:pic>
          <p:sp>
            <p:nvSpPr>
              <p:cNvPr id="48" name="TextBox 47">
                <a:extLst>
                  <a:ext uri="{FF2B5EF4-FFF2-40B4-BE49-F238E27FC236}">
                    <a16:creationId xmlns:a16="http://schemas.microsoft.com/office/drawing/2014/main" id="{067B1B8C-DA81-4914-A003-56C065AF7202}"/>
                  </a:ext>
                </a:extLst>
              </p:cNvPr>
              <p:cNvSpPr txBox="1"/>
              <p:nvPr/>
            </p:nvSpPr>
            <p:spPr>
              <a:xfrm>
                <a:off x="5968169" y="2818165"/>
                <a:ext cx="1455044" cy="646331"/>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Community Engagement / Systems</a:t>
                </a:r>
                <a:endParaRPr kumimoji="0" lang="en-US" sz="1600" b="1" i="1" u="none" strike="noStrike" kern="1200" cap="none" spc="0" normalizeH="0" baseline="0" noProof="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49" name="TextBox 48">
                <a:extLst>
                  <a:ext uri="{FF2B5EF4-FFF2-40B4-BE49-F238E27FC236}">
                    <a16:creationId xmlns:a16="http://schemas.microsoft.com/office/drawing/2014/main" id="{97A7DC69-203E-40A4-B3C5-86A4C92A4E2C}"/>
                  </a:ext>
                </a:extLst>
              </p:cNvPr>
              <p:cNvSpPr txBox="1"/>
              <p:nvPr/>
            </p:nvSpPr>
            <p:spPr>
              <a:xfrm>
                <a:off x="7296208" y="2893884"/>
                <a:ext cx="1590285" cy="461665"/>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Social Accountability</a:t>
                </a:r>
                <a:endParaRPr kumimoji="0" lang="en-US" sz="1600" b="1" i="1" u="none" strike="noStrike" kern="1200" cap="none" spc="0" normalizeH="0" baseline="0" noProof="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endParaRPr>
              </a:p>
            </p:txBody>
          </p:sp>
        </p:grpSp>
        <p:sp>
          <p:nvSpPr>
            <p:cNvPr id="14" name="Arrow: Right 13">
              <a:extLst>
                <a:ext uri="{FF2B5EF4-FFF2-40B4-BE49-F238E27FC236}">
                  <a16:creationId xmlns:a16="http://schemas.microsoft.com/office/drawing/2014/main" id="{28DC4904-5221-BB38-4852-FE8A29BCF182}"/>
                </a:ext>
              </a:extLst>
            </p:cNvPr>
            <p:cNvSpPr/>
            <p:nvPr/>
          </p:nvSpPr>
          <p:spPr>
            <a:xfrm>
              <a:off x="5729951" y="2089518"/>
              <a:ext cx="502527" cy="360393"/>
            </a:xfrm>
            <a:prstGeom prst="rightArrow">
              <a:avLst>
                <a:gd name="adj1" fmla="val 50000"/>
                <a:gd name="adj2" fmla="val 50000"/>
              </a:avLst>
            </a:prstGeom>
            <a:solidFill>
              <a:srgbClr val="ED5B26"/>
            </a:solidFill>
            <a:ln w="952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63" name="TextBox 62">
            <a:extLst>
              <a:ext uri="{FF2B5EF4-FFF2-40B4-BE49-F238E27FC236}">
                <a16:creationId xmlns:a16="http://schemas.microsoft.com/office/drawing/2014/main" id="{7D047268-C821-4A8A-9C0E-ACCE6E64FED7}"/>
              </a:ext>
            </a:extLst>
          </p:cNvPr>
          <p:cNvSpPr txBox="1"/>
          <p:nvPr/>
        </p:nvSpPr>
        <p:spPr>
          <a:xfrm>
            <a:off x="2704139" y="4214017"/>
            <a:ext cx="6633101" cy="615553"/>
          </a:xfrm>
          <a:prstGeom prst="rect">
            <a:avLst/>
          </a:prstGeom>
          <a:noFill/>
        </p:spPr>
        <p:txBody>
          <a:bodyPr wrap="square" lIns="121920" tIns="60960" rIns="121920" bIns="60960" rtlCol="0" anchor="t">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002060"/>
                </a:solidFill>
                <a:effectLst/>
                <a:uLnTx/>
                <a:uFillTx/>
                <a:latin typeface="Arial"/>
                <a:ea typeface="Cambria"/>
                <a:cs typeface="Arial"/>
              </a:rPr>
              <a:t>UNICEF/WHO Primary Health Care Operational Framework and PHC Results Indicators – global leadership</a:t>
            </a:r>
            <a:endParaRPr kumimoji="0" lang="en-US" sz="1600" b="1" i="0" u="sng" strike="noStrike" kern="1200" cap="none" spc="0" normalizeH="0" baseline="0" noProof="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38110941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6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654D85-F4A0-6944-BF34-7BC200257DA9}"/>
              </a:ext>
            </a:extLst>
          </p:cNvPr>
          <p:cNvSpPr/>
          <p:nvPr/>
        </p:nvSpPr>
        <p:spPr>
          <a:xfrm>
            <a:off x="-13127" y="-51834"/>
            <a:ext cx="6348947" cy="52878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444D1990-0142-A5EF-0472-43727B9A5294}"/>
              </a:ext>
            </a:extLst>
          </p:cNvPr>
          <p:cNvSpPr/>
          <p:nvPr/>
        </p:nvSpPr>
        <p:spPr>
          <a:xfrm>
            <a:off x="1" y="5281277"/>
            <a:ext cx="6335820" cy="1460367"/>
          </a:xfrm>
          <a:prstGeom prst="rect">
            <a:avLst/>
          </a:prstGeom>
          <a:solidFill>
            <a:schemeClr val="bg1"/>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GB" sz="1600">
              <a:solidFill>
                <a:srgbClr val="FFFFFF"/>
              </a:solidFill>
            </a:endParaRPr>
          </a:p>
        </p:txBody>
      </p:sp>
      <p:sp>
        <p:nvSpPr>
          <p:cNvPr id="24" name="CuadroTexto 351">
            <a:extLst>
              <a:ext uri="{FF2B5EF4-FFF2-40B4-BE49-F238E27FC236}">
                <a16:creationId xmlns:a16="http://schemas.microsoft.com/office/drawing/2014/main" id="{93305559-BB26-D149-AC8E-3D8410A8DE8D}"/>
              </a:ext>
            </a:extLst>
          </p:cNvPr>
          <p:cNvSpPr txBox="1"/>
          <p:nvPr/>
        </p:nvSpPr>
        <p:spPr>
          <a:xfrm>
            <a:off x="346918" y="1608221"/>
            <a:ext cx="5839877" cy="1934888"/>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l" defTabSz="914194" rtl="0" eaLnBrk="1" fontAlgn="auto" latinLnBrk="0" hangingPunct="1">
              <a:lnSpc>
                <a:spcPct val="150000"/>
              </a:lnSpc>
              <a:spcBef>
                <a:spcPts val="0"/>
              </a:spcBef>
              <a:spcAft>
                <a:spcPts val="0"/>
              </a:spcAft>
              <a:buClrTx/>
              <a:buSzTx/>
              <a:buFontTx/>
              <a:buNone/>
              <a:tabLst/>
              <a:defRPr/>
            </a:pPr>
            <a:r>
              <a:rPr kumimoji="0" lang="en-US" sz="1600" b="1" i="0" u="sng" strike="noStrike" kern="1200" cap="none" spc="0" normalizeH="0" baseline="0" noProof="0">
                <a:ln>
                  <a:noFill/>
                </a:ln>
                <a:solidFill>
                  <a:srgbClr val="FFFFFF"/>
                </a:solidFill>
                <a:effectLst/>
                <a:uLnTx/>
                <a:uFillTx/>
                <a:latin typeface="Poppins SemiBold" pitchFamily="2" charset="77"/>
                <a:ea typeface="Lato Light" panose="020F0502020204030203" pitchFamily="34" charset="0"/>
                <a:cs typeface="Poppins SemiBold" pitchFamily="2" charset="77"/>
              </a:rPr>
              <a:t>Objective: </a:t>
            </a:r>
            <a:r>
              <a:rPr kumimoji="0" lang="en-US" sz="1600" b="0" i="0" u="none" strike="noStrike" kern="1200" cap="none" spc="0" normalizeH="0" baseline="0" noProof="0">
                <a:ln>
                  <a:noFill/>
                </a:ln>
                <a:solidFill>
                  <a:srgbClr val="FFFFFF"/>
                </a:solidFill>
                <a:effectLst/>
                <a:uLnTx/>
                <a:uFillTx/>
                <a:latin typeface="Poppins SemiBold" pitchFamily="2" charset="77"/>
                <a:ea typeface="Lato Light" panose="020F0502020204030203" pitchFamily="34" charset="0"/>
                <a:cs typeface="Poppins SemiBold" pitchFamily="2" charset="77"/>
              </a:rPr>
              <a:t>To improve high-quality, equitable access to essential health and nutrition services at the community level and build health system resilience for greater global health security -and thereby reduce preventable morbidity and mortality</a:t>
            </a:r>
          </a:p>
        </p:txBody>
      </p:sp>
      <p:grpSp>
        <p:nvGrpSpPr>
          <p:cNvPr id="11" name="Group 10">
            <a:extLst>
              <a:ext uri="{FF2B5EF4-FFF2-40B4-BE49-F238E27FC236}">
                <a16:creationId xmlns:a16="http://schemas.microsoft.com/office/drawing/2014/main" id="{705B7CA0-9731-2F4A-A911-B8A9B9F67920}"/>
              </a:ext>
            </a:extLst>
          </p:cNvPr>
          <p:cNvGrpSpPr/>
          <p:nvPr/>
        </p:nvGrpSpPr>
        <p:grpSpPr>
          <a:xfrm>
            <a:off x="6832105" y="4153339"/>
            <a:ext cx="293963" cy="293963"/>
            <a:chOff x="1524000" y="3314700"/>
            <a:chExt cx="457200" cy="457200"/>
          </a:xfrm>
        </p:grpSpPr>
        <p:sp>
          <p:nvSpPr>
            <p:cNvPr id="12" name="Oval 11">
              <a:extLst>
                <a:ext uri="{FF2B5EF4-FFF2-40B4-BE49-F238E27FC236}">
                  <a16:creationId xmlns:a16="http://schemas.microsoft.com/office/drawing/2014/main" id="{A3FDE843-3772-3C4D-A48F-8AEEFB4C802E}"/>
                </a:ext>
              </a:extLst>
            </p:cNvPr>
            <p:cNvSpPr/>
            <p:nvPr/>
          </p:nvSpPr>
          <p:spPr>
            <a:xfrm>
              <a:off x="1524000" y="3314700"/>
              <a:ext cx="457200" cy="457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B768A6A7-3811-6242-8623-4D774EA7AFC5}"/>
                </a:ext>
              </a:extLst>
            </p:cNvPr>
            <p:cNvGrpSpPr/>
            <p:nvPr/>
          </p:nvGrpSpPr>
          <p:grpSpPr>
            <a:xfrm>
              <a:off x="1612836" y="3515710"/>
              <a:ext cx="279528" cy="103790"/>
              <a:chOff x="16150078" y="2085976"/>
              <a:chExt cx="413959" cy="153705"/>
            </a:xfrm>
            <a:solidFill>
              <a:schemeClr val="bg1"/>
            </a:solidFill>
          </p:grpSpPr>
          <p:sp>
            <p:nvSpPr>
              <p:cNvPr id="14" name="Rectangle 13">
                <a:extLst>
                  <a:ext uri="{FF2B5EF4-FFF2-40B4-BE49-F238E27FC236}">
                    <a16:creationId xmlns:a16="http://schemas.microsoft.com/office/drawing/2014/main" id="{F4F74DE3-9C8C-514D-A6EF-CC1E5D7FFFAC}"/>
                  </a:ext>
                </a:extLst>
              </p:cNvPr>
              <p:cNvSpPr/>
              <p:nvPr/>
            </p:nvSpPr>
            <p:spPr>
              <a:xfrm rot="2661768">
                <a:off x="16150078" y="2145857"/>
                <a:ext cx="195497" cy="938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8CC1CF5-C97A-5649-B7B9-406D241779D3}"/>
                  </a:ext>
                </a:extLst>
              </p:cNvPr>
              <p:cNvSpPr/>
              <p:nvPr/>
            </p:nvSpPr>
            <p:spPr>
              <a:xfrm rot="8142018">
                <a:off x="16197061" y="2085976"/>
                <a:ext cx="366976" cy="938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grpSp>
        <p:nvGrpSpPr>
          <p:cNvPr id="16" name="Group 15">
            <a:extLst>
              <a:ext uri="{FF2B5EF4-FFF2-40B4-BE49-F238E27FC236}">
                <a16:creationId xmlns:a16="http://schemas.microsoft.com/office/drawing/2014/main" id="{2451B9DC-AA07-CA4A-AEEA-6F0997EFFE38}"/>
              </a:ext>
            </a:extLst>
          </p:cNvPr>
          <p:cNvGrpSpPr/>
          <p:nvPr/>
        </p:nvGrpSpPr>
        <p:grpSpPr>
          <a:xfrm>
            <a:off x="6832105" y="4744213"/>
            <a:ext cx="293963" cy="293963"/>
            <a:chOff x="1524000" y="3314700"/>
            <a:chExt cx="457200" cy="457200"/>
          </a:xfrm>
        </p:grpSpPr>
        <p:sp>
          <p:nvSpPr>
            <p:cNvPr id="17" name="Oval 16">
              <a:extLst>
                <a:ext uri="{FF2B5EF4-FFF2-40B4-BE49-F238E27FC236}">
                  <a16:creationId xmlns:a16="http://schemas.microsoft.com/office/drawing/2014/main" id="{8653E829-64FD-9447-8F5C-98229369FC3F}"/>
                </a:ext>
              </a:extLst>
            </p:cNvPr>
            <p:cNvSpPr/>
            <p:nvPr/>
          </p:nvSpPr>
          <p:spPr>
            <a:xfrm>
              <a:off x="1524000" y="3314700"/>
              <a:ext cx="457200" cy="457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AB011EB0-603A-EB4B-8E30-1B40123107B8}"/>
                </a:ext>
              </a:extLst>
            </p:cNvPr>
            <p:cNvGrpSpPr/>
            <p:nvPr/>
          </p:nvGrpSpPr>
          <p:grpSpPr>
            <a:xfrm>
              <a:off x="1612836" y="3515710"/>
              <a:ext cx="279528" cy="103790"/>
              <a:chOff x="16150078" y="2085976"/>
              <a:chExt cx="413959" cy="153705"/>
            </a:xfrm>
            <a:solidFill>
              <a:schemeClr val="bg1"/>
            </a:solidFill>
          </p:grpSpPr>
          <p:sp>
            <p:nvSpPr>
              <p:cNvPr id="19" name="Rectangle 18">
                <a:extLst>
                  <a:ext uri="{FF2B5EF4-FFF2-40B4-BE49-F238E27FC236}">
                    <a16:creationId xmlns:a16="http://schemas.microsoft.com/office/drawing/2014/main" id="{8D569FCF-84E6-2641-BFC9-A84BD10AF84F}"/>
                  </a:ext>
                </a:extLst>
              </p:cNvPr>
              <p:cNvSpPr/>
              <p:nvPr/>
            </p:nvSpPr>
            <p:spPr>
              <a:xfrm rot="2661768">
                <a:off x="16150078" y="2145857"/>
                <a:ext cx="195497" cy="938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BF6C809A-5D2B-E148-AB28-253AEC9D63A8}"/>
                  </a:ext>
                </a:extLst>
              </p:cNvPr>
              <p:cNvSpPr/>
              <p:nvPr/>
            </p:nvSpPr>
            <p:spPr>
              <a:xfrm rot="8142018">
                <a:off x="16197061" y="2085976"/>
                <a:ext cx="366976" cy="938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grpSp>
        <p:nvGrpSpPr>
          <p:cNvPr id="21" name="Group 20">
            <a:extLst>
              <a:ext uri="{FF2B5EF4-FFF2-40B4-BE49-F238E27FC236}">
                <a16:creationId xmlns:a16="http://schemas.microsoft.com/office/drawing/2014/main" id="{BE87EE29-0F91-AC42-9D0C-E79E5E7C6FAB}"/>
              </a:ext>
            </a:extLst>
          </p:cNvPr>
          <p:cNvGrpSpPr/>
          <p:nvPr/>
        </p:nvGrpSpPr>
        <p:grpSpPr>
          <a:xfrm>
            <a:off x="6832105" y="5401004"/>
            <a:ext cx="293963" cy="293963"/>
            <a:chOff x="1524000" y="3314700"/>
            <a:chExt cx="457200" cy="457200"/>
          </a:xfrm>
        </p:grpSpPr>
        <p:sp>
          <p:nvSpPr>
            <p:cNvPr id="22" name="Oval 21">
              <a:extLst>
                <a:ext uri="{FF2B5EF4-FFF2-40B4-BE49-F238E27FC236}">
                  <a16:creationId xmlns:a16="http://schemas.microsoft.com/office/drawing/2014/main" id="{4EBB2B75-9DAD-944D-BC7F-3E3FBC300016}"/>
                </a:ext>
              </a:extLst>
            </p:cNvPr>
            <p:cNvSpPr/>
            <p:nvPr/>
          </p:nvSpPr>
          <p:spPr>
            <a:xfrm>
              <a:off x="1524000" y="3314700"/>
              <a:ext cx="457200" cy="457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7A00394B-4C2D-6D46-AF3E-F8F0E257BD6C}"/>
                </a:ext>
              </a:extLst>
            </p:cNvPr>
            <p:cNvGrpSpPr/>
            <p:nvPr/>
          </p:nvGrpSpPr>
          <p:grpSpPr>
            <a:xfrm>
              <a:off x="1612836" y="3515710"/>
              <a:ext cx="279528" cy="103790"/>
              <a:chOff x="16150078" y="2085976"/>
              <a:chExt cx="413959" cy="153705"/>
            </a:xfrm>
            <a:solidFill>
              <a:schemeClr val="bg1"/>
            </a:solidFill>
          </p:grpSpPr>
          <p:sp>
            <p:nvSpPr>
              <p:cNvPr id="26" name="Rectangle 25">
                <a:extLst>
                  <a:ext uri="{FF2B5EF4-FFF2-40B4-BE49-F238E27FC236}">
                    <a16:creationId xmlns:a16="http://schemas.microsoft.com/office/drawing/2014/main" id="{D87DD6E0-551D-A842-9A74-F6046F165E73}"/>
                  </a:ext>
                </a:extLst>
              </p:cNvPr>
              <p:cNvSpPr/>
              <p:nvPr/>
            </p:nvSpPr>
            <p:spPr>
              <a:xfrm rot="2661768">
                <a:off x="16150078" y="2145857"/>
                <a:ext cx="195497" cy="938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9FF1487C-1701-9A4C-B48D-0111E80526E2}"/>
                  </a:ext>
                </a:extLst>
              </p:cNvPr>
              <p:cNvSpPr/>
              <p:nvPr/>
            </p:nvSpPr>
            <p:spPr>
              <a:xfrm rot="8142018">
                <a:off x="16197061" y="2085976"/>
                <a:ext cx="366976" cy="938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sp>
        <p:nvSpPr>
          <p:cNvPr id="28" name="CuadroTexto 351">
            <a:extLst>
              <a:ext uri="{FF2B5EF4-FFF2-40B4-BE49-F238E27FC236}">
                <a16:creationId xmlns:a16="http://schemas.microsoft.com/office/drawing/2014/main" id="{586ABADE-9486-0445-AC7E-692081981212}"/>
              </a:ext>
            </a:extLst>
          </p:cNvPr>
          <p:cNvSpPr txBox="1"/>
          <p:nvPr/>
        </p:nvSpPr>
        <p:spPr>
          <a:xfrm>
            <a:off x="7260804" y="4007455"/>
            <a:ext cx="4568187" cy="523220"/>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737572"/>
                </a:solidFill>
                <a:effectLst/>
                <a:uLnTx/>
                <a:uFillTx/>
                <a:latin typeface="Lato Light" panose="020F0502020204030203" pitchFamily="34" charset="0"/>
                <a:ea typeface="Lato Light" panose="020F0502020204030203" pitchFamily="34" charset="0"/>
                <a:cs typeface="Lato Light" panose="020F0502020204030203" pitchFamily="34" charset="0"/>
              </a:rPr>
              <a:t>Builds off an existing partnership mechanism, the </a:t>
            </a:r>
            <a:r>
              <a:rPr kumimoji="0" lang="en-US" sz="1400" b="1" i="0" u="none" strike="noStrike" kern="1200" cap="none" spc="0" normalizeH="0" baseline="0" noProof="0">
                <a:ln>
                  <a:noFill/>
                </a:ln>
                <a:solidFill>
                  <a:srgbClr val="737572"/>
                </a:solidFill>
                <a:effectLst/>
                <a:uLnTx/>
                <a:uFillTx/>
                <a:latin typeface="Lato Light" panose="020F0502020204030203" pitchFamily="34" charset="0"/>
                <a:ea typeface="Lato Light" panose="020F0502020204030203" pitchFamily="34" charset="0"/>
                <a:cs typeface="Lato Light" panose="020F0502020204030203" pitchFamily="34" charset="0"/>
              </a:rPr>
              <a:t>Community Health Roadmap.</a:t>
            </a:r>
            <a:endParaRPr kumimoji="0" lang="en-US" sz="1400" b="0" i="0" u="none" strike="noStrike" kern="1200" cap="none" spc="0" normalizeH="0" baseline="0" noProof="0">
              <a:ln>
                <a:noFill/>
              </a:ln>
              <a:solidFill>
                <a:srgbClr val="737572"/>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sp>
        <p:nvSpPr>
          <p:cNvPr id="29" name="CuadroTexto 351">
            <a:extLst>
              <a:ext uri="{FF2B5EF4-FFF2-40B4-BE49-F238E27FC236}">
                <a16:creationId xmlns:a16="http://schemas.microsoft.com/office/drawing/2014/main" id="{F00136C5-6AD0-E641-8B23-C4319FB13CDB}"/>
              </a:ext>
            </a:extLst>
          </p:cNvPr>
          <p:cNvSpPr txBox="1"/>
          <p:nvPr/>
        </p:nvSpPr>
        <p:spPr>
          <a:xfrm>
            <a:off x="7271001" y="4650659"/>
            <a:ext cx="4568187" cy="523220"/>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737572"/>
                </a:solidFill>
                <a:effectLst/>
                <a:uLnTx/>
                <a:uFillTx/>
                <a:latin typeface="Lato Light" panose="020F0502020204030203" pitchFamily="34" charset="0"/>
                <a:ea typeface="Lato Light" panose="020F0502020204030203" pitchFamily="34" charset="0"/>
                <a:cs typeface="Lato Light" panose="020F0502020204030203" pitchFamily="34" charset="0"/>
              </a:rPr>
              <a:t>Expands the coalition for community health &amp; nutrition to galvanize action and impact in countries. </a:t>
            </a:r>
          </a:p>
        </p:txBody>
      </p:sp>
      <p:sp>
        <p:nvSpPr>
          <p:cNvPr id="30" name="CuadroTexto 351">
            <a:extLst>
              <a:ext uri="{FF2B5EF4-FFF2-40B4-BE49-F238E27FC236}">
                <a16:creationId xmlns:a16="http://schemas.microsoft.com/office/drawing/2014/main" id="{20E50B0F-9F00-1D4A-9D82-A2B0EEBAED87}"/>
              </a:ext>
            </a:extLst>
          </p:cNvPr>
          <p:cNvSpPr txBox="1"/>
          <p:nvPr/>
        </p:nvSpPr>
        <p:spPr>
          <a:xfrm>
            <a:off x="7271001" y="5293850"/>
            <a:ext cx="4568187" cy="523220"/>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737572"/>
                </a:solidFill>
                <a:effectLst/>
                <a:uLnTx/>
                <a:uFillTx/>
                <a:latin typeface="Lato Light" panose="020F0502020204030203" pitchFamily="34" charset="0"/>
                <a:ea typeface="Lato Light" panose="020F0502020204030203" pitchFamily="34" charset="0"/>
                <a:cs typeface="Lato Light" panose="020F0502020204030203" pitchFamily="34" charset="0"/>
              </a:rPr>
              <a:t>Responds to the needs of countries that seek additional and more targeted support.</a:t>
            </a:r>
          </a:p>
        </p:txBody>
      </p:sp>
      <p:grpSp>
        <p:nvGrpSpPr>
          <p:cNvPr id="2" name="Group 1">
            <a:extLst>
              <a:ext uri="{FF2B5EF4-FFF2-40B4-BE49-F238E27FC236}">
                <a16:creationId xmlns:a16="http://schemas.microsoft.com/office/drawing/2014/main" id="{AF41BB7B-0E0A-9A5B-B4A2-49621456643C}"/>
              </a:ext>
            </a:extLst>
          </p:cNvPr>
          <p:cNvGrpSpPr/>
          <p:nvPr/>
        </p:nvGrpSpPr>
        <p:grpSpPr>
          <a:xfrm>
            <a:off x="6863069" y="6118377"/>
            <a:ext cx="293963" cy="293963"/>
            <a:chOff x="1524000" y="3314700"/>
            <a:chExt cx="457200" cy="457200"/>
          </a:xfrm>
        </p:grpSpPr>
        <p:sp>
          <p:nvSpPr>
            <p:cNvPr id="5" name="Oval 4">
              <a:extLst>
                <a:ext uri="{FF2B5EF4-FFF2-40B4-BE49-F238E27FC236}">
                  <a16:creationId xmlns:a16="http://schemas.microsoft.com/office/drawing/2014/main" id="{1FE16A3C-F1AC-C9C4-3E23-FC13503089EA}"/>
                </a:ext>
              </a:extLst>
            </p:cNvPr>
            <p:cNvSpPr/>
            <p:nvPr/>
          </p:nvSpPr>
          <p:spPr>
            <a:xfrm>
              <a:off x="1524000" y="3314700"/>
              <a:ext cx="457200" cy="457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2C802B6D-99FC-E592-F20F-420F9F9F96C0}"/>
                </a:ext>
              </a:extLst>
            </p:cNvPr>
            <p:cNvGrpSpPr/>
            <p:nvPr/>
          </p:nvGrpSpPr>
          <p:grpSpPr>
            <a:xfrm>
              <a:off x="1612836" y="3515710"/>
              <a:ext cx="279528" cy="103790"/>
              <a:chOff x="16150078" y="2085976"/>
              <a:chExt cx="413959" cy="153705"/>
            </a:xfrm>
            <a:solidFill>
              <a:schemeClr val="bg1"/>
            </a:solidFill>
          </p:grpSpPr>
          <p:sp>
            <p:nvSpPr>
              <p:cNvPr id="10" name="Rectangle 9">
                <a:extLst>
                  <a:ext uri="{FF2B5EF4-FFF2-40B4-BE49-F238E27FC236}">
                    <a16:creationId xmlns:a16="http://schemas.microsoft.com/office/drawing/2014/main" id="{CBF3E040-F471-4E1E-CD3E-7864D39973C4}"/>
                  </a:ext>
                </a:extLst>
              </p:cNvPr>
              <p:cNvSpPr/>
              <p:nvPr/>
            </p:nvSpPr>
            <p:spPr>
              <a:xfrm rot="2661768">
                <a:off x="16150078" y="2145857"/>
                <a:ext cx="195497" cy="938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5702842F-B4B7-7E2A-5D8C-0D02BC249AFC}"/>
                  </a:ext>
                </a:extLst>
              </p:cNvPr>
              <p:cNvSpPr/>
              <p:nvPr/>
            </p:nvSpPr>
            <p:spPr>
              <a:xfrm rot="8142018">
                <a:off x="16197061" y="2085976"/>
                <a:ext cx="366976" cy="938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sp>
        <p:nvSpPr>
          <p:cNvPr id="31" name="CuadroTexto 351">
            <a:extLst>
              <a:ext uri="{FF2B5EF4-FFF2-40B4-BE49-F238E27FC236}">
                <a16:creationId xmlns:a16="http://schemas.microsoft.com/office/drawing/2014/main" id="{DD37DC72-62FE-97C8-BBD4-7DC2DC7406DA}"/>
              </a:ext>
            </a:extLst>
          </p:cNvPr>
          <p:cNvSpPr txBox="1"/>
          <p:nvPr/>
        </p:nvSpPr>
        <p:spPr>
          <a:xfrm>
            <a:off x="7301965" y="6011224"/>
            <a:ext cx="4568187" cy="738664"/>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737572"/>
                </a:solidFill>
                <a:effectLst/>
                <a:uLnTx/>
                <a:uFillTx/>
                <a:latin typeface="Lato Light" panose="020F0502020204030203" pitchFamily="34" charset="0"/>
                <a:ea typeface="Lato Light" panose="020F0502020204030203" pitchFamily="34" charset="0"/>
                <a:cs typeface="Lato Light" panose="020F0502020204030203" pitchFamily="34" charset="0"/>
              </a:rPr>
              <a:t>It is a flexible, agile, and responsive partnership mechanism that addresses technical assistance and financial needs of countries.</a:t>
            </a:r>
          </a:p>
        </p:txBody>
      </p:sp>
      <p:sp>
        <p:nvSpPr>
          <p:cNvPr id="33" name="Picture Placeholder 32">
            <a:extLst>
              <a:ext uri="{FF2B5EF4-FFF2-40B4-BE49-F238E27FC236}">
                <a16:creationId xmlns:a16="http://schemas.microsoft.com/office/drawing/2014/main" id="{4C96AB27-4B08-E33C-03FD-14E72FDF8C52}"/>
              </a:ext>
            </a:extLst>
          </p:cNvPr>
          <p:cNvSpPr>
            <a:spLocks noGrp="1"/>
          </p:cNvSpPr>
          <p:nvPr>
            <p:ph type="pic" sz="quarter" idx="15"/>
          </p:nvPr>
        </p:nvSpPr>
        <p:spPr/>
        <p:txBody>
          <a:bodyPr/>
          <a:lstStyle/>
          <a:p>
            <a:endParaRPr lang="en-US"/>
          </a:p>
        </p:txBody>
      </p:sp>
      <p:pic>
        <p:nvPicPr>
          <p:cNvPr id="34" name="Picture 33" descr="A picture containing clothing, person, human face, child&#10;&#10;Description automatically generated">
            <a:extLst>
              <a:ext uri="{FF2B5EF4-FFF2-40B4-BE49-F238E27FC236}">
                <a16:creationId xmlns:a16="http://schemas.microsoft.com/office/drawing/2014/main" id="{18AA9564-0A22-1A82-5ABA-A4D5F514FC7C}"/>
              </a:ext>
            </a:extLst>
          </p:cNvPr>
          <p:cNvPicPr>
            <a:picLocks noChangeAspect="1"/>
          </p:cNvPicPr>
          <p:nvPr/>
        </p:nvPicPr>
        <p:blipFill>
          <a:blip r:embed="rId3"/>
          <a:stretch>
            <a:fillRect/>
          </a:stretch>
        </p:blipFill>
        <p:spPr>
          <a:xfrm>
            <a:off x="6350534" y="10423"/>
            <a:ext cx="5839879" cy="3957420"/>
          </a:xfrm>
          <a:prstGeom prst="rect">
            <a:avLst/>
          </a:prstGeom>
        </p:spPr>
      </p:pic>
      <p:sp>
        <p:nvSpPr>
          <p:cNvPr id="6" name="CuadroTexto 350">
            <a:extLst>
              <a:ext uri="{FF2B5EF4-FFF2-40B4-BE49-F238E27FC236}">
                <a16:creationId xmlns:a16="http://schemas.microsoft.com/office/drawing/2014/main" id="{B32955A6-4968-9EBB-43C9-F41FB40977C4}"/>
              </a:ext>
            </a:extLst>
          </p:cNvPr>
          <p:cNvSpPr txBox="1"/>
          <p:nvPr/>
        </p:nvSpPr>
        <p:spPr>
          <a:xfrm>
            <a:off x="287098" y="119534"/>
            <a:ext cx="5701551" cy="1354217"/>
          </a:xfrm>
          <a:prstGeom prst="rect">
            <a:avLst/>
          </a:prstGeom>
          <a:noFill/>
        </p:spPr>
        <p:txBody>
          <a:bodyPr wrap="square" lIns="121920" tIns="60960" rIns="121920" bIns="60960" rtlCol="0" anchor="t">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2650" b="1" i="0" u="none" strike="noStrike" kern="1200" cap="none" spc="0" normalizeH="0" baseline="0" noProof="0">
                <a:ln>
                  <a:noFill/>
                </a:ln>
                <a:solidFill>
                  <a:srgbClr val="FFFFFF"/>
                </a:solidFill>
                <a:effectLst/>
                <a:uLnTx/>
                <a:uFillTx/>
                <a:latin typeface="Arial"/>
                <a:ea typeface="Lato Heavy" charset="0"/>
                <a:cs typeface="Poppins"/>
              </a:rPr>
              <a:t>Community Health Delivery Partnership – for accelerated and coordinated action</a:t>
            </a:r>
          </a:p>
        </p:txBody>
      </p:sp>
      <p:pic>
        <p:nvPicPr>
          <p:cNvPr id="45" name="Google Shape;346;p6" descr="International Federation of Red Cross and Red Crescent Societies - Wikipedia">
            <a:extLst>
              <a:ext uri="{FF2B5EF4-FFF2-40B4-BE49-F238E27FC236}">
                <a16:creationId xmlns:a16="http://schemas.microsoft.com/office/drawing/2014/main" id="{B2601E19-EF19-54F7-53A8-78259DC73370}"/>
              </a:ext>
            </a:extLst>
          </p:cNvPr>
          <p:cNvPicPr preferRelativeResize="0"/>
          <p:nvPr/>
        </p:nvPicPr>
        <p:blipFill rotWithShape="1">
          <a:blip r:embed="rId4">
            <a:alphaModFix/>
          </a:blip>
          <a:srcRect/>
          <a:stretch/>
        </p:blipFill>
        <p:spPr>
          <a:xfrm>
            <a:off x="1629783" y="6122314"/>
            <a:ext cx="605091" cy="580801"/>
          </a:xfrm>
          <a:prstGeom prst="rect">
            <a:avLst/>
          </a:prstGeom>
          <a:noFill/>
          <a:ln>
            <a:noFill/>
          </a:ln>
        </p:spPr>
      </p:pic>
      <p:pic>
        <p:nvPicPr>
          <p:cNvPr id="46" name="Google Shape;347;p6" descr="Logo, company name&#10;&#10;Description automatically generated">
            <a:extLst>
              <a:ext uri="{FF2B5EF4-FFF2-40B4-BE49-F238E27FC236}">
                <a16:creationId xmlns:a16="http://schemas.microsoft.com/office/drawing/2014/main" id="{3FC4BA0B-2F4C-39C7-5836-92427522518F}"/>
              </a:ext>
            </a:extLst>
          </p:cNvPr>
          <p:cNvPicPr preferRelativeResize="0"/>
          <p:nvPr/>
        </p:nvPicPr>
        <p:blipFill rotWithShape="1">
          <a:blip r:embed="rId5">
            <a:alphaModFix/>
          </a:blip>
          <a:srcRect/>
          <a:stretch/>
        </p:blipFill>
        <p:spPr>
          <a:xfrm>
            <a:off x="2469832" y="6265294"/>
            <a:ext cx="1147491" cy="348724"/>
          </a:xfrm>
          <a:prstGeom prst="rect">
            <a:avLst/>
          </a:prstGeom>
          <a:noFill/>
          <a:ln>
            <a:noFill/>
          </a:ln>
        </p:spPr>
      </p:pic>
      <p:pic>
        <p:nvPicPr>
          <p:cNvPr id="47" name="Google Shape;348;p6">
            <a:extLst>
              <a:ext uri="{FF2B5EF4-FFF2-40B4-BE49-F238E27FC236}">
                <a16:creationId xmlns:a16="http://schemas.microsoft.com/office/drawing/2014/main" id="{91E5979C-772C-4F32-22B9-4A4BD6F16C13}"/>
              </a:ext>
            </a:extLst>
          </p:cNvPr>
          <p:cNvPicPr preferRelativeResize="0"/>
          <p:nvPr/>
        </p:nvPicPr>
        <p:blipFill rotWithShape="1">
          <a:blip r:embed="rId6">
            <a:alphaModFix/>
          </a:blip>
          <a:srcRect/>
          <a:stretch/>
        </p:blipFill>
        <p:spPr>
          <a:xfrm>
            <a:off x="287097" y="5417748"/>
            <a:ext cx="948200" cy="257288"/>
          </a:xfrm>
          <a:prstGeom prst="rect">
            <a:avLst/>
          </a:prstGeom>
          <a:noFill/>
          <a:ln>
            <a:noFill/>
          </a:ln>
        </p:spPr>
      </p:pic>
      <p:pic>
        <p:nvPicPr>
          <p:cNvPr id="48" name="Google Shape;349;p6" descr="Logo&#10;&#10;Description automatically generated">
            <a:extLst>
              <a:ext uri="{FF2B5EF4-FFF2-40B4-BE49-F238E27FC236}">
                <a16:creationId xmlns:a16="http://schemas.microsoft.com/office/drawing/2014/main" id="{90CB9091-137E-628B-B3D7-DC52224BBF6A}"/>
              </a:ext>
            </a:extLst>
          </p:cNvPr>
          <p:cNvPicPr preferRelativeResize="0"/>
          <p:nvPr/>
        </p:nvPicPr>
        <p:blipFill rotWithShape="1">
          <a:blip r:embed="rId7">
            <a:alphaModFix/>
          </a:blip>
          <a:srcRect/>
          <a:stretch/>
        </p:blipFill>
        <p:spPr>
          <a:xfrm>
            <a:off x="5031193" y="6253286"/>
            <a:ext cx="948200" cy="364465"/>
          </a:xfrm>
          <a:prstGeom prst="rect">
            <a:avLst/>
          </a:prstGeom>
          <a:noFill/>
          <a:ln>
            <a:noFill/>
          </a:ln>
        </p:spPr>
      </p:pic>
      <p:pic>
        <p:nvPicPr>
          <p:cNvPr id="49" name="Google Shape;350;p6" descr="Logo, company name&#10;&#10;Description automatically generated">
            <a:extLst>
              <a:ext uri="{FF2B5EF4-FFF2-40B4-BE49-F238E27FC236}">
                <a16:creationId xmlns:a16="http://schemas.microsoft.com/office/drawing/2014/main" id="{B2F87666-3063-0605-57B0-E7EAE74D9AB2}"/>
              </a:ext>
            </a:extLst>
          </p:cNvPr>
          <p:cNvPicPr preferRelativeResize="0"/>
          <p:nvPr/>
        </p:nvPicPr>
        <p:blipFill rotWithShape="1">
          <a:blip r:embed="rId8">
            <a:alphaModFix/>
          </a:blip>
          <a:srcRect/>
          <a:stretch/>
        </p:blipFill>
        <p:spPr>
          <a:xfrm>
            <a:off x="1507012" y="5811384"/>
            <a:ext cx="978995" cy="429377"/>
          </a:xfrm>
          <a:prstGeom prst="rect">
            <a:avLst/>
          </a:prstGeom>
          <a:noFill/>
          <a:ln>
            <a:noFill/>
          </a:ln>
        </p:spPr>
      </p:pic>
      <p:pic>
        <p:nvPicPr>
          <p:cNvPr id="50" name="Google Shape;351;p6" descr="Africa Frontline First | Advancing health, health security, and economic  recovery across Africa">
            <a:extLst>
              <a:ext uri="{FF2B5EF4-FFF2-40B4-BE49-F238E27FC236}">
                <a16:creationId xmlns:a16="http://schemas.microsoft.com/office/drawing/2014/main" id="{93DE0B1D-23A5-B099-A042-6C862B092F8D}"/>
              </a:ext>
            </a:extLst>
          </p:cNvPr>
          <p:cNvPicPr preferRelativeResize="0"/>
          <p:nvPr/>
        </p:nvPicPr>
        <p:blipFill rotWithShape="1">
          <a:blip r:embed="rId9">
            <a:alphaModFix/>
          </a:blip>
          <a:srcRect/>
          <a:stretch/>
        </p:blipFill>
        <p:spPr>
          <a:xfrm>
            <a:off x="5082655" y="5838857"/>
            <a:ext cx="948200" cy="317696"/>
          </a:xfrm>
          <a:prstGeom prst="rect">
            <a:avLst/>
          </a:prstGeom>
          <a:noFill/>
          <a:ln>
            <a:noFill/>
          </a:ln>
        </p:spPr>
      </p:pic>
      <p:pic>
        <p:nvPicPr>
          <p:cNvPr id="51" name="Google Shape;352;p6" descr="A picture containing text, clipart&#10;&#10;Description automatically generated">
            <a:extLst>
              <a:ext uri="{FF2B5EF4-FFF2-40B4-BE49-F238E27FC236}">
                <a16:creationId xmlns:a16="http://schemas.microsoft.com/office/drawing/2014/main" id="{4B805534-7FD1-9063-7E44-A5747FBD127F}"/>
              </a:ext>
            </a:extLst>
          </p:cNvPr>
          <p:cNvPicPr preferRelativeResize="0"/>
          <p:nvPr/>
        </p:nvPicPr>
        <p:blipFill rotWithShape="1">
          <a:blip r:embed="rId10">
            <a:alphaModFix/>
          </a:blip>
          <a:srcRect/>
          <a:stretch/>
        </p:blipFill>
        <p:spPr>
          <a:xfrm>
            <a:off x="4635032" y="5444733"/>
            <a:ext cx="978995" cy="215583"/>
          </a:xfrm>
          <a:prstGeom prst="rect">
            <a:avLst/>
          </a:prstGeom>
          <a:noFill/>
          <a:ln>
            <a:noFill/>
          </a:ln>
        </p:spPr>
      </p:pic>
      <p:pic>
        <p:nvPicPr>
          <p:cNvPr id="52" name="Google Shape;353;p6" descr="Text&#10;&#10;Description automatically generated">
            <a:extLst>
              <a:ext uri="{FF2B5EF4-FFF2-40B4-BE49-F238E27FC236}">
                <a16:creationId xmlns:a16="http://schemas.microsoft.com/office/drawing/2014/main" id="{85942388-3718-6184-3A1C-BCC9BE4C0867}"/>
              </a:ext>
            </a:extLst>
          </p:cNvPr>
          <p:cNvPicPr preferRelativeResize="0"/>
          <p:nvPr/>
        </p:nvPicPr>
        <p:blipFill rotWithShape="1">
          <a:blip r:embed="rId11">
            <a:alphaModFix/>
          </a:blip>
          <a:srcRect/>
          <a:stretch/>
        </p:blipFill>
        <p:spPr>
          <a:xfrm>
            <a:off x="3229907" y="5378984"/>
            <a:ext cx="978995" cy="317696"/>
          </a:xfrm>
          <a:prstGeom prst="rect">
            <a:avLst/>
          </a:prstGeom>
          <a:noFill/>
          <a:ln>
            <a:noFill/>
          </a:ln>
        </p:spPr>
      </p:pic>
      <p:pic>
        <p:nvPicPr>
          <p:cNvPr id="53" name="Google Shape;354;p6">
            <a:extLst>
              <a:ext uri="{FF2B5EF4-FFF2-40B4-BE49-F238E27FC236}">
                <a16:creationId xmlns:a16="http://schemas.microsoft.com/office/drawing/2014/main" id="{C1062206-4A87-CBC4-68C0-BE1E37986360}"/>
              </a:ext>
            </a:extLst>
          </p:cNvPr>
          <p:cNvPicPr preferRelativeResize="0"/>
          <p:nvPr/>
        </p:nvPicPr>
        <p:blipFill rotWithShape="1">
          <a:blip r:embed="rId12">
            <a:alphaModFix/>
          </a:blip>
          <a:srcRect/>
          <a:stretch/>
        </p:blipFill>
        <p:spPr>
          <a:xfrm>
            <a:off x="3721835" y="6228988"/>
            <a:ext cx="984551" cy="348725"/>
          </a:xfrm>
          <a:prstGeom prst="rect">
            <a:avLst/>
          </a:prstGeom>
          <a:noFill/>
          <a:ln>
            <a:noFill/>
          </a:ln>
        </p:spPr>
      </p:pic>
      <p:pic>
        <p:nvPicPr>
          <p:cNvPr id="54" name="Google Shape;355;p6">
            <a:extLst>
              <a:ext uri="{FF2B5EF4-FFF2-40B4-BE49-F238E27FC236}">
                <a16:creationId xmlns:a16="http://schemas.microsoft.com/office/drawing/2014/main" id="{927D1FF0-A3C0-D8A6-1D3B-574F721EDA15}"/>
              </a:ext>
            </a:extLst>
          </p:cNvPr>
          <p:cNvPicPr preferRelativeResize="0"/>
          <p:nvPr/>
        </p:nvPicPr>
        <p:blipFill rotWithShape="1">
          <a:blip r:embed="rId13">
            <a:alphaModFix/>
          </a:blip>
          <a:srcRect/>
          <a:stretch/>
        </p:blipFill>
        <p:spPr>
          <a:xfrm>
            <a:off x="2615332" y="5766551"/>
            <a:ext cx="820904" cy="441387"/>
          </a:xfrm>
          <a:prstGeom prst="rect">
            <a:avLst/>
          </a:prstGeom>
          <a:noFill/>
          <a:ln>
            <a:noFill/>
          </a:ln>
        </p:spPr>
      </p:pic>
      <p:pic>
        <p:nvPicPr>
          <p:cNvPr id="55" name="Google Shape;356;p6" descr="A picture containing graphical user interface&#10;&#10;Description automatically generated">
            <a:extLst>
              <a:ext uri="{FF2B5EF4-FFF2-40B4-BE49-F238E27FC236}">
                <a16:creationId xmlns:a16="http://schemas.microsoft.com/office/drawing/2014/main" id="{C33907F0-B4F4-448B-A100-6CAFC3B019ED}"/>
              </a:ext>
            </a:extLst>
          </p:cNvPr>
          <p:cNvPicPr preferRelativeResize="0"/>
          <p:nvPr/>
        </p:nvPicPr>
        <p:blipFill rotWithShape="1">
          <a:blip r:embed="rId14">
            <a:alphaModFix/>
          </a:blip>
          <a:srcRect/>
          <a:stretch/>
        </p:blipFill>
        <p:spPr>
          <a:xfrm>
            <a:off x="317355" y="5809149"/>
            <a:ext cx="760732" cy="379633"/>
          </a:xfrm>
          <a:prstGeom prst="rect">
            <a:avLst/>
          </a:prstGeom>
          <a:noFill/>
          <a:ln>
            <a:noFill/>
          </a:ln>
        </p:spPr>
      </p:pic>
      <p:pic>
        <p:nvPicPr>
          <p:cNvPr id="56" name="Google Shape;357;p6" descr="A picture containing diagram&#10;&#10;Description automatically generated">
            <a:extLst>
              <a:ext uri="{FF2B5EF4-FFF2-40B4-BE49-F238E27FC236}">
                <a16:creationId xmlns:a16="http://schemas.microsoft.com/office/drawing/2014/main" id="{334DA87E-A300-D77F-8DCB-A9C6884D0C6D}"/>
              </a:ext>
            </a:extLst>
          </p:cNvPr>
          <p:cNvPicPr preferRelativeResize="0"/>
          <p:nvPr/>
        </p:nvPicPr>
        <p:blipFill rotWithShape="1">
          <a:blip r:embed="rId15">
            <a:alphaModFix/>
          </a:blip>
          <a:srcRect/>
          <a:stretch/>
        </p:blipFill>
        <p:spPr>
          <a:xfrm>
            <a:off x="3617323" y="5790152"/>
            <a:ext cx="1320399" cy="429379"/>
          </a:xfrm>
          <a:prstGeom prst="rect">
            <a:avLst/>
          </a:prstGeom>
          <a:noFill/>
          <a:ln>
            <a:noFill/>
          </a:ln>
        </p:spPr>
      </p:pic>
      <p:pic>
        <p:nvPicPr>
          <p:cNvPr id="57" name="Google Shape;358;p6" descr="A picture containing text, clipart&#10;&#10;Description automatically generated">
            <a:extLst>
              <a:ext uri="{FF2B5EF4-FFF2-40B4-BE49-F238E27FC236}">
                <a16:creationId xmlns:a16="http://schemas.microsoft.com/office/drawing/2014/main" id="{91493306-D1DB-77DF-AD66-8636F70306C1}"/>
              </a:ext>
            </a:extLst>
          </p:cNvPr>
          <p:cNvPicPr preferRelativeResize="0"/>
          <p:nvPr/>
        </p:nvPicPr>
        <p:blipFill rotWithShape="1">
          <a:blip r:embed="rId16">
            <a:alphaModFix/>
          </a:blip>
          <a:srcRect/>
          <a:stretch/>
        </p:blipFill>
        <p:spPr>
          <a:xfrm>
            <a:off x="274961" y="6278990"/>
            <a:ext cx="918327" cy="355439"/>
          </a:xfrm>
          <a:prstGeom prst="rect">
            <a:avLst/>
          </a:prstGeom>
          <a:noFill/>
          <a:ln>
            <a:noFill/>
          </a:ln>
        </p:spPr>
      </p:pic>
      <p:pic>
        <p:nvPicPr>
          <p:cNvPr id="58" name="Google Shape;360;p6" descr="Logo, company name&#10;&#10;Description automatically generated">
            <a:extLst>
              <a:ext uri="{FF2B5EF4-FFF2-40B4-BE49-F238E27FC236}">
                <a16:creationId xmlns:a16="http://schemas.microsoft.com/office/drawing/2014/main" id="{E1CC60CE-78E1-475F-F6CA-5840369E79B4}"/>
              </a:ext>
            </a:extLst>
          </p:cNvPr>
          <p:cNvPicPr preferRelativeResize="0"/>
          <p:nvPr/>
        </p:nvPicPr>
        <p:blipFill rotWithShape="1">
          <a:blip r:embed="rId17">
            <a:alphaModFix/>
          </a:blip>
          <a:srcRect t="737" r="21445" b="12494"/>
          <a:stretch/>
        </p:blipFill>
        <p:spPr>
          <a:xfrm>
            <a:off x="1600828" y="5430018"/>
            <a:ext cx="948200" cy="323887"/>
          </a:xfrm>
          <a:prstGeom prst="rect">
            <a:avLst/>
          </a:prstGeom>
          <a:noFill/>
          <a:ln>
            <a:noFill/>
          </a:ln>
        </p:spPr>
      </p:pic>
      <p:grpSp>
        <p:nvGrpSpPr>
          <p:cNvPr id="1044" name="Gráfico 233">
            <a:extLst>
              <a:ext uri="{FF2B5EF4-FFF2-40B4-BE49-F238E27FC236}">
                <a16:creationId xmlns:a16="http://schemas.microsoft.com/office/drawing/2014/main" id="{CF6DC11E-B48E-F965-E429-391CE53B2352}"/>
              </a:ext>
            </a:extLst>
          </p:cNvPr>
          <p:cNvGrpSpPr/>
          <p:nvPr/>
        </p:nvGrpSpPr>
        <p:grpSpPr>
          <a:xfrm>
            <a:off x="711555" y="4458249"/>
            <a:ext cx="669807" cy="660063"/>
            <a:chOff x="5171013" y="2936811"/>
            <a:chExt cx="570831" cy="570831"/>
          </a:xfrm>
          <a:solidFill>
            <a:schemeClr val="bg1"/>
          </a:solidFill>
        </p:grpSpPr>
        <p:sp>
          <p:nvSpPr>
            <p:cNvPr id="1045" name="Forma libre 317">
              <a:extLst>
                <a:ext uri="{FF2B5EF4-FFF2-40B4-BE49-F238E27FC236}">
                  <a16:creationId xmlns:a16="http://schemas.microsoft.com/office/drawing/2014/main" id="{C9DCE49B-64DB-88CA-3342-109140EAC367}"/>
                </a:ext>
              </a:extLst>
            </p:cNvPr>
            <p:cNvSpPr/>
            <p:nvPr/>
          </p:nvSpPr>
          <p:spPr>
            <a:xfrm>
              <a:off x="5171013" y="2936811"/>
              <a:ext cx="570831" cy="437797"/>
            </a:xfrm>
            <a:custGeom>
              <a:avLst/>
              <a:gdLst>
                <a:gd name="connsiteX0" fmla="*/ 558938 w 570831"/>
                <a:gd name="connsiteY0" fmla="*/ 190278 h 437797"/>
                <a:gd name="connsiteX1" fmla="*/ 463072 w 570831"/>
                <a:gd name="connsiteY1" fmla="*/ 190278 h 437797"/>
                <a:gd name="connsiteX2" fmla="*/ 328838 w 570831"/>
                <a:gd name="connsiteY2" fmla="*/ 4981 h 437797"/>
                <a:gd name="connsiteX3" fmla="*/ 312248 w 570831"/>
                <a:gd name="connsiteY3" fmla="*/ 2217 h 437797"/>
                <a:gd name="connsiteX4" fmla="*/ 292894 w 570831"/>
                <a:gd name="connsiteY4" fmla="*/ 16043 h 437797"/>
                <a:gd name="connsiteX5" fmla="*/ 290130 w 570831"/>
                <a:gd name="connsiteY5" fmla="*/ 32632 h 437797"/>
                <a:gd name="connsiteX6" fmla="*/ 404335 w 570831"/>
                <a:gd name="connsiteY6" fmla="*/ 190277 h 437797"/>
                <a:gd name="connsiteX7" fmla="*/ 157105 w 570831"/>
                <a:gd name="connsiteY7" fmla="*/ 190277 h 437797"/>
                <a:gd name="connsiteX8" fmla="*/ 271306 w 570831"/>
                <a:gd name="connsiteY8" fmla="*/ 32632 h 437797"/>
                <a:gd name="connsiteX9" fmla="*/ 268543 w 570831"/>
                <a:gd name="connsiteY9" fmla="*/ 16043 h 437797"/>
                <a:gd name="connsiteX10" fmla="*/ 249189 w 570831"/>
                <a:gd name="connsiteY10" fmla="*/ 2217 h 437797"/>
                <a:gd name="connsiteX11" fmla="*/ 232599 w 570831"/>
                <a:gd name="connsiteY11" fmla="*/ 4981 h 437797"/>
                <a:gd name="connsiteX12" fmla="*/ 98362 w 570831"/>
                <a:gd name="connsiteY12" fmla="*/ 190278 h 437797"/>
                <a:gd name="connsiteX13" fmla="*/ 11893 w 570831"/>
                <a:gd name="connsiteY13" fmla="*/ 190278 h 437797"/>
                <a:gd name="connsiteX14" fmla="*/ 0 w 570831"/>
                <a:gd name="connsiteY14" fmla="*/ 202169 h 437797"/>
                <a:gd name="connsiteX15" fmla="*/ 0 w 570831"/>
                <a:gd name="connsiteY15" fmla="*/ 225954 h 437797"/>
                <a:gd name="connsiteX16" fmla="*/ 11893 w 570831"/>
                <a:gd name="connsiteY16" fmla="*/ 237846 h 437797"/>
                <a:gd name="connsiteX17" fmla="*/ 35570 w 570831"/>
                <a:gd name="connsiteY17" fmla="*/ 237846 h 437797"/>
                <a:gd name="connsiteX18" fmla="*/ 96556 w 570831"/>
                <a:gd name="connsiteY18" fmla="*/ 412108 h 437797"/>
                <a:gd name="connsiteX19" fmla="*/ 111305 w 570831"/>
                <a:gd name="connsiteY19" fmla="*/ 434383 h 437797"/>
                <a:gd name="connsiteX20" fmla="*/ 123779 w 570831"/>
                <a:gd name="connsiteY20" fmla="*/ 437054 h 437797"/>
                <a:gd name="connsiteX21" fmla="*/ 131491 w 570831"/>
                <a:gd name="connsiteY21" fmla="*/ 426904 h 437797"/>
                <a:gd name="connsiteX22" fmla="*/ 285416 w 570831"/>
                <a:gd name="connsiteY22" fmla="*/ 285416 h 437797"/>
                <a:gd name="connsiteX23" fmla="*/ 439343 w 570831"/>
                <a:gd name="connsiteY23" fmla="*/ 426904 h 437797"/>
                <a:gd name="connsiteX24" fmla="*/ 447054 w 570831"/>
                <a:gd name="connsiteY24" fmla="*/ 437054 h 437797"/>
                <a:gd name="connsiteX25" fmla="*/ 451188 w 570831"/>
                <a:gd name="connsiteY25" fmla="*/ 437798 h 437797"/>
                <a:gd name="connsiteX26" fmla="*/ 459527 w 570831"/>
                <a:gd name="connsiteY26" fmla="*/ 434383 h 437797"/>
                <a:gd name="connsiteX27" fmla="*/ 474276 w 570831"/>
                <a:gd name="connsiteY27" fmla="*/ 412085 h 437797"/>
                <a:gd name="connsiteX28" fmla="*/ 535260 w 570831"/>
                <a:gd name="connsiteY28" fmla="*/ 237846 h 437797"/>
                <a:gd name="connsiteX29" fmla="*/ 558938 w 570831"/>
                <a:gd name="connsiteY29" fmla="*/ 237846 h 437797"/>
                <a:gd name="connsiteX30" fmla="*/ 570831 w 570831"/>
                <a:gd name="connsiteY30" fmla="*/ 225954 h 437797"/>
                <a:gd name="connsiteX31" fmla="*/ 570831 w 570831"/>
                <a:gd name="connsiteY31" fmla="*/ 202169 h 437797"/>
                <a:gd name="connsiteX32" fmla="*/ 558938 w 570831"/>
                <a:gd name="connsiteY32" fmla="*/ 190278 h 4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70831" h="437797">
                  <a:moveTo>
                    <a:pt x="558938" y="190278"/>
                  </a:moveTo>
                  <a:lnTo>
                    <a:pt x="463072" y="190278"/>
                  </a:lnTo>
                  <a:lnTo>
                    <a:pt x="328838" y="4981"/>
                  </a:lnTo>
                  <a:cubicBezTo>
                    <a:pt x="325020" y="-364"/>
                    <a:pt x="317593" y="-1602"/>
                    <a:pt x="312248" y="2217"/>
                  </a:cubicBezTo>
                  <a:lnTo>
                    <a:pt x="292894" y="16043"/>
                  </a:lnTo>
                  <a:cubicBezTo>
                    <a:pt x="287549" y="19860"/>
                    <a:pt x="286312" y="27288"/>
                    <a:pt x="290130" y="32632"/>
                  </a:cubicBezTo>
                  <a:lnTo>
                    <a:pt x="404335" y="190277"/>
                  </a:lnTo>
                  <a:lnTo>
                    <a:pt x="157105" y="190277"/>
                  </a:lnTo>
                  <a:lnTo>
                    <a:pt x="271306" y="32632"/>
                  </a:lnTo>
                  <a:cubicBezTo>
                    <a:pt x="275124" y="27288"/>
                    <a:pt x="273887" y="19861"/>
                    <a:pt x="268543" y="16043"/>
                  </a:cubicBezTo>
                  <a:lnTo>
                    <a:pt x="249189" y="2217"/>
                  </a:lnTo>
                  <a:cubicBezTo>
                    <a:pt x="243844" y="-1600"/>
                    <a:pt x="236417" y="-364"/>
                    <a:pt x="232599" y="4981"/>
                  </a:cubicBezTo>
                  <a:lnTo>
                    <a:pt x="98362" y="190278"/>
                  </a:lnTo>
                  <a:lnTo>
                    <a:pt x="11893" y="190278"/>
                  </a:lnTo>
                  <a:cubicBezTo>
                    <a:pt x="5319" y="190278"/>
                    <a:pt x="0" y="195597"/>
                    <a:pt x="0" y="202169"/>
                  </a:cubicBezTo>
                  <a:lnTo>
                    <a:pt x="0" y="225954"/>
                  </a:lnTo>
                  <a:cubicBezTo>
                    <a:pt x="0" y="232527"/>
                    <a:pt x="5319" y="237846"/>
                    <a:pt x="11893" y="237846"/>
                  </a:cubicBezTo>
                  <a:lnTo>
                    <a:pt x="35570" y="237846"/>
                  </a:lnTo>
                  <a:lnTo>
                    <a:pt x="96556" y="412108"/>
                  </a:lnTo>
                  <a:cubicBezTo>
                    <a:pt x="99367" y="420099"/>
                    <a:pt x="104198" y="427380"/>
                    <a:pt x="111305" y="434383"/>
                  </a:cubicBezTo>
                  <a:cubicBezTo>
                    <a:pt x="114581" y="437612"/>
                    <a:pt x="119481" y="438645"/>
                    <a:pt x="123779" y="437054"/>
                  </a:cubicBezTo>
                  <a:cubicBezTo>
                    <a:pt x="128099" y="435451"/>
                    <a:pt x="131118" y="431491"/>
                    <a:pt x="131491" y="426904"/>
                  </a:cubicBezTo>
                  <a:cubicBezTo>
                    <a:pt x="138179" y="347561"/>
                    <a:pt x="205770" y="285416"/>
                    <a:pt x="285416" y="285416"/>
                  </a:cubicBezTo>
                  <a:cubicBezTo>
                    <a:pt x="365061" y="285416"/>
                    <a:pt x="432653" y="347561"/>
                    <a:pt x="439343" y="426904"/>
                  </a:cubicBezTo>
                  <a:cubicBezTo>
                    <a:pt x="439714" y="431492"/>
                    <a:pt x="442734" y="435452"/>
                    <a:pt x="447054" y="437054"/>
                  </a:cubicBezTo>
                  <a:cubicBezTo>
                    <a:pt x="448401" y="437554"/>
                    <a:pt x="449795" y="437798"/>
                    <a:pt x="451188" y="437798"/>
                  </a:cubicBezTo>
                  <a:cubicBezTo>
                    <a:pt x="454254" y="437798"/>
                    <a:pt x="457274" y="436613"/>
                    <a:pt x="459527" y="434383"/>
                  </a:cubicBezTo>
                  <a:cubicBezTo>
                    <a:pt x="466634" y="427380"/>
                    <a:pt x="471465" y="420098"/>
                    <a:pt x="474276" y="412085"/>
                  </a:cubicBezTo>
                  <a:lnTo>
                    <a:pt x="535260" y="237846"/>
                  </a:lnTo>
                  <a:lnTo>
                    <a:pt x="558938" y="237846"/>
                  </a:lnTo>
                  <a:cubicBezTo>
                    <a:pt x="565512" y="237846"/>
                    <a:pt x="570831" y="232527"/>
                    <a:pt x="570831" y="225954"/>
                  </a:cubicBezTo>
                  <a:lnTo>
                    <a:pt x="570831" y="202169"/>
                  </a:lnTo>
                  <a:cubicBezTo>
                    <a:pt x="570831" y="195597"/>
                    <a:pt x="565512" y="190278"/>
                    <a:pt x="558938" y="190278"/>
                  </a:cubicBezTo>
                  <a:close/>
                </a:path>
              </a:pathLst>
            </a:custGeom>
            <a:grpFill/>
            <a:ln w="1098" cap="flat">
              <a:noFill/>
              <a:prstDash val="solid"/>
              <a:miter/>
            </a:ln>
          </p:spPr>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defTabSz="914194">
                <a:defRPr/>
              </a:pPr>
              <a:endParaRPr lang="es-MX" sz="2400">
                <a:solidFill>
                  <a:srgbClr val="737572"/>
                </a:solidFill>
                <a:latin typeface="Calibri" panose="020F0502020204030204"/>
              </a:endParaRPr>
            </a:p>
          </p:txBody>
        </p:sp>
        <p:sp>
          <p:nvSpPr>
            <p:cNvPr id="1046" name="Forma libre 318">
              <a:extLst>
                <a:ext uri="{FF2B5EF4-FFF2-40B4-BE49-F238E27FC236}">
                  <a16:creationId xmlns:a16="http://schemas.microsoft.com/office/drawing/2014/main" id="{3189DB52-20F7-0E9D-9259-900B8E887BCC}"/>
                </a:ext>
              </a:extLst>
            </p:cNvPr>
            <p:cNvSpPr/>
            <p:nvPr/>
          </p:nvSpPr>
          <p:spPr>
            <a:xfrm>
              <a:off x="5325613" y="3246011"/>
              <a:ext cx="261630" cy="261631"/>
            </a:xfrm>
            <a:custGeom>
              <a:avLst/>
              <a:gdLst>
                <a:gd name="connsiteX0" fmla="*/ 130815 w 261630"/>
                <a:gd name="connsiteY0" fmla="*/ 0 h 261631"/>
                <a:gd name="connsiteX1" fmla="*/ 0 w 261630"/>
                <a:gd name="connsiteY1" fmla="*/ 130815 h 261631"/>
                <a:gd name="connsiteX2" fmla="*/ 130815 w 261630"/>
                <a:gd name="connsiteY2" fmla="*/ 261631 h 261631"/>
                <a:gd name="connsiteX3" fmla="*/ 261630 w 261630"/>
                <a:gd name="connsiteY3" fmla="*/ 130816 h 261631"/>
                <a:gd name="connsiteX4" fmla="*/ 130815 w 261630"/>
                <a:gd name="connsiteY4" fmla="*/ 0 h 261631"/>
                <a:gd name="connsiteX5" fmla="*/ 198685 w 261630"/>
                <a:gd name="connsiteY5" fmla="*/ 103547 h 261631"/>
                <a:gd name="connsiteX6" fmla="*/ 115438 w 261630"/>
                <a:gd name="connsiteY6" fmla="*/ 186793 h 261631"/>
                <a:gd name="connsiteX7" fmla="*/ 107030 w 261630"/>
                <a:gd name="connsiteY7" fmla="*/ 190277 h 261631"/>
                <a:gd name="connsiteX8" fmla="*/ 98621 w 261630"/>
                <a:gd name="connsiteY8" fmla="*/ 186793 h 261631"/>
                <a:gd name="connsiteX9" fmla="*/ 62944 w 261630"/>
                <a:gd name="connsiteY9" fmla="*/ 151116 h 261631"/>
                <a:gd name="connsiteX10" fmla="*/ 62944 w 261630"/>
                <a:gd name="connsiteY10" fmla="*/ 134300 h 261631"/>
                <a:gd name="connsiteX11" fmla="*/ 79760 w 261630"/>
                <a:gd name="connsiteY11" fmla="*/ 134300 h 261631"/>
                <a:gd name="connsiteX12" fmla="*/ 107029 w 261630"/>
                <a:gd name="connsiteY12" fmla="*/ 161569 h 261631"/>
                <a:gd name="connsiteX13" fmla="*/ 181867 w 261630"/>
                <a:gd name="connsiteY13" fmla="*/ 86731 h 261631"/>
                <a:gd name="connsiteX14" fmla="*/ 198683 w 261630"/>
                <a:gd name="connsiteY14" fmla="*/ 86731 h 261631"/>
                <a:gd name="connsiteX15" fmla="*/ 198685 w 261630"/>
                <a:gd name="connsiteY15" fmla="*/ 103547 h 26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1630" h="261631">
                  <a:moveTo>
                    <a:pt x="130815" y="0"/>
                  </a:moveTo>
                  <a:cubicBezTo>
                    <a:pt x="58694" y="0"/>
                    <a:pt x="0" y="58683"/>
                    <a:pt x="0" y="130815"/>
                  </a:cubicBezTo>
                  <a:cubicBezTo>
                    <a:pt x="0" y="202947"/>
                    <a:pt x="58695" y="261631"/>
                    <a:pt x="130815" y="261631"/>
                  </a:cubicBezTo>
                  <a:cubicBezTo>
                    <a:pt x="202935" y="261631"/>
                    <a:pt x="261630" y="202948"/>
                    <a:pt x="261630" y="130816"/>
                  </a:cubicBezTo>
                  <a:cubicBezTo>
                    <a:pt x="261630" y="58684"/>
                    <a:pt x="202936" y="0"/>
                    <a:pt x="130815" y="0"/>
                  </a:cubicBezTo>
                  <a:close/>
                  <a:moveTo>
                    <a:pt x="198685" y="103547"/>
                  </a:moveTo>
                  <a:lnTo>
                    <a:pt x="115438" y="186793"/>
                  </a:lnTo>
                  <a:cubicBezTo>
                    <a:pt x="113116" y="189116"/>
                    <a:pt x="110072" y="190277"/>
                    <a:pt x="107030" y="190277"/>
                  </a:cubicBezTo>
                  <a:cubicBezTo>
                    <a:pt x="103987" y="190277"/>
                    <a:pt x="100945" y="189116"/>
                    <a:pt x="98621" y="186793"/>
                  </a:cubicBezTo>
                  <a:lnTo>
                    <a:pt x="62944" y="151116"/>
                  </a:lnTo>
                  <a:cubicBezTo>
                    <a:pt x="58298" y="146471"/>
                    <a:pt x="58298" y="138945"/>
                    <a:pt x="62944" y="134300"/>
                  </a:cubicBezTo>
                  <a:cubicBezTo>
                    <a:pt x="67590" y="129656"/>
                    <a:pt x="75116" y="129654"/>
                    <a:pt x="79760" y="134300"/>
                  </a:cubicBezTo>
                  <a:lnTo>
                    <a:pt x="107029" y="161569"/>
                  </a:lnTo>
                  <a:lnTo>
                    <a:pt x="181867" y="86731"/>
                  </a:lnTo>
                  <a:cubicBezTo>
                    <a:pt x="186512" y="82085"/>
                    <a:pt x="194038" y="82085"/>
                    <a:pt x="198683" y="86731"/>
                  </a:cubicBezTo>
                  <a:cubicBezTo>
                    <a:pt x="203331" y="91376"/>
                    <a:pt x="203331" y="98902"/>
                    <a:pt x="198685" y="103547"/>
                  </a:cubicBezTo>
                  <a:close/>
                </a:path>
              </a:pathLst>
            </a:custGeom>
            <a:grpFill/>
            <a:ln w="1098" cap="flat">
              <a:noFill/>
              <a:prstDash val="solid"/>
              <a:miter/>
            </a:ln>
          </p:spPr>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defTabSz="914194">
                <a:defRPr/>
              </a:pPr>
              <a:endParaRPr lang="es-MX" sz="2400">
                <a:solidFill>
                  <a:srgbClr val="737572"/>
                </a:solidFill>
                <a:latin typeface="Calibri" panose="020F0502020204030204"/>
              </a:endParaRPr>
            </a:p>
          </p:txBody>
        </p:sp>
      </p:grpSp>
      <p:sp>
        <p:nvSpPr>
          <p:cNvPr id="1047" name="Forma libre 294">
            <a:extLst>
              <a:ext uri="{FF2B5EF4-FFF2-40B4-BE49-F238E27FC236}">
                <a16:creationId xmlns:a16="http://schemas.microsoft.com/office/drawing/2014/main" id="{A483EB0E-D8C6-0661-CBD0-6A7691F22491}"/>
              </a:ext>
            </a:extLst>
          </p:cNvPr>
          <p:cNvSpPr/>
          <p:nvPr/>
        </p:nvSpPr>
        <p:spPr>
          <a:xfrm>
            <a:off x="2071963" y="4458249"/>
            <a:ext cx="542227" cy="682032"/>
          </a:xfrm>
          <a:custGeom>
            <a:avLst/>
            <a:gdLst>
              <a:gd name="connsiteX0" fmla="*/ 445694 w 449650"/>
              <a:gd name="connsiteY0" fmla="*/ 129089 h 599144"/>
              <a:gd name="connsiteX1" fmla="*/ 321145 w 449650"/>
              <a:gd name="connsiteY1" fmla="*/ 4541 h 599144"/>
              <a:gd name="connsiteX2" fmla="*/ 312323 w 449650"/>
              <a:gd name="connsiteY2" fmla="*/ 876 h 599144"/>
              <a:gd name="connsiteX3" fmla="*/ 50708 w 449650"/>
              <a:gd name="connsiteY3" fmla="*/ 876 h 599144"/>
              <a:gd name="connsiteX4" fmla="*/ 876 w 449650"/>
              <a:gd name="connsiteY4" fmla="*/ 50708 h 599144"/>
              <a:gd name="connsiteX5" fmla="*/ 876 w 449650"/>
              <a:gd name="connsiteY5" fmla="*/ 549022 h 599144"/>
              <a:gd name="connsiteX6" fmla="*/ 50708 w 449650"/>
              <a:gd name="connsiteY6" fmla="*/ 598853 h 599144"/>
              <a:gd name="connsiteX7" fmla="*/ 399528 w 449650"/>
              <a:gd name="connsiteY7" fmla="*/ 598853 h 599144"/>
              <a:gd name="connsiteX8" fmla="*/ 449359 w 449650"/>
              <a:gd name="connsiteY8" fmla="*/ 549021 h 599144"/>
              <a:gd name="connsiteX9" fmla="*/ 449359 w 449650"/>
              <a:gd name="connsiteY9" fmla="*/ 137912 h 599144"/>
              <a:gd name="connsiteX10" fmla="*/ 445694 w 449650"/>
              <a:gd name="connsiteY10" fmla="*/ 129089 h 599144"/>
              <a:gd name="connsiteX11" fmla="*/ 225117 w 449650"/>
              <a:gd name="connsiteY11" fmla="*/ 200202 h 599144"/>
              <a:gd name="connsiteX12" fmla="*/ 187744 w 449650"/>
              <a:gd name="connsiteY12" fmla="*/ 162828 h 599144"/>
              <a:gd name="connsiteX13" fmla="*/ 212659 w 449650"/>
              <a:gd name="connsiteY13" fmla="*/ 127750 h 599144"/>
              <a:gd name="connsiteX14" fmla="*/ 212659 w 449650"/>
              <a:gd name="connsiteY14" fmla="*/ 125455 h 599144"/>
              <a:gd name="connsiteX15" fmla="*/ 225117 w 449650"/>
              <a:gd name="connsiteY15" fmla="*/ 112997 h 599144"/>
              <a:gd name="connsiteX16" fmla="*/ 237576 w 449650"/>
              <a:gd name="connsiteY16" fmla="*/ 125455 h 599144"/>
              <a:gd name="connsiteX17" fmla="*/ 250034 w 449650"/>
              <a:gd name="connsiteY17" fmla="*/ 125455 h 599144"/>
              <a:gd name="connsiteX18" fmla="*/ 262492 w 449650"/>
              <a:gd name="connsiteY18" fmla="*/ 137913 h 599144"/>
              <a:gd name="connsiteX19" fmla="*/ 250034 w 449650"/>
              <a:gd name="connsiteY19" fmla="*/ 150371 h 599144"/>
              <a:gd name="connsiteX20" fmla="*/ 225117 w 449650"/>
              <a:gd name="connsiteY20" fmla="*/ 150371 h 599144"/>
              <a:gd name="connsiteX21" fmla="*/ 212659 w 449650"/>
              <a:gd name="connsiteY21" fmla="*/ 162830 h 599144"/>
              <a:gd name="connsiteX22" fmla="*/ 225117 w 449650"/>
              <a:gd name="connsiteY22" fmla="*/ 175288 h 599144"/>
              <a:gd name="connsiteX23" fmla="*/ 262491 w 449650"/>
              <a:gd name="connsiteY23" fmla="*/ 212661 h 599144"/>
              <a:gd name="connsiteX24" fmla="*/ 237576 w 449650"/>
              <a:gd name="connsiteY24" fmla="*/ 247740 h 599144"/>
              <a:gd name="connsiteX25" fmla="*/ 237576 w 449650"/>
              <a:gd name="connsiteY25" fmla="*/ 250035 h 599144"/>
              <a:gd name="connsiteX26" fmla="*/ 225117 w 449650"/>
              <a:gd name="connsiteY26" fmla="*/ 262493 h 599144"/>
              <a:gd name="connsiteX27" fmla="*/ 212659 w 449650"/>
              <a:gd name="connsiteY27" fmla="*/ 250035 h 599144"/>
              <a:gd name="connsiteX28" fmla="*/ 200201 w 449650"/>
              <a:gd name="connsiteY28" fmla="*/ 250035 h 599144"/>
              <a:gd name="connsiteX29" fmla="*/ 187743 w 449650"/>
              <a:gd name="connsiteY29" fmla="*/ 237577 h 599144"/>
              <a:gd name="connsiteX30" fmla="*/ 200201 w 449650"/>
              <a:gd name="connsiteY30" fmla="*/ 225119 h 599144"/>
              <a:gd name="connsiteX31" fmla="*/ 225117 w 449650"/>
              <a:gd name="connsiteY31" fmla="*/ 225119 h 599144"/>
              <a:gd name="connsiteX32" fmla="*/ 237576 w 449650"/>
              <a:gd name="connsiteY32" fmla="*/ 212660 h 599144"/>
              <a:gd name="connsiteX33" fmla="*/ 225117 w 449650"/>
              <a:gd name="connsiteY33" fmla="*/ 200202 h 599144"/>
              <a:gd name="connsiteX34" fmla="*/ 137912 w 449650"/>
              <a:gd name="connsiteY34" fmla="*/ 524106 h 599144"/>
              <a:gd name="connsiteX35" fmla="*/ 75623 w 449650"/>
              <a:gd name="connsiteY35" fmla="*/ 461817 h 599144"/>
              <a:gd name="connsiteX36" fmla="*/ 137912 w 449650"/>
              <a:gd name="connsiteY36" fmla="*/ 399528 h 599144"/>
              <a:gd name="connsiteX37" fmla="*/ 200201 w 449650"/>
              <a:gd name="connsiteY37" fmla="*/ 461817 h 599144"/>
              <a:gd name="connsiteX38" fmla="*/ 137912 w 449650"/>
              <a:gd name="connsiteY38" fmla="*/ 524106 h 599144"/>
              <a:gd name="connsiteX39" fmla="*/ 171636 w 449650"/>
              <a:gd name="connsiteY39" fmla="*/ 370962 h 599144"/>
              <a:gd name="connsiteX40" fmla="*/ 154020 w 449650"/>
              <a:gd name="connsiteY40" fmla="*/ 370962 h 599144"/>
              <a:gd name="connsiteX41" fmla="*/ 154020 w 449650"/>
              <a:gd name="connsiteY41" fmla="*/ 353346 h 599144"/>
              <a:gd name="connsiteX42" fmla="*/ 216309 w 449650"/>
              <a:gd name="connsiteY42" fmla="*/ 291057 h 599144"/>
              <a:gd name="connsiteX43" fmla="*/ 233925 w 449650"/>
              <a:gd name="connsiteY43" fmla="*/ 291057 h 599144"/>
              <a:gd name="connsiteX44" fmla="*/ 296214 w 449650"/>
              <a:gd name="connsiteY44" fmla="*/ 353346 h 599144"/>
              <a:gd name="connsiteX45" fmla="*/ 296214 w 449650"/>
              <a:gd name="connsiteY45" fmla="*/ 370962 h 599144"/>
              <a:gd name="connsiteX46" fmla="*/ 287405 w 449650"/>
              <a:gd name="connsiteY46" fmla="*/ 374612 h 599144"/>
              <a:gd name="connsiteX47" fmla="*/ 278597 w 449650"/>
              <a:gd name="connsiteY47" fmla="*/ 370962 h 599144"/>
              <a:gd name="connsiteX48" fmla="*/ 225117 w 449650"/>
              <a:gd name="connsiteY48" fmla="*/ 317480 h 599144"/>
              <a:gd name="connsiteX49" fmla="*/ 171636 w 449650"/>
              <a:gd name="connsiteY49" fmla="*/ 370962 h 599144"/>
              <a:gd name="connsiteX50" fmla="*/ 374612 w 449650"/>
              <a:gd name="connsiteY50" fmla="*/ 511648 h 599144"/>
              <a:gd name="connsiteX51" fmla="*/ 362153 w 449650"/>
              <a:gd name="connsiteY51" fmla="*/ 524106 h 599144"/>
              <a:gd name="connsiteX52" fmla="*/ 262491 w 449650"/>
              <a:gd name="connsiteY52" fmla="*/ 524106 h 599144"/>
              <a:gd name="connsiteX53" fmla="*/ 250033 w 449650"/>
              <a:gd name="connsiteY53" fmla="*/ 511648 h 599144"/>
              <a:gd name="connsiteX54" fmla="*/ 250033 w 449650"/>
              <a:gd name="connsiteY54" fmla="*/ 411985 h 599144"/>
              <a:gd name="connsiteX55" fmla="*/ 262491 w 449650"/>
              <a:gd name="connsiteY55" fmla="*/ 399527 h 599144"/>
              <a:gd name="connsiteX56" fmla="*/ 362153 w 449650"/>
              <a:gd name="connsiteY56" fmla="*/ 399527 h 599144"/>
              <a:gd name="connsiteX57" fmla="*/ 374612 w 449650"/>
              <a:gd name="connsiteY57" fmla="*/ 411985 h 599144"/>
              <a:gd name="connsiteX58" fmla="*/ 374612 w 449650"/>
              <a:gd name="connsiteY58" fmla="*/ 511648 h 599144"/>
              <a:gd name="connsiteX59" fmla="*/ 349696 w 449650"/>
              <a:gd name="connsiteY59" fmla="*/ 125455 h 599144"/>
              <a:gd name="connsiteX60" fmla="*/ 324781 w 449650"/>
              <a:gd name="connsiteY60" fmla="*/ 100540 h 599144"/>
              <a:gd name="connsiteX61" fmla="*/ 324781 w 449650"/>
              <a:gd name="connsiteY61" fmla="*/ 43408 h 599144"/>
              <a:gd name="connsiteX62" fmla="*/ 406828 w 449650"/>
              <a:gd name="connsiteY62" fmla="*/ 125455 h 599144"/>
              <a:gd name="connsiteX63" fmla="*/ 349696 w 449650"/>
              <a:gd name="connsiteY63" fmla="*/ 125455 h 59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49650" h="599144">
                <a:moveTo>
                  <a:pt x="445694" y="129089"/>
                </a:moveTo>
                <a:lnTo>
                  <a:pt x="321145" y="4541"/>
                </a:lnTo>
                <a:cubicBezTo>
                  <a:pt x="318890" y="2279"/>
                  <a:pt x="315773" y="876"/>
                  <a:pt x="312323" y="876"/>
                </a:cubicBezTo>
                <a:lnTo>
                  <a:pt x="50708" y="876"/>
                </a:lnTo>
                <a:cubicBezTo>
                  <a:pt x="23237" y="876"/>
                  <a:pt x="876" y="23224"/>
                  <a:pt x="876" y="50708"/>
                </a:cubicBezTo>
                <a:lnTo>
                  <a:pt x="876" y="549022"/>
                </a:lnTo>
                <a:cubicBezTo>
                  <a:pt x="876" y="576505"/>
                  <a:pt x="23237" y="598853"/>
                  <a:pt x="50708" y="598853"/>
                </a:cubicBezTo>
                <a:lnTo>
                  <a:pt x="399528" y="598853"/>
                </a:lnTo>
                <a:cubicBezTo>
                  <a:pt x="426998" y="598853"/>
                  <a:pt x="449359" y="576505"/>
                  <a:pt x="449359" y="549021"/>
                </a:cubicBezTo>
                <a:lnTo>
                  <a:pt x="449359" y="137912"/>
                </a:lnTo>
                <a:cubicBezTo>
                  <a:pt x="449359" y="134462"/>
                  <a:pt x="447956" y="131345"/>
                  <a:pt x="445694" y="129089"/>
                </a:cubicBezTo>
                <a:close/>
                <a:moveTo>
                  <a:pt x="225117" y="200202"/>
                </a:moveTo>
                <a:cubicBezTo>
                  <a:pt x="204508" y="200202"/>
                  <a:pt x="187744" y="183438"/>
                  <a:pt x="187744" y="162828"/>
                </a:cubicBezTo>
                <a:cubicBezTo>
                  <a:pt x="187744" y="146608"/>
                  <a:pt x="198190" y="132910"/>
                  <a:pt x="212659" y="127750"/>
                </a:cubicBezTo>
                <a:lnTo>
                  <a:pt x="212659" y="125455"/>
                </a:lnTo>
                <a:cubicBezTo>
                  <a:pt x="212659" y="118569"/>
                  <a:pt x="218231" y="112997"/>
                  <a:pt x="225117" y="112997"/>
                </a:cubicBezTo>
                <a:cubicBezTo>
                  <a:pt x="232003" y="112997"/>
                  <a:pt x="237576" y="118569"/>
                  <a:pt x="237576" y="125455"/>
                </a:cubicBezTo>
                <a:lnTo>
                  <a:pt x="250034" y="125455"/>
                </a:lnTo>
                <a:cubicBezTo>
                  <a:pt x="256920" y="125455"/>
                  <a:pt x="262492" y="131027"/>
                  <a:pt x="262492" y="137913"/>
                </a:cubicBezTo>
                <a:cubicBezTo>
                  <a:pt x="262492" y="144799"/>
                  <a:pt x="256920" y="150371"/>
                  <a:pt x="250034" y="150371"/>
                </a:cubicBezTo>
                <a:lnTo>
                  <a:pt x="225117" y="150371"/>
                </a:lnTo>
                <a:cubicBezTo>
                  <a:pt x="218244" y="150371"/>
                  <a:pt x="212659" y="155955"/>
                  <a:pt x="212659" y="162830"/>
                </a:cubicBezTo>
                <a:cubicBezTo>
                  <a:pt x="212659" y="169703"/>
                  <a:pt x="218243" y="175288"/>
                  <a:pt x="225117" y="175288"/>
                </a:cubicBezTo>
                <a:cubicBezTo>
                  <a:pt x="245727" y="175288"/>
                  <a:pt x="262491" y="192052"/>
                  <a:pt x="262491" y="212661"/>
                </a:cubicBezTo>
                <a:cubicBezTo>
                  <a:pt x="262491" y="228882"/>
                  <a:pt x="252045" y="242580"/>
                  <a:pt x="237576" y="247740"/>
                </a:cubicBezTo>
                <a:lnTo>
                  <a:pt x="237576" y="250035"/>
                </a:lnTo>
                <a:cubicBezTo>
                  <a:pt x="237576" y="256921"/>
                  <a:pt x="232003" y="262493"/>
                  <a:pt x="225117" y="262493"/>
                </a:cubicBezTo>
                <a:cubicBezTo>
                  <a:pt x="218231" y="262493"/>
                  <a:pt x="212659" y="256921"/>
                  <a:pt x="212659" y="250035"/>
                </a:cubicBezTo>
                <a:lnTo>
                  <a:pt x="200201" y="250035"/>
                </a:lnTo>
                <a:cubicBezTo>
                  <a:pt x="193315" y="250035"/>
                  <a:pt x="187743" y="244463"/>
                  <a:pt x="187743" y="237577"/>
                </a:cubicBezTo>
                <a:cubicBezTo>
                  <a:pt x="187743" y="230691"/>
                  <a:pt x="193315" y="225119"/>
                  <a:pt x="200201" y="225119"/>
                </a:cubicBezTo>
                <a:lnTo>
                  <a:pt x="225117" y="225119"/>
                </a:lnTo>
                <a:cubicBezTo>
                  <a:pt x="231991" y="225119"/>
                  <a:pt x="237576" y="219535"/>
                  <a:pt x="237576" y="212660"/>
                </a:cubicBezTo>
                <a:cubicBezTo>
                  <a:pt x="237576" y="205786"/>
                  <a:pt x="231991" y="200202"/>
                  <a:pt x="225117" y="200202"/>
                </a:cubicBezTo>
                <a:close/>
                <a:moveTo>
                  <a:pt x="137912" y="524106"/>
                </a:moveTo>
                <a:cubicBezTo>
                  <a:pt x="103568" y="524106"/>
                  <a:pt x="75623" y="496161"/>
                  <a:pt x="75623" y="461817"/>
                </a:cubicBezTo>
                <a:cubicBezTo>
                  <a:pt x="75623" y="427473"/>
                  <a:pt x="103568" y="399528"/>
                  <a:pt x="137912" y="399528"/>
                </a:cubicBezTo>
                <a:cubicBezTo>
                  <a:pt x="172256" y="399528"/>
                  <a:pt x="200201" y="427473"/>
                  <a:pt x="200201" y="461817"/>
                </a:cubicBezTo>
                <a:cubicBezTo>
                  <a:pt x="200201" y="496161"/>
                  <a:pt x="172257" y="524106"/>
                  <a:pt x="137912" y="524106"/>
                </a:cubicBezTo>
                <a:close/>
                <a:moveTo>
                  <a:pt x="171636" y="370962"/>
                </a:moveTo>
                <a:cubicBezTo>
                  <a:pt x="166769" y="375829"/>
                  <a:pt x="158886" y="375829"/>
                  <a:pt x="154020" y="370962"/>
                </a:cubicBezTo>
                <a:cubicBezTo>
                  <a:pt x="149154" y="366095"/>
                  <a:pt x="149153" y="358212"/>
                  <a:pt x="154020" y="353346"/>
                </a:cubicBezTo>
                <a:lnTo>
                  <a:pt x="216309" y="291057"/>
                </a:lnTo>
                <a:cubicBezTo>
                  <a:pt x="221176" y="286190"/>
                  <a:pt x="229059" y="286190"/>
                  <a:pt x="233925" y="291057"/>
                </a:cubicBezTo>
                <a:lnTo>
                  <a:pt x="296214" y="353346"/>
                </a:lnTo>
                <a:cubicBezTo>
                  <a:pt x="301080" y="358213"/>
                  <a:pt x="301080" y="366096"/>
                  <a:pt x="296214" y="370962"/>
                </a:cubicBezTo>
                <a:cubicBezTo>
                  <a:pt x="293781" y="373395"/>
                  <a:pt x="290592" y="374612"/>
                  <a:pt x="287405" y="374612"/>
                </a:cubicBezTo>
                <a:cubicBezTo>
                  <a:pt x="284218" y="374612"/>
                  <a:pt x="281031" y="373395"/>
                  <a:pt x="278597" y="370962"/>
                </a:cubicBezTo>
                <a:lnTo>
                  <a:pt x="225117" y="317480"/>
                </a:lnTo>
                <a:lnTo>
                  <a:pt x="171636" y="370962"/>
                </a:lnTo>
                <a:close/>
                <a:moveTo>
                  <a:pt x="374612" y="511648"/>
                </a:moveTo>
                <a:cubicBezTo>
                  <a:pt x="374612" y="518534"/>
                  <a:pt x="369039" y="524106"/>
                  <a:pt x="362153" y="524106"/>
                </a:cubicBezTo>
                <a:lnTo>
                  <a:pt x="262491" y="524106"/>
                </a:lnTo>
                <a:cubicBezTo>
                  <a:pt x="255605" y="524106"/>
                  <a:pt x="250033" y="518534"/>
                  <a:pt x="250033" y="511648"/>
                </a:cubicBezTo>
                <a:lnTo>
                  <a:pt x="250033" y="411985"/>
                </a:lnTo>
                <a:cubicBezTo>
                  <a:pt x="250033" y="405099"/>
                  <a:pt x="255605" y="399527"/>
                  <a:pt x="262491" y="399527"/>
                </a:cubicBezTo>
                <a:lnTo>
                  <a:pt x="362153" y="399527"/>
                </a:lnTo>
                <a:cubicBezTo>
                  <a:pt x="369039" y="399527"/>
                  <a:pt x="374612" y="405099"/>
                  <a:pt x="374612" y="411985"/>
                </a:cubicBezTo>
                <a:lnTo>
                  <a:pt x="374612" y="511648"/>
                </a:lnTo>
                <a:close/>
                <a:moveTo>
                  <a:pt x="349696" y="125455"/>
                </a:moveTo>
                <a:cubicBezTo>
                  <a:pt x="335949" y="125455"/>
                  <a:pt x="324781" y="114274"/>
                  <a:pt x="324781" y="100540"/>
                </a:cubicBezTo>
                <a:lnTo>
                  <a:pt x="324781" y="43408"/>
                </a:lnTo>
                <a:lnTo>
                  <a:pt x="406828" y="125455"/>
                </a:lnTo>
                <a:lnTo>
                  <a:pt x="349696" y="125455"/>
                </a:lnTo>
                <a:close/>
              </a:path>
            </a:pathLst>
          </a:custGeom>
          <a:solidFill>
            <a:schemeClr val="bg1"/>
          </a:solidFill>
          <a:ln w="9525" cap="flat">
            <a:noFill/>
            <a:prstDash val="solid"/>
            <a:miter/>
          </a:ln>
        </p:spPr>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defRPr/>
            </a:pPr>
            <a:endParaRPr lang="es-MX" sz="2400">
              <a:solidFill>
                <a:srgbClr val="737572"/>
              </a:solidFill>
              <a:latin typeface="Poppins" pitchFamily="2" charset="77"/>
            </a:endParaRPr>
          </a:p>
        </p:txBody>
      </p:sp>
      <p:sp>
        <p:nvSpPr>
          <p:cNvPr id="1048" name="Freeform 6">
            <a:extLst>
              <a:ext uri="{FF2B5EF4-FFF2-40B4-BE49-F238E27FC236}">
                <a16:creationId xmlns:a16="http://schemas.microsoft.com/office/drawing/2014/main" id="{2D877D3D-B7DA-748E-3F5A-651A392FAF4D}"/>
              </a:ext>
            </a:extLst>
          </p:cNvPr>
          <p:cNvSpPr/>
          <p:nvPr/>
        </p:nvSpPr>
        <p:spPr>
          <a:xfrm>
            <a:off x="3479730" y="4413043"/>
            <a:ext cx="545381" cy="765239"/>
          </a:xfrm>
          <a:custGeom>
            <a:avLst/>
            <a:gdLst>
              <a:gd name="connsiteX0" fmla="*/ 135438 w 431300"/>
              <a:gd name="connsiteY0" fmla="*/ 566081 h 646949"/>
              <a:gd name="connsiteX1" fmla="*/ 142681 w 431300"/>
              <a:gd name="connsiteY1" fmla="*/ 581875 h 646949"/>
              <a:gd name="connsiteX2" fmla="*/ 153842 w 431300"/>
              <a:gd name="connsiteY2" fmla="*/ 593036 h 646949"/>
              <a:gd name="connsiteX3" fmla="*/ 277461 w 431300"/>
              <a:gd name="connsiteY3" fmla="*/ 593036 h 646949"/>
              <a:gd name="connsiteX4" fmla="*/ 288622 w 431300"/>
              <a:gd name="connsiteY4" fmla="*/ 581875 h 646949"/>
              <a:gd name="connsiteX5" fmla="*/ 295866 w 431300"/>
              <a:gd name="connsiteY5" fmla="*/ 566081 h 646949"/>
              <a:gd name="connsiteX6" fmla="*/ 134783 w 431300"/>
              <a:gd name="connsiteY6" fmla="*/ 485212 h 646949"/>
              <a:gd name="connsiteX7" fmla="*/ 134783 w 431300"/>
              <a:gd name="connsiteY7" fmla="*/ 512168 h 646949"/>
              <a:gd name="connsiteX8" fmla="*/ 296520 w 431300"/>
              <a:gd name="connsiteY8" fmla="*/ 512168 h 646949"/>
              <a:gd name="connsiteX9" fmla="*/ 296520 w 431300"/>
              <a:gd name="connsiteY9" fmla="*/ 485212 h 646949"/>
              <a:gd name="connsiteX10" fmla="*/ 215651 w 431300"/>
              <a:gd name="connsiteY10" fmla="*/ 0 h 646949"/>
              <a:gd name="connsiteX11" fmla="*/ 431300 w 431300"/>
              <a:gd name="connsiteY11" fmla="*/ 215649 h 646949"/>
              <a:gd name="connsiteX12" fmla="*/ 370451 w 431300"/>
              <a:gd name="connsiteY12" fmla="*/ 372096 h 646949"/>
              <a:gd name="connsiteX13" fmla="*/ 350432 w 431300"/>
              <a:gd name="connsiteY13" fmla="*/ 404343 h 646949"/>
              <a:gd name="connsiteX14" fmla="*/ 350432 w 431300"/>
              <a:gd name="connsiteY14" fmla="*/ 431301 h 646949"/>
              <a:gd name="connsiteX15" fmla="*/ 323476 w 431300"/>
              <a:gd name="connsiteY15" fmla="*/ 477715 h 646949"/>
              <a:gd name="connsiteX16" fmla="*/ 323476 w 431300"/>
              <a:gd name="connsiteY16" fmla="*/ 562816 h 646949"/>
              <a:gd name="connsiteX17" fmla="*/ 307681 w 431300"/>
              <a:gd name="connsiteY17" fmla="*/ 600935 h 646949"/>
              <a:gd name="connsiteX18" fmla="*/ 292588 w 431300"/>
              <a:gd name="connsiteY18" fmla="*/ 616028 h 646949"/>
              <a:gd name="connsiteX19" fmla="*/ 292555 w 431300"/>
              <a:gd name="connsiteY19" fmla="*/ 616061 h 646949"/>
              <a:gd name="connsiteX20" fmla="*/ 281410 w 431300"/>
              <a:gd name="connsiteY20" fmla="*/ 627206 h 646949"/>
              <a:gd name="connsiteX21" fmla="*/ 233749 w 431300"/>
              <a:gd name="connsiteY21" fmla="*/ 646949 h 646949"/>
              <a:gd name="connsiteX22" fmla="*/ 197552 w 431300"/>
              <a:gd name="connsiteY22" fmla="*/ 646949 h 646949"/>
              <a:gd name="connsiteX23" fmla="*/ 149891 w 431300"/>
              <a:gd name="connsiteY23" fmla="*/ 627206 h 646949"/>
              <a:gd name="connsiteX24" fmla="*/ 138746 w 431300"/>
              <a:gd name="connsiteY24" fmla="*/ 616061 h 646949"/>
              <a:gd name="connsiteX25" fmla="*/ 138713 w 431300"/>
              <a:gd name="connsiteY25" fmla="*/ 616028 h 646949"/>
              <a:gd name="connsiteX26" fmla="*/ 123620 w 431300"/>
              <a:gd name="connsiteY26" fmla="*/ 600935 h 646949"/>
              <a:gd name="connsiteX27" fmla="*/ 107825 w 431300"/>
              <a:gd name="connsiteY27" fmla="*/ 562816 h 646949"/>
              <a:gd name="connsiteX28" fmla="*/ 107825 w 431300"/>
              <a:gd name="connsiteY28" fmla="*/ 477715 h 646949"/>
              <a:gd name="connsiteX29" fmla="*/ 80869 w 431300"/>
              <a:gd name="connsiteY29" fmla="*/ 431301 h 646949"/>
              <a:gd name="connsiteX30" fmla="*/ 80869 w 431300"/>
              <a:gd name="connsiteY30" fmla="*/ 404345 h 646949"/>
              <a:gd name="connsiteX31" fmla="*/ 60850 w 431300"/>
              <a:gd name="connsiteY31" fmla="*/ 372097 h 646949"/>
              <a:gd name="connsiteX32" fmla="*/ 0 w 431300"/>
              <a:gd name="connsiteY32" fmla="*/ 215650 h 646949"/>
              <a:gd name="connsiteX33" fmla="*/ 215651 w 431300"/>
              <a:gd name="connsiteY33" fmla="*/ 0 h 64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31300" h="646949">
                <a:moveTo>
                  <a:pt x="135438" y="566081"/>
                </a:moveTo>
                <a:cubicBezTo>
                  <a:pt x="136190" y="571975"/>
                  <a:pt x="138460" y="577655"/>
                  <a:pt x="142681" y="581875"/>
                </a:cubicBezTo>
                <a:lnTo>
                  <a:pt x="153842" y="593036"/>
                </a:lnTo>
                <a:lnTo>
                  <a:pt x="277461" y="593036"/>
                </a:lnTo>
                <a:lnTo>
                  <a:pt x="288622" y="581875"/>
                </a:lnTo>
                <a:cubicBezTo>
                  <a:pt x="292843" y="577655"/>
                  <a:pt x="295113" y="571975"/>
                  <a:pt x="295866" y="566081"/>
                </a:cubicBezTo>
                <a:close/>
                <a:moveTo>
                  <a:pt x="134783" y="485212"/>
                </a:moveTo>
                <a:lnTo>
                  <a:pt x="134783" y="512168"/>
                </a:lnTo>
                <a:lnTo>
                  <a:pt x="296520" y="512168"/>
                </a:lnTo>
                <a:lnTo>
                  <a:pt x="296520" y="485212"/>
                </a:lnTo>
                <a:close/>
                <a:moveTo>
                  <a:pt x="215651" y="0"/>
                </a:moveTo>
                <a:cubicBezTo>
                  <a:pt x="334559" y="0"/>
                  <a:pt x="431301" y="96743"/>
                  <a:pt x="431300" y="215649"/>
                </a:cubicBezTo>
                <a:cubicBezTo>
                  <a:pt x="431300" y="296834"/>
                  <a:pt x="394683" y="342125"/>
                  <a:pt x="370451" y="372096"/>
                </a:cubicBezTo>
                <a:cubicBezTo>
                  <a:pt x="359711" y="385377"/>
                  <a:pt x="350432" y="396854"/>
                  <a:pt x="350432" y="404343"/>
                </a:cubicBezTo>
                <a:lnTo>
                  <a:pt x="350432" y="431301"/>
                </a:lnTo>
                <a:cubicBezTo>
                  <a:pt x="350432" y="451170"/>
                  <a:pt x="339511" y="468365"/>
                  <a:pt x="323476" y="477715"/>
                </a:cubicBezTo>
                <a:lnTo>
                  <a:pt x="323476" y="562816"/>
                </a:lnTo>
                <a:cubicBezTo>
                  <a:pt x="323476" y="577005"/>
                  <a:pt x="317724" y="590905"/>
                  <a:pt x="307681" y="600935"/>
                </a:cubicBezTo>
                <a:lnTo>
                  <a:pt x="292588" y="616028"/>
                </a:lnTo>
                <a:lnTo>
                  <a:pt x="292555" y="616061"/>
                </a:lnTo>
                <a:lnTo>
                  <a:pt x="281410" y="627206"/>
                </a:lnTo>
                <a:cubicBezTo>
                  <a:pt x="268682" y="639933"/>
                  <a:pt x="251755" y="646949"/>
                  <a:pt x="233749" y="646949"/>
                </a:cubicBezTo>
                <a:lnTo>
                  <a:pt x="197552" y="646949"/>
                </a:lnTo>
                <a:cubicBezTo>
                  <a:pt x="179547" y="646949"/>
                  <a:pt x="162620" y="639933"/>
                  <a:pt x="149891" y="627206"/>
                </a:cubicBezTo>
                <a:lnTo>
                  <a:pt x="138746" y="616061"/>
                </a:lnTo>
                <a:lnTo>
                  <a:pt x="138713" y="616028"/>
                </a:lnTo>
                <a:lnTo>
                  <a:pt x="123620" y="600935"/>
                </a:lnTo>
                <a:cubicBezTo>
                  <a:pt x="113577" y="590905"/>
                  <a:pt x="107825" y="577005"/>
                  <a:pt x="107825" y="562816"/>
                </a:cubicBezTo>
                <a:lnTo>
                  <a:pt x="107825" y="477715"/>
                </a:lnTo>
                <a:cubicBezTo>
                  <a:pt x="91789" y="468365"/>
                  <a:pt x="80869" y="451170"/>
                  <a:pt x="80869" y="431301"/>
                </a:cubicBezTo>
                <a:lnTo>
                  <a:pt x="80869" y="404345"/>
                </a:lnTo>
                <a:cubicBezTo>
                  <a:pt x="80869" y="396856"/>
                  <a:pt x="71589" y="385377"/>
                  <a:pt x="60850" y="372097"/>
                </a:cubicBezTo>
                <a:cubicBezTo>
                  <a:pt x="36618" y="342126"/>
                  <a:pt x="0" y="296835"/>
                  <a:pt x="0" y="215650"/>
                </a:cubicBezTo>
                <a:cubicBezTo>
                  <a:pt x="0" y="96743"/>
                  <a:pt x="96744" y="0"/>
                  <a:pt x="2156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defTabSz="914194">
              <a:defRPr/>
            </a:pPr>
            <a:endParaRPr lang="en-US" sz="2400">
              <a:solidFill>
                <a:srgbClr val="FFFFFF"/>
              </a:solidFill>
              <a:latin typeface="Calibri" panose="020F0502020204030204"/>
            </a:endParaRPr>
          </a:p>
        </p:txBody>
      </p:sp>
      <p:pic>
        <p:nvPicPr>
          <p:cNvPr id="1049" name="Gráfico 222">
            <a:extLst>
              <a:ext uri="{FF2B5EF4-FFF2-40B4-BE49-F238E27FC236}">
                <a16:creationId xmlns:a16="http://schemas.microsoft.com/office/drawing/2014/main" id="{7DB176CA-807C-A8DB-9E7C-FB583315EF2D}"/>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4769693" y="4418360"/>
            <a:ext cx="746971" cy="746971"/>
          </a:xfrm>
          <a:prstGeom prst="rect">
            <a:avLst/>
          </a:prstGeom>
        </p:spPr>
      </p:pic>
      <p:sp>
        <p:nvSpPr>
          <p:cNvPr id="1050" name="TextBox 1049">
            <a:extLst>
              <a:ext uri="{FF2B5EF4-FFF2-40B4-BE49-F238E27FC236}">
                <a16:creationId xmlns:a16="http://schemas.microsoft.com/office/drawing/2014/main" id="{DEA2ECA8-1246-D792-A5DF-6ECAC68722B2}"/>
              </a:ext>
            </a:extLst>
          </p:cNvPr>
          <p:cNvSpPr txBox="1"/>
          <p:nvPr/>
        </p:nvSpPr>
        <p:spPr>
          <a:xfrm>
            <a:off x="5468815" y="2485292"/>
            <a:ext cx="1219200" cy="12192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GB" sz="1600">
              <a:solidFill>
                <a:schemeClr val="tx1"/>
              </a:solidFill>
            </a:endParaRPr>
          </a:p>
        </p:txBody>
      </p:sp>
      <p:sp>
        <p:nvSpPr>
          <p:cNvPr id="1051" name="TextBox 1050">
            <a:extLst>
              <a:ext uri="{FF2B5EF4-FFF2-40B4-BE49-F238E27FC236}">
                <a16:creationId xmlns:a16="http://schemas.microsoft.com/office/drawing/2014/main" id="{1E509990-C0F4-A850-4174-A02BDA9D1914}"/>
              </a:ext>
            </a:extLst>
          </p:cNvPr>
          <p:cNvSpPr txBox="1"/>
          <p:nvPr/>
        </p:nvSpPr>
        <p:spPr>
          <a:xfrm>
            <a:off x="407863" y="3631740"/>
            <a:ext cx="1219200" cy="12192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121920" tIns="60960" rIns="121920" bIns="60960" numCol="1" spcCol="0" rtlCol="0" fromWordArt="0" anchor="ctr" anchorCtr="0" forceAA="0" compatLnSpc="1">
            <a:prstTxWarp prst="textNoShape">
              <a:avLst/>
            </a:prstTxWarp>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r>
              <a:rPr lang="en-GB" sz="1600">
                <a:solidFill>
                  <a:srgbClr val="FFFF00"/>
                </a:solidFill>
              </a:rPr>
              <a:t>Coordination</a:t>
            </a:r>
          </a:p>
        </p:txBody>
      </p:sp>
      <p:sp>
        <p:nvSpPr>
          <p:cNvPr id="1052" name="TextBox 1051">
            <a:extLst>
              <a:ext uri="{FF2B5EF4-FFF2-40B4-BE49-F238E27FC236}">
                <a16:creationId xmlns:a16="http://schemas.microsoft.com/office/drawing/2014/main" id="{2073E403-388A-FBE7-F81F-6B5FD9B213DF}"/>
              </a:ext>
            </a:extLst>
          </p:cNvPr>
          <p:cNvSpPr txBox="1"/>
          <p:nvPr/>
        </p:nvSpPr>
        <p:spPr>
          <a:xfrm>
            <a:off x="1719931" y="3590995"/>
            <a:ext cx="1219200" cy="12192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121920" tIns="60960" rIns="121920" bIns="60960" numCol="1" spcCol="0" rtlCol="0" fromWordArt="0" anchor="ctr" anchorCtr="0" forceAA="0" compatLnSpc="1">
            <a:prstTxWarp prst="textNoShape">
              <a:avLst/>
            </a:prstTxWarp>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r>
              <a:rPr lang="en-GB" sz="1600">
                <a:solidFill>
                  <a:srgbClr val="FFFF00"/>
                </a:solidFill>
              </a:rPr>
              <a:t>One Budget</a:t>
            </a:r>
          </a:p>
        </p:txBody>
      </p:sp>
      <p:sp>
        <p:nvSpPr>
          <p:cNvPr id="1053" name="TextBox 1052">
            <a:extLst>
              <a:ext uri="{FF2B5EF4-FFF2-40B4-BE49-F238E27FC236}">
                <a16:creationId xmlns:a16="http://schemas.microsoft.com/office/drawing/2014/main" id="{512A0A8B-74D3-1309-178A-67FAAC166027}"/>
              </a:ext>
            </a:extLst>
          </p:cNvPr>
          <p:cNvSpPr txBox="1"/>
          <p:nvPr/>
        </p:nvSpPr>
        <p:spPr>
          <a:xfrm>
            <a:off x="3059735" y="3569776"/>
            <a:ext cx="1219200" cy="12192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121920" tIns="60960" rIns="121920" bIns="60960" numCol="1" spcCol="0" rtlCol="0" fromWordArt="0" anchor="ctr" anchorCtr="0" forceAA="0" compatLnSpc="1">
            <a:prstTxWarp prst="textNoShape">
              <a:avLst/>
            </a:prstTxWarp>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r>
              <a:rPr lang="en-GB" sz="1600">
                <a:solidFill>
                  <a:srgbClr val="FFFF00"/>
                </a:solidFill>
              </a:rPr>
              <a:t>One Plan</a:t>
            </a:r>
          </a:p>
        </p:txBody>
      </p:sp>
      <p:sp>
        <p:nvSpPr>
          <p:cNvPr id="1054" name="TextBox 1053">
            <a:extLst>
              <a:ext uri="{FF2B5EF4-FFF2-40B4-BE49-F238E27FC236}">
                <a16:creationId xmlns:a16="http://schemas.microsoft.com/office/drawing/2014/main" id="{8C37BC14-1715-548C-D40E-14B20E5D59B3}"/>
              </a:ext>
            </a:extLst>
          </p:cNvPr>
          <p:cNvSpPr txBox="1"/>
          <p:nvPr/>
        </p:nvSpPr>
        <p:spPr>
          <a:xfrm>
            <a:off x="4622200" y="3564701"/>
            <a:ext cx="1219200" cy="12192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121920" tIns="60960" rIns="121920" bIns="60960" numCol="1" spcCol="0" rtlCol="0" fromWordArt="0" anchor="ctr" anchorCtr="0" forceAA="0" compatLnSpc="1">
            <a:prstTxWarp prst="textNoShape">
              <a:avLst/>
            </a:prstTxWarp>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r>
              <a:rPr lang="en-GB" sz="1600">
                <a:solidFill>
                  <a:srgbClr val="FFFF00"/>
                </a:solidFill>
              </a:rPr>
              <a:t>One Implementation</a:t>
            </a:r>
          </a:p>
        </p:txBody>
      </p:sp>
      <p:sp>
        <p:nvSpPr>
          <p:cNvPr id="1055" name="TextBox 1054">
            <a:extLst>
              <a:ext uri="{FF2B5EF4-FFF2-40B4-BE49-F238E27FC236}">
                <a16:creationId xmlns:a16="http://schemas.microsoft.com/office/drawing/2014/main" id="{795E2B7B-F552-2D42-5D22-F4A77C0DEFB5}"/>
              </a:ext>
            </a:extLst>
          </p:cNvPr>
          <p:cNvSpPr txBox="1"/>
          <p:nvPr/>
        </p:nvSpPr>
        <p:spPr>
          <a:xfrm>
            <a:off x="238913" y="3255408"/>
            <a:ext cx="1219200" cy="12192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121920" tIns="60960" rIns="121920" bIns="60960" numCol="1" spcCol="0" rtlCol="0" fromWordArt="0" anchor="ctr" anchorCtr="0" forceAA="0" compatLnSpc="1">
            <a:prstTxWarp prst="textNoShape">
              <a:avLst/>
            </a:prstTxWarp>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r>
              <a:rPr lang="en-GB" sz="1600" u="sng">
                <a:solidFill>
                  <a:schemeClr val="bg1"/>
                </a:solidFill>
              </a:rPr>
              <a:t>Approach</a:t>
            </a:r>
          </a:p>
        </p:txBody>
      </p:sp>
    </p:spTree>
    <p:extLst>
      <p:ext uri="{BB962C8B-B14F-4D97-AF65-F5344CB8AC3E}">
        <p14:creationId xmlns:p14="http://schemas.microsoft.com/office/powerpoint/2010/main" val="4193728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AC9C3A1-D7D9-596B-E331-71783F67ECD5}"/>
              </a:ext>
            </a:extLst>
          </p:cNvPr>
          <p:cNvSpPr>
            <a:spLocks noGrp="1"/>
          </p:cNvSpPr>
          <p:nvPr>
            <p:ph idx="1"/>
          </p:nvPr>
        </p:nvSpPr>
        <p:spPr>
          <a:xfrm>
            <a:off x="160184" y="3458799"/>
            <a:ext cx="11871632" cy="1579432"/>
          </a:xfrm>
        </p:spPr>
        <p:txBody>
          <a:bodyPr vert="horz" lIns="0" tIns="0" rIns="0" bIns="0" numCol="2" rtlCol="0" anchor="t">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indent="0">
              <a:buNone/>
            </a:pPr>
            <a:r>
              <a:rPr lang="en-US" sz="1867" u="sng"/>
              <a:t>Areas of specific expertise include</a:t>
            </a:r>
            <a:r>
              <a:rPr lang="en-US" sz="1867"/>
              <a:t>:</a:t>
            </a:r>
          </a:p>
          <a:p>
            <a:pPr marL="380990" indent="-380990">
              <a:buFont typeface="Wingdings" panose="05000000000000000000" pitchFamily="2" charset="2"/>
              <a:buChar char="ü"/>
            </a:pPr>
            <a:r>
              <a:rPr lang="en-US" sz="1867"/>
              <a:t>Community engagement, social and </a:t>
            </a:r>
            <a:r>
              <a:rPr lang="en-US" sz="1867" err="1"/>
              <a:t>behaviour</a:t>
            </a:r>
            <a:r>
              <a:rPr lang="en-US" sz="1867"/>
              <a:t> change</a:t>
            </a:r>
            <a:endParaRPr lang="en-US" sz="1867">
              <a:cs typeface="Calibri"/>
            </a:endParaRPr>
          </a:p>
          <a:p>
            <a:pPr marL="380990" indent="-380990">
              <a:buFont typeface="Wingdings" panose="05000000000000000000" pitchFamily="2" charset="2"/>
              <a:buChar char="ü"/>
            </a:pPr>
            <a:r>
              <a:rPr lang="en-US" sz="1867">
                <a:cs typeface="Calibri"/>
              </a:rPr>
              <a:t>Rapid support to </a:t>
            </a:r>
            <a:r>
              <a:rPr lang="en-US" sz="1867" err="1">
                <a:cs typeface="Calibri"/>
              </a:rPr>
              <a:t>Immunisation</a:t>
            </a:r>
            <a:r>
              <a:rPr lang="en-US" sz="1867">
                <a:cs typeface="Calibri"/>
              </a:rPr>
              <a:t> measles and rubella campaigns and integrated child health days</a:t>
            </a:r>
          </a:p>
          <a:p>
            <a:pPr marL="380990" indent="-380990">
              <a:buFont typeface="Wingdings" panose="05000000000000000000" pitchFamily="2" charset="2"/>
              <a:buChar char="ü"/>
            </a:pPr>
            <a:r>
              <a:rPr lang="en-US" sz="1867"/>
              <a:t>Access to live-saving commodities and materials</a:t>
            </a:r>
          </a:p>
          <a:p>
            <a:pPr marL="380990" indent="-380990">
              <a:buFont typeface="Wingdings" panose="05000000000000000000" pitchFamily="2" charset="2"/>
              <a:buChar char="ü"/>
            </a:pPr>
            <a:r>
              <a:rPr lang="en-US" sz="1867"/>
              <a:t>Electronic Medical Record for birth registration and immunization (1 tablet instead of 14)</a:t>
            </a:r>
            <a:br>
              <a:rPr lang="en-US" sz="1867"/>
            </a:br>
            <a:endParaRPr lang="en-US" sz="1867"/>
          </a:p>
        </p:txBody>
      </p:sp>
      <p:sp>
        <p:nvSpPr>
          <p:cNvPr id="5" name="Title 1">
            <a:extLst>
              <a:ext uri="{FF2B5EF4-FFF2-40B4-BE49-F238E27FC236}">
                <a16:creationId xmlns:a16="http://schemas.microsoft.com/office/drawing/2014/main" id="{B6909540-FD09-F286-D93C-5CCD412AF21C}"/>
              </a:ext>
            </a:extLst>
          </p:cNvPr>
          <p:cNvSpPr txBox="1">
            <a:spLocks/>
          </p:cNvSpPr>
          <p:nvPr/>
        </p:nvSpPr>
        <p:spPr>
          <a:xfrm>
            <a:off x="30079" y="-270142"/>
            <a:ext cx="12192000" cy="964911"/>
          </a:xfrm>
          <a:prstGeom prst="rect">
            <a:avLst/>
          </a:prstGeom>
        </p:spPr>
        <p:txBody>
          <a:bodyPr vert="horz" lIns="91440" tIns="45720" rIns="91440" bIns="45720" rtlCol="0" anchor="ctr">
            <a:norm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sz="2400">
                <a:solidFill>
                  <a:schemeClr val="tx2"/>
                </a:solidFill>
              </a:rPr>
              <a:t>Health Emergencies Preparedness and Response</a:t>
            </a:r>
          </a:p>
        </p:txBody>
      </p:sp>
      <p:sp>
        <p:nvSpPr>
          <p:cNvPr id="8" name="Rectangle 7">
            <a:extLst>
              <a:ext uri="{FF2B5EF4-FFF2-40B4-BE49-F238E27FC236}">
                <a16:creationId xmlns:a16="http://schemas.microsoft.com/office/drawing/2014/main" id="{82705FE5-8F22-7064-4EB6-B23BD80DD5D0}"/>
              </a:ext>
            </a:extLst>
          </p:cNvPr>
          <p:cNvSpPr/>
          <p:nvPr/>
        </p:nvSpPr>
        <p:spPr>
          <a:xfrm>
            <a:off x="160185" y="400232"/>
            <a:ext cx="9868332" cy="30041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sz="1867" b="1">
                <a:solidFill>
                  <a:schemeClr val="bg1"/>
                </a:solidFill>
              </a:rPr>
              <a:t>Policy, Partnerships and Financing</a:t>
            </a:r>
          </a:p>
          <a:p>
            <a:r>
              <a:rPr lang="en-US" sz="1867">
                <a:solidFill>
                  <a:schemeClr val="bg1"/>
                </a:solidFill>
              </a:rPr>
              <a:t>UNICEF emphases and contributes to a whole-of-society, whole of government approach to address health emergencies, including future pandemics.</a:t>
            </a:r>
            <a:endParaRPr lang="en-US" sz="1867">
              <a:solidFill>
                <a:schemeClr val="bg1"/>
              </a:solidFill>
              <a:cs typeface="Calibri"/>
            </a:endParaRPr>
          </a:p>
          <a:p>
            <a:pPr marL="285320" indent="-285320">
              <a:buFont typeface="Arial" panose="020B0604020202020204" pitchFamily="34" charset="0"/>
              <a:buChar char="•"/>
            </a:pPr>
            <a:r>
              <a:rPr lang="en-US" sz="1867" u="sng">
                <a:solidFill>
                  <a:schemeClr val="bg1"/>
                </a:solidFill>
              </a:rPr>
              <a:t>Pandemic Agreement</a:t>
            </a:r>
            <a:r>
              <a:rPr lang="en-US" sz="1867">
                <a:solidFill>
                  <a:schemeClr val="bg1"/>
                </a:solidFill>
              </a:rPr>
              <a:t>: working with member states to emphasize multi-sectoral perspective placing children, gender and communities at the center</a:t>
            </a:r>
            <a:endParaRPr lang="en-US" sz="1867">
              <a:solidFill>
                <a:schemeClr val="bg1"/>
              </a:solidFill>
              <a:ea typeface="Calibri"/>
              <a:cs typeface="Calibri"/>
            </a:endParaRPr>
          </a:p>
          <a:p>
            <a:pPr marL="285320" indent="-285320">
              <a:buFont typeface="Arial" panose="020B0604020202020204" pitchFamily="34" charset="0"/>
              <a:buChar char="•"/>
            </a:pPr>
            <a:r>
              <a:rPr lang="en-US" sz="1867" u="sng">
                <a:solidFill>
                  <a:schemeClr val="bg1"/>
                </a:solidFill>
              </a:rPr>
              <a:t>WHO/WHE Partnership MOU </a:t>
            </a:r>
            <a:r>
              <a:rPr lang="en-US" sz="1867">
                <a:solidFill>
                  <a:schemeClr val="bg1"/>
                </a:solidFill>
              </a:rPr>
              <a:t>on the </a:t>
            </a:r>
            <a:r>
              <a:rPr lang="en-US" sz="1600">
                <a:solidFill>
                  <a:schemeClr val="bg1"/>
                </a:solidFill>
              </a:rPr>
              <a:t>HEPR</a:t>
            </a:r>
            <a:r>
              <a:rPr lang="en-US" sz="1867">
                <a:solidFill>
                  <a:schemeClr val="bg1"/>
                </a:solidFill>
              </a:rPr>
              <a:t> 5 “Cs”: UNICEF offers co-leadership in community protection (community engagement) and counter-measures (supplies) </a:t>
            </a:r>
            <a:r>
              <a:rPr lang="en-GB" sz="1867">
                <a:solidFill>
                  <a:schemeClr val="bg1"/>
                </a:solidFill>
                <a:effectLst/>
                <a:latin typeface="Calibri"/>
                <a:ea typeface="Calibri"/>
                <a:cs typeface="Calibri"/>
              </a:rPr>
              <a:t>while </a:t>
            </a:r>
            <a:r>
              <a:rPr lang="en-GB" sz="1867">
                <a:solidFill>
                  <a:schemeClr val="bg1"/>
                </a:solidFill>
                <a:latin typeface="Calibri"/>
                <a:ea typeface="Calibri"/>
                <a:cs typeface="Calibri"/>
              </a:rPr>
              <a:t>strengthening </a:t>
            </a:r>
            <a:r>
              <a:rPr lang="en-GB" sz="1867">
                <a:solidFill>
                  <a:schemeClr val="bg1"/>
                </a:solidFill>
                <a:effectLst/>
                <a:latin typeface="Calibri"/>
                <a:ea typeface="Calibri"/>
                <a:cs typeface="Calibri"/>
              </a:rPr>
              <a:t>community PHC workforce for scalable care, collaborative surveillance and coordination.</a:t>
            </a:r>
            <a:endParaRPr lang="en-US" sz="1867">
              <a:solidFill>
                <a:schemeClr val="bg1"/>
              </a:solidFill>
              <a:latin typeface="Calibri"/>
              <a:ea typeface="Calibri"/>
              <a:cs typeface="Calibri"/>
            </a:endParaRPr>
          </a:p>
          <a:p>
            <a:pPr marL="285320" indent="-285320">
              <a:buFont typeface="Arial" panose="020B0604020202020204" pitchFamily="34" charset="0"/>
              <a:buChar char="•"/>
            </a:pPr>
            <a:r>
              <a:rPr lang="en-US" sz="1867" u="sng">
                <a:solidFill>
                  <a:schemeClr val="bg1"/>
                </a:solidFill>
              </a:rPr>
              <a:t>Pandemic Fund</a:t>
            </a:r>
            <a:r>
              <a:rPr lang="en-US" sz="1867">
                <a:solidFill>
                  <a:schemeClr val="bg1"/>
                </a:solidFill>
              </a:rPr>
              <a:t>: UNICEF is a co-implementing entity in 8 Pandemic Fund Proposals; UNICEF observer on the Board; Working closely across UN system and other entities to synergize action </a:t>
            </a:r>
            <a:endParaRPr lang="en-US" sz="1867">
              <a:solidFill>
                <a:schemeClr val="bg1"/>
              </a:solidFill>
              <a:ea typeface="Calibri"/>
              <a:cs typeface="Calibri"/>
            </a:endParaRPr>
          </a:p>
        </p:txBody>
      </p:sp>
      <p:sp>
        <p:nvSpPr>
          <p:cNvPr id="9" name="Rectangle 8">
            <a:extLst>
              <a:ext uri="{FF2B5EF4-FFF2-40B4-BE49-F238E27FC236}">
                <a16:creationId xmlns:a16="http://schemas.microsoft.com/office/drawing/2014/main" id="{07875329-ACCE-EEDF-0875-DFF53DF3B2AD}"/>
              </a:ext>
            </a:extLst>
          </p:cNvPr>
          <p:cNvSpPr/>
          <p:nvPr/>
        </p:nvSpPr>
        <p:spPr>
          <a:xfrm>
            <a:off x="160184" y="5278567"/>
            <a:ext cx="9354357" cy="157943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en-US" sz="1867">
              <a:solidFill>
                <a:schemeClr val="bg1"/>
              </a:solidFill>
            </a:endParaRPr>
          </a:p>
          <a:p>
            <a:r>
              <a:rPr lang="en-US" sz="1867" b="1">
                <a:solidFill>
                  <a:schemeClr val="bg1"/>
                </a:solidFill>
              </a:rPr>
              <a:t>“Live” Ongoing Responses to current Acute Health Emergencies</a:t>
            </a:r>
            <a:endParaRPr lang="en-US" sz="1867" b="1">
              <a:solidFill>
                <a:schemeClr val="bg1"/>
              </a:solidFill>
              <a:ea typeface="Calibri"/>
              <a:cs typeface="Calibri"/>
            </a:endParaRPr>
          </a:p>
          <a:p>
            <a:pPr marL="285320" indent="-285320">
              <a:buFont typeface="Arial" panose="020B0604020202020204" pitchFamily="34" charset="0"/>
              <a:buChar char="•"/>
            </a:pPr>
            <a:r>
              <a:rPr lang="en-US" sz="1867">
                <a:solidFill>
                  <a:schemeClr val="bg1"/>
                </a:solidFill>
                <a:ea typeface="Calibri"/>
                <a:cs typeface="Calibri"/>
              </a:rPr>
              <a:t>Measles and rubella outbreaks</a:t>
            </a:r>
          </a:p>
          <a:p>
            <a:pPr marL="285320" indent="-285320">
              <a:buFont typeface="Arial" panose="020B0604020202020204" pitchFamily="34" charset="0"/>
              <a:buChar char="•"/>
            </a:pPr>
            <a:r>
              <a:rPr lang="en-US" sz="1867">
                <a:solidFill>
                  <a:schemeClr val="bg1"/>
                </a:solidFill>
              </a:rPr>
              <a:t>Gaza and Sudan: support to continued health services and prevention of outbreaks</a:t>
            </a:r>
            <a:endParaRPr lang="en-US" sz="1867">
              <a:solidFill>
                <a:schemeClr val="bg1"/>
              </a:solidFill>
              <a:ea typeface="Calibri"/>
              <a:cs typeface="Calibri"/>
            </a:endParaRPr>
          </a:p>
          <a:p>
            <a:endParaRPr lang="en-US" sz="1867">
              <a:solidFill>
                <a:schemeClr val="bg1"/>
              </a:solidFill>
              <a:ea typeface="Calibri"/>
              <a:cs typeface="Calibri"/>
            </a:endParaRPr>
          </a:p>
        </p:txBody>
      </p:sp>
      <p:pic>
        <p:nvPicPr>
          <p:cNvPr id="3" name="Picture 2">
            <a:hlinkClick r:id="rId3"/>
            <a:extLst>
              <a:ext uri="{FF2B5EF4-FFF2-40B4-BE49-F238E27FC236}">
                <a16:creationId xmlns:a16="http://schemas.microsoft.com/office/drawing/2014/main" id="{CCC3F813-E300-D964-443D-E38EC8FE365F}"/>
              </a:ext>
            </a:extLst>
          </p:cNvPr>
          <p:cNvPicPr>
            <a:picLocks noChangeAspect="1"/>
          </p:cNvPicPr>
          <p:nvPr/>
        </p:nvPicPr>
        <p:blipFill>
          <a:blip r:embed="rId4"/>
          <a:stretch>
            <a:fillRect/>
          </a:stretch>
        </p:blipFill>
        <p:spPr>
          <a:xfrm>
            <a:off x="10028519" y="397163"/>
            <a:ext cx="2133403" cy="2999131"/>
          </a:xfrm>
          <a:prstGeom prst="rect">
            <a:avLst/>
          </a:prstGeom>
        </p:spPr>
      </p:pic>
      <p:sp>
        <p:nvSpPr>
          <p:cNvPr id="2" name="Rectangle 1">
            <a:extLst>
              <a:ext uri="{FF2B5EF4-FFF2-40B4-BE49-F238E27FC236}">
                <a16:creationId xmlns:a16="http://schemas.microsoft.com/office/drawing/2014/main" id="{68047957-1E74-8EFC-18A3-34835E844A83}"/>
              </a:ext>
            </a:extLst>
          </p:cNvPr>
          <p:cNvSpPr/>
          <p:nvPr/>
        </p:nvSpPr>
        <p:spPr>
          <a:xfrm>
            <a:off x="10028516" y="5278566"/>
            <a:ext cx="2133403" cy="1579431"/>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r>
              <a:rPr lang="en-US" sz="1867" b="1">
                <a:solidFill>
                  <a:srgbClr val="FFFFFF"/>
                </a:solidFill>
              </a:rPr>
              <a:t>Schedule follow-up discussion with donors on Humanitarian Nexus</a:t>
            </a:r>
          </a:p>
        </p:txBody>
      </p:sp>
      <p:grpSp>
        <p:nvGrpSpPr>
          <p:cNvPr id="6" name="Group 5">
            <a:extLst>
              <a:ext uri="{FF2B5EF4-FFF2-40B4-BE49-F238E27FC236}">
                <a16:creationId xmlns:a16="http://schemas.microsoft.com/office/drawing/2014/main" id="{AEBC9ED3-3E6E-52A1-3DD6-9C4E6A0C9E3E}"/>
              </a:ext>
            </a:extLst>
          </p:cNvPr>
          <p:cNvGrpSpPr/>
          <p:nvPr/>
        </p:nvGrpSpPr>
        <p:grpSpPr>
          <a:xfrm rot="10800000" flipH="1">
            <a:off x="9514414" y="5903209"/>
            <a:ext cx="514231" cy="514231"/>
            <a:chOff x="11162449" y="4049221"/>
            <a:chExt cx="400751" cy="400751"/>
          </a:xfrm>
        </p:grpSpPr>
        <p:sp>
          <p:nvSpPr>
            <p:cNvPr id="7" name="Oval 6">
              <a:extLst>
                <a:ext uri="{FF2B5EF4-FFF2-40B4-BE49-F238E27FC236}">
                  <a16:creationId xmlns:a16="http://schemas.microsoft.com/office/drawing/2014/main" id="{274EDC99-141A-B3BD-FDDE-D9DF1271FD8B}"/>
                </a:ext>
              </a:extLst>
            </p:cNvPr>
            <p:cNvSpPr>
              <a:spLocks noChangeAspect="1"/>
            </p:cNvSpPr>
            <p:nvPr/>
          </p:nvSpPr>
          <p:spPr>
            <a:xfrm>
              <a:off x="11162449" y="4049221"/>
              <a:ext cx="400751" cy="400751"/>
            </a:xfrm>
            <a:prstGeom prst="ellipse">
              <a:avLst/>
            </a:prstGeom>
            <a:solidFill>
              <a:srgbClr val="FFFFFF"/>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defTabSz="1463003">
                <a:lnSpc>
                  <a:spcPct val="95000"/>
                </a:lnSpc>
                <a:defRPr/>
              </a:pPr>
              <a:endParaRPr lang="en-US" sz="2880" kern="0">
                <a:solidFill>
                  <a:srgbClr val="FFFFFF">
                    <a:lumMod val="50000"/>
                  </a:srgbClr>
                </a:solidFill>
              </a:endParaRPr>
            </a:p>
          </p:txBody>
        </p:sp>
        <p:grpSp>
          <p:nvGrpSpPr>
            <p:cNvPr id="10" name="Group 9">
              <a:extLst>
                <a:ext uri="{FF2B5EF4-FFF2-40B4-BE49-F238E27FC236}">
                  <a16:creationId xmlns:a16="http://schemas.microsoft.com/office/drawing/2014/main" id="{847BFA8A-C262-49A5-DD3C-5EB20DD90582}"/>
                </a:ext>
              </a:extLst>
            </p:cNvPr>
            <p:cNvGrpSpPr/>
            <p:nvPr/>
          </p:nvGrpSpPr>
          <p:grpSpPr>
            <a:xfrm>
              <a:off x="11248033" y="4149512"/>
              <a:ext cx="229585" cy="200166"/>
              <a:chOff x="11248033" y="4149512"/>
              <a:chExt cx="229584" cy="200166"/>
            </a:xfrm>
          </p:grpSpPr>
          <p:sp>
            <p:nvSpPr>
              <p:cNvPr id="11" name="Arrow: Chevron 10">
                <a:extLst>
                  <a:ext uri="{FF2B5EF4-FFF2-40B4-BE49-F238E27FC236}">
                    <a16:creationId xmlns:a16="http://schemas.microsoft.com/office/drawing/2014/main" id="{17076F60-352F-69CF-BAD2-F6C12C5C6143}"/>
                  </a:ext>
                </a:extLst>
              </p:cNvPr>
              <p:cNvSpPr/>
              <p:nvPr/>
            </p:nvSpPr>
            <p:spPr>
              <a:xfrm>
                <a:off x="11320399" y="4149512"/>
                <a:ext cx="157218" cy="200166"/>
              </a:xfrm>
              <a:prstGeom prst="chevron">
                <a:avLst/>
              </a:prstGeom>
              <a:solidFill>
                <a:schemeClr val="accent1">
                  <a:lumMod val="50000"/>
                </a:scheme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chemeClr val="tx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6304" tIns="73152" rIns="146304" bIns="73152" numCol="1" spcCol="0" rtlCol="0" fromWordArt="0" anchor="ctr" anchorCtr="0" forceAA="0" compatLnSpc="1">
                <a:prstTxWarp prst="textNoShape">
                  <a:avLst/>
                </a:prstTxWarp>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defTabSz="1463003">
                  <a:defRPr/>
                </a:pPr>
                <a:endParaRPr lang="en-US" sz="1920">
                  <a:solidFill>
                    <a:srgbClr val="FFFFFF"/>
                  </a:solidFill>
                </a:endParaRPr>
              </a:p>
            </p:txBody>
          </p:sp>
          <p:sp>
            <p:nvSpPr>
              <p:cNvPr id="12" name="Arrow: Chevron 11">
                <a:extLst>
                  <a:ext uri="{FF2B5EF4-FFF2-40B4-BE49-F238E27FC236}">
                    <a16:creationId xmlns:a16="http://schemas.microsoft.com/office/drawing/2014/main" id="{81A84D6D-0ECC-2876-CE80-1DC701E0C56E}"/>
                  </a:ext>
                </a:extLst>
              </p:cNvPr>
              <p:cNvSpPr/>
              <p:nvPr/>
            </p:nvSpPr>
            <p:spPr>
              <a:xfrm>
                <a:off x="11248033" y="4172582"/>
                <a:ext cx="120978" cy="154026"/>
              </a:xfrm>
              <a:prstGeom prst="chevron">
                <a:avLst/>
              </a:prstGeom>
              <a:solidFill>
                <a:schemeClr val="tx2"/>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chemeClr val="tx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6304" tIns="73152" rIns="146304" bIns="73152" numCol="1" spcCol="0" rtlCol="0" fromWordArt="0" anchor="ctr" anchorCtr="0" forceAA="0" compatLnSpc="1">
                <a:prstTxWarp prst="textNoShape">
                  <a:avLst/>
                </a:prstTxWarp>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defTabSz="1463003">
                  <a:defRPr/>
                </a:pPr>
                <a:endParaRPr lang="en-US" sz="1920">
                  <a:solidFill>
                    <a:srgbClr val="FFFFFF"/>
                  </a:solidFill>
                </a:endParaRPr>
              </a:p>
            </p:txBody>
          </p:sp>
        </p:grpSp>
      </p:grpSp>
    </p:spTree>
    <p:extLst>
      <p:ext uri="{BB962C8B-B14F-4D97-AF65-F5344CB8AC3E}">
        <p14:creationId xmlns:p14="http://schemas.microsoft.com/office/powerpoint/2010/main" val="1943956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DDE28-9B0E-21DC-A4B1-2FABD6B26DDE}"/>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A6BE089-7F32-4AA8-8B74-DC56BEBF6EE2}"/>
              </a:ext>
            </a:extLst>
          </p:cNvPr>
          <p:cNvSpPr/>
          <p:nvPr/>
        </p:nvSpPr>
        <p:spPr>
          <a:xfrm>
            <a:off x="103970" y="3881712"/>
            <a:ext cx="6347836" cy="1406181"/>
          </a:xfrm>
          <a:prstGeom prst="rect">
            <a:avLst/>
          </a:prstGeom>
          <a:solidFill>
            <a:schemeClr val="accent4">
              <a:lumMod val="20000"/>
              <a:lumOff val="8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GB" sz="1351"/>
          </a:p>
        </p:txBody>
      </p:sp>
      <p:sp>
        <p:nvSpPr>
          <p:cNvPr id="12" name="Rectangle 11">
            <a:extLst>
              <a:ext uri="{FF2B5EF4-FFF2-40B4-BE49-F238E27FC236}">
                <a16:creationId xmlns:a16="http://schemas.microsoft.com/office/drawing/2014/main" id="{A73A7648-F637-0599-17F1-3ED69F04E61E}"/>
              </a:ext>
            </a:extLst>
          </p:cNvPr>
          <p:cNvSpPr/>
          <p:nvPr/>
        </p:nvSpPr>
        <p:spPr>
          <a:xfrm>
            <a:off x="238278" y="1529360"/>
            <a:ext cx="11849753" cy="4346245"/>
          </a:xfrm>
          <a:prstGeom prst="rect">
            <a:avLst/>
          </a:prstGeom>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s-ES" sz="1350">
              <a:ea typeface="Calibri"/>
              <a:cs typeface="Calibri"/>
            </a:endParaRPr>
          </a:p>
        </p:txBody>
      </p:sp>
      <p:sp>
        <p:nvSpPr>
          <p:cNvPr id="2" name="Title 1">
            <a:extLst>
              <a:ext uri="{FF2B5EF4-FFF2-40B4-BE49-F238E27FC236}">
                <a16:creationId xmlns:a16="http://schemas.microsoft.com/office/drawing/2014/main" id="{7C7E0F64-4747-039A-A547-A5CAFD550FF1}"/>
              </a:ext>
            </a:extLst>
          </p:cNvPr>
          <p:cNvSpPr>
            <a:spLocks noGrp="1"/>
          </p:cNvSpPr>
          <p:nvPr>
            <p:ph type="title"/>
          </p:nvPr>
        </p:nvSpPr>
        <p:spPr>
          <a:xfrm>
            <a:off x="-225810" y="317621"/>
            <a:ext cx="7069709" cy="469536"/>
          </a:xfrm>
        </p:spPr>
        <p:txBody>
          <a:bodyPr>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r>
              <a:rPr lang="en-US" sz="2500">
                <a:latin typeface="Arial"/>
                <a:cs typeface="Arial"/>
              </a:rPr>
              <a:t>What do we mean by integrated PHC? </a:t>
            </a:r>
          </a:p>
        </p:txBody>
      </p:sp>
      <p:sp>
        <p:nvSpPr>
          <p:cNvPr id="7" name="TextBox 6">
            <a:extLst>
              <a:ext uri="{FF2B5EF4-FFF2-40B4-BE49-F238E27FC236}">
                <a16:creationId xmlns:a16="http://schemas.microsoft.com/office/drawing/2014/main" id="{D94C4D60-E462-3109-47E8-A132C5EF4E01}"/>
              </a:ext>
            </a:extLst>
          </p:cNvPr>
          <p:cNvSpPr txBox="1"/>
          <p:nvPr/>
        </p:nvSpPr>
        <p:spPr>
          <a:xfrm>
            <a:off x="5111107" y="4586919"/>
            <a:ext cx="6333459" cy="1384995"/>
          </a:xfrm>
          <a:prstGeom prst="rect">
            <a:avLst/>
          </a:prstGeom>
          <a:noFill/>
        </p:spPr>
        <p:txBody>
          <a:bodyPr wrap="square" lIns="91440" tIns="45720" rIns="91440" bIns="45720" rtlCol="0" anchor="t">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sz="2100" b="1">
                <a:solidFill>
                  <a:srgbClr val="821F04"/>
                </a:solidFill>
              </a:rPr>
              <a:t>Functional integration </a:t>
            </a:r>
            <a:r>
              <a:rPr lang="en-US" sz="2100">
                <a:solidFill>
                  <a:srgbClr val="821F04"/>
                </a:solidFill>
              </a:rPr>
              <a:t>through common investments:  Health Management Information Systems, HRH, supply, planning, financial management, Quality of Care </a:t>
            </a:r>
            <a:endParaRPr lang="en-US" sz="2133">
              <a:solidFill>
                <a:srgbClr val="821F04"/>
              </a:solidFill>
            </a:endParaRPr>
          </a:p>
        </p:txBody>
      </p:sp>
      <p:sp>
        <p:nvSpPr>
          <p:cNvPr id="10" name="TextBox 9">
            <a:extLst>
              <a:ext uri="{FF2B5EF4-FFF2-40B4-BE49-F238E27FC236}">
                <a16:creationId xmlns:a16="http://schemas.microsoft.com/office/drawing/2014/main" id="{A5FA77E8-FF4F-0EDB-E49F-4E897937E1C6}"/>
              </a:ext>
            </a:extLst>
          </p:cNvPr>
          <p:cNvSpPr txBox="1"/>
          <p:nvPr/>
        </p:nvSpPr>
        <p:spPr>
          <a:xfrm>
            <a:off x="8191771" y="6576160"/>
            <a:ext cx="1300356" cy="261611"/>
          </a:xfrm>
          <a:prstGeom prst="rect">
            <a:avLst/>
          </a:prstGeom>
          <a:noFill/>
        </p:spPr>
        <p:txBody>
          <a:bodyPr wrap="square" lIns="91440" tIns="45720" rIns="91440" bIns="45720" rtlCol="0" anchor="t">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sz="1100"/>
              <a:t>Ref: Neill et al 2023</a:t>
            </a:r>
            <a:endParaRPr lang="en-US" sz="1100">
              <a:ea typeface="Calibri"/>
              <a:cs typeface="Calibri"/>
            </a:endParaRPr>
          </a:p>
        </p:txBody>
      </p:sp>
      <p:sp>
        <p:nvSpPr>
          <p:cNvPr id="4" name="TextBox 3">
            <a:extLst>
              <a:ext uri="{FF2B5EF4-FFF2-40B4-BE49-F238E27FC236}">
                <a16:creationId xmlns:a16="http://schemas.microsoft.com/office/drawing/2014/main" id="{2B4F3A06-7473-5918-8AC4-E5A6F2FF1A44}"/>
              </a:ext>
            </a:extLst>
          </p:cNvPr>
          <p:cNvSpPr txBox="1"/>
          <p:nvPr/>
        </p:nvSpPr>
        <p:spPr>
          <a:xfrm>
            <a:off x="368502" y="893574"/>
            <a:ext cx="11422375" cy="369332"/>
          </a:xfrm>
          <a:prstGeom prst="rect">
            <a:avLst/>
          </a:prstGeom>
          <a:noFill/>
        </p:spPr>
        <p:txBody>
          <a:bodyPr wrap="square" lIns="91440" tIns="45720" rIns="91440" bIns="45720" rtlCol="0" anchor="t">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b="1">
                <a:latin typeface="Arial"/>
                <a:cs typeface="Arial"/>
              </a:rPr>
              <a:t>Sustainable</a:t>
            </a:r>
            <a:r>
              <a:rPr lang="en-US">
                <a:latin typeface="Arial"/>
                <a:cs typeface="Arial"/>
              </a:rPr>
              <a:t> integration cuts across multiple levels; </a:t>
            </a:r>
            <a:r>
              <a:rPr lang="en-US" sz="1600" b="1">
                <a:solidFill>
                  <a:schemeClr val="accent1"/>
                </a:solidFill>
                <a:latin typeface="Arial"/>
                <a:cs typeface="Arial"/>
              </a:rPr>
              <a:t>Focusing on clinical integration alone is insufficient </a:t>
            </a:r>
            <a:endParaRPr lang="en-US" sz="1350" b="1">
              <a:solidFill>
                <a:schemeClr val="accent1"/>
              </a:solidFill>
              <a:latin typeface="Arial"/>
              <a:cs typeface="Arial"/>
            </a:endParaRPr>
          </a:p>
        </p:txBody>
      </p:sp>
      <p:sp>
        <p:nvSpPr>
          <p:cNvPr id="11" name="TextBox 10">
            <a:extLst>
              <a:ext uri="{FF2B5EF4-FFF2-40B4-BE49-F238E27FC236}">
                <a16:creationId xmlns:a16="http://schemas.microsoft.com/office/drawing/2014/main" id="{75709F14-FF6A-E067-7994-C89A5D935FD2}"/>
              </a:ext>
            </a:extLst>
          </p:cNvPr>
          <p:cNvSpPr txBox="1"/>
          <p:nvPr/>
        </p:nvSpPr>
        <p:spPr>
          <a:xfrm>
            <a:off x="485381" y="1381760"/>
            <a:ext cx="5412167" cy="379656"/>
          </a:xfrm>
          <a:prstGeom prst="rect">
            <a:avLst/>
          </a:prstGeom>
          <a:solidFill>
            <a:schemeClr val="bg1"/>
          </a:solid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r>
              <a:rPr lang="en-US" sz="1867" b="1">
                <a:latin typeface="Univers" panose="020B0503020202020204" pitchFamily="34" charset="0"/>
              </a:rPr>
              <a:t>Rainbow Model for Integrated Primary Care* </a:t>
            </a:r>
          </a:p>
        </p:txBody>
      </p:sp>
      <p:grpSp>
        <p:nvGrpSpPr>
          <p:cNvPr id="21" name="Group 20">
            <a:extLst>
              <a:ext uri="{FF2B5EF4-FFF2-40B4-BE49-F238E27FC236}">
                <a16:creationId xmlns:a16="http://schemas.microsoft.com/office/drawing/2014/main" id="{86E0A2D1-C771-343D-7CE3-7064EC0CC60B}"/>
              </a:ext>
            </a:extLst>
          </p:cNvPr>
          <p:cNvGrpSpPr/>
          <p:nvPr/>
        </p:nvGrpSpPr>
        <p:grpSpPr>
          <a:xfrm>
            <a:off x="294681" y="6031165"/>
            <a:ext cx="10486872" cy="395355"/>
            <a:chOff x="359168" y="1126479"/>
            <a:chExt cx="10486871" cy="395354"/>
          </a:xfrm>
        </p:grpSpPr>
        <p:sp>
          <p:nvSpPr>
            <p:cNvPr id="19" name="Rectangle 18">
              <a:extLst>
                <a:ext uri="{FF2B5EF4-FFF2-40B4-BE49-F238E27FC236}">
                  <a16:creationId xmlns:a16="http://schemas.microsoft.com/office/drawing/2014/main" id="{DEB97C85-A6D7-BCA9-E6D5-D616F66FE59A}"/>
                </a:ext>
              </a:extLst>
            </p:cNvPr>
            <p:cNvSpPr/>
            <p:nvPr/>
          </p:nvSpPr>
          <p:spPr>
            <a:xfrm>
              <a:off x="8544088" y="1126479"/>
              <a:ext cx="1942715" cy="395354"/>
            </a:xfrm>
            <a:prstGeom prst="rect">
              <a:avLst/>
            </a:prstGeom>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s-ES" sz="1351"/>
            </a:p>
            <a:p>
              <a:pPr algn="ctr"/>
              <a:endParaRPr lang="en-GB" sz="1351"/>
            </a:p>
            <a:p>
              <a:pPr algn="ctr"/>
              <a:endParaRPr lang="en-GB" sz="1351"/>
            </a:p>
            <a:p>
              <a:pPr algn="ctr"/>
              <a:endParaRPr lang="en-GB" sz="1351"/>
            </a:p>
            <a:p>
              <a:pPr algn="ctr"/>
              <a:endParaRPr lang="en-GB" sz="1351"/>
            </a:p>
            <a:p>
              <a:pPr algn="ctr"/>
              <a:endParaRPr lang="en-GB" sz="1351"/>
            </a:p>
            <a:p>
              <a:pPr algn="ctr"/>
              <a:endParaRPr lang="en-GB" sz="1351"/>
            </a:p>
            <a:p>
              <a:pPr algn="ctr"/>
              <a:endParaRPr lang="en-GB" sz="1351"/>
            </a:p>
            <a:p>
              <a:pPr algn="ctr"/>
              <a:endParaRPr lang="en-GB" sz="1351"/>
            </a:p>
            <a:p>
              <a:pPr algn="ctr"/>
              <a:endParaRPr lang="en-GB" sz="1351"/>
            </a:p>
            <a:p>
              <a:pPr algn="ctr"/>
              <a:endParaRPr lang="en-GB" sz="1351"/>
            </a:p>
            <a:p>
              <a:pPr algn="ctr"/>
              <a:endParaRPr lang="en-GB" sz="1351"/>
            </a:p>
            <a:p>
              <a:pPr algn="ctr"/>
              <a:endParaRPr lang="en-GB" sz="1351"/>
            </a:p>
            <a:p>
              <a:pPr algn="ctr"/>
              <a:endParaRPr lang="en-GB" sz="1351"/>
            </a:p>
            <a:p>
              <a:pPr algn="ctr"/>
              <a:endParaRPr lang="en-GB" sz="1351"/>
            </a:p>
            <a:p>
              <a:pPr algn="ctr"/>
              <a:endParaRPr lang="en-GB" sz="1351"/>
            </a:p>
            <a:p>
              <a:pPr algn="ctr"/>
              <a:endParaRPr lang="en-GB" sz="1351"/>
            </a:p>
            <a:p>
              <a:pPr algn="ctr"/>
              <a:endParaRPr lang="en-GB" sz="1351"/>
            </a:p>
            <a:p>
              <a:pPr algn="ctr"/>
              <a:endParaRPr lang="en-GB" sz="1351"/>
            </a:p>
            <a:p>
              <a:pPr algn="ctr"/>
              <a:endParaRPr lang="en-GB" sz="1351"/>
            </a:p>
            <a:p>
              <a:pPr algn="ctr"/>
              <a:endParaRPr lang="en-GB" sz="1351"/>
            </a:p>
            <a:p>
              <a:pPr algn="ctr"/>
              <a:endParaRPr lang="en-GB" sz="1351"/>
            </a:p>
            <a:p>
              <a:pPr algn="ctr"/>
              <a:endParaRPr lang="en-GB" sz="1351"/>
            </a:p>
            <a:p>
              <a:pPr algn="ctr"/>
              <a:endParaRPr lang="en-GB" sz="1351"/>
            </a:p>
            <a:p>
              <a:pPr algn="ctr"/>
              <a:endParaRPr lang="en-GB" sz="1351"/>
            </a:p>
            <a:p>
              <a:pPr algn="ctr"/>
              <a:endParaRPr lang="en-GB" sz="1351"/>
            </a:p>
            <a:p>
              <a:pPr algn="ctr"/>
              <a:endParaRPr lang="en-GB" sz="1351"/>
            </a:p>
            <a:p>
              <a:pPr algn="ctr"/>
              <a:endParaRPr lang="en-GB" sz="1351"/>
            </a:p>
            <a:p>
              <a:pPr algn="ctr"/>
              <a:endParaRPr lang="en-GB" sz="1351"/>
            </a:p>
            <a:p>
              <a:pPr algn="ctr"/>
              <a:endParaRPr lang="en-GB" sz="1351"/>
            </a:p>
            <a:p>
              <a:pPr algn="ctr"/>
              <a:endParaRPr lang="en-GB" sz="1351"/>
            </a:p>
            <a:p>
              <a:pPr algn="ctr"/>
              <a:endParaRPr lang="en-GB" sz="1351"/>
            </a:p>
          </p:txBody>
        </p:sp>
        <p:sp>
          <p:nvSpPr>
            <p:cNvPr id="18" name="Arrow: Chevron 17">
              <a:extLst>
                <a:ext uri="{FF2B5EF4-FFF2-40B4-BE49-F238E27FC236}">
                  <a16:creationId xmlns:a16="http://schemas.microsoft.com/office/drawing/2014/main" id="{E398320B-F385-A594-D41A-A9083C48C95E}"/>
                </a:ext>
              </a:extLst>
            </p:cNvPr>
            <p:cNvSpPr/>
            <p:nvPr/>
          </p:nvSpPr>
          <p:spPr>
            <a:xfrm>
              <a:off x="6690311" y="1126479"/>
              <a:ext cx="2050829" cy="395354"/>
            </a:xfrm>
            <a:prstGeom prst="chevron">
              <a:avLst/>
            </a:prstGeom>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GB" sz="1351"/>
            </a:p>
          </p:txBody>
        </p:sp>
        <p:sp>
          <p:nvSpPr>
            <p:cNvPr id="14" name="Rectangle 13">
              <a:extLst>
                <a:ext uri="{FF2B5EF4-FFF2-40B4-BE49-F238E27FC236}">
                  <a16:creationId xmlns:a16="http://schemas.microsoft.com/office/drawing/2014/main" id="{ABF373E8-3FE5-BE03-81DA-C35594906E34}"/>
                </a:ext>
              </a:extLst>
            </p:cNvPr>
            <p:cNvSpPr/>
            <p:nvPr/>
          </p:nvSpPr>
          <p:spPr>
            <a:xfrm>
              <a:off x="359168" y="1126479"/>
              <a:ext cx="5945068" cy="395354"/>
            </a:xfrm>
            <a:prstGeom prst="rect">
              <a:avLst/>
            </a:prstGeom>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GB" sz="1351"/>
            </a:p>
          </p:txBody>
        </p:sp>
        <p:sp>
          <p:nvSpPr>
            <p:cNvPr id="15" name="Arrow: Chevron 14">
              <a:extLst>
                <a:ext uri="{FF2B5EF4-FFF2-40B4-BE49-F238E27FC236}">
                  <a16:creationId xmlns:a16="http://schemas.microsoft.com/office/drawing/2014/main" id="{B5BBF3A9-271D-303C-6CF0-3BB5D68D305D}"/>
                </a:ext>
              </a:extLst>
            </p:cNvPr>
            <p:cNvSpPr/>
            <p:nvPr/>
          </p:nvSpPr>
          <p:spPr>
            <a:xfrm>
              <a:off x="5852849" y="1126479"/>
              <a:ext cx="1347721" cy="395354"/>
            </a:xfrm>
            <a:prstGeom prst="chevron">
              <a:avLst/>
            </a:prstGeom>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GB" sz="1351"/>
            </a:p>
          </p:txBody>
        </p:sp>
        <p:sp>
          <p:nvSpPr>
            <p:cNvPr id="8" name="TextBox 7">
              <a:extLst>
                <a:ext uri="{FF2B5EF4-FFF2-40B4-BE49-F238E27FC236}">
                  <a16:creationId xmlns:a16="http://schemas.microsoft.com/office/drawing/2014/main" id="{66DBA673-F2F7-E2F5-8276-1EC387A0E922}"/>
                </a:ext>
              </a:extLst>
            </p:cNvPr>
            <p:cNvSpPr txBox="1"/>
            <p:nvPr/>
          </p:nvSpPr>
          <p:spPr>
            <a:xfrm>
              <a:off x="359168" y="1128836"/>
              <a:ext cx="10486871" cy="369331"/>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sz="1600" b="1">
                  <a:solidFill>
                    <a:schemeClr val="bg1"/>
                  </a:solidFill>
                  <a:latin typeface="Univers" panose="020B0503020202020204" pitchFamily="34" charset="0"/>
                </a:rPr>
                <a:t>How do we move along the continuum:  </a:t>
              </a:r>
              <a:r>
                <a:rPr lang="en-US" sz="1600">
                  <a:solidFill>
                    <a:schemeClr val="bg1"/>
                  </a:solidFill>
                  <a:latin typeface="Univers" panose="020B0503020202020204" pitchFamily="34" charset="0"/>
                </a:rPr>
                <a:t>Fragmentation     Linkage       Coordination     Full Integration </a:t>
              </a:r>
            </a:p>
          </p:txBody>
        </p:sp>
      </p:grpSp>
      <p:sp>
        <p:nvSpPr>
          <p:cNvPr id="6" name="TextBox 5">
            <a:extLst>
              <a:ext uri="{FF2B5EF4-FFF2-40B4-BE49-F238E27FC236}">
                <a16:creationId xmlns:a16="http://schemas.microsoft.com/office/drawing/2014/main" id="{6FFBA611-FC2A-34F0-FD1D-21A91736AF27}"/>
              </a:ext>
            </a:extLst>
          </p:cNvPr>
          <p:cNvSpPr txBox="1"/>
          <p:nvPr/>
        </p:nvSpPr>
        <p:spPr>
          <a:xfrm>
            <a:off x="9426054" y="6560773"/>
            <a:ext cx="1355500" cy="261610"/>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sz="1100" err="1"/>
              <a:t>Valentijn</a:t>
            </a:r>
            <a:r>
              <a:rPr lang="en-US" sz="1100"/>
              <a:t> et al 2013</a:t>
            </a:r>
          </a:p>
        </p:txBody>
      </p:sp>
      <p:sp>
        <p:nvSpPr>
          <p:cNvPr id="17" name="TextBox 16">
            <a:extLst>
              <a:ext uri="{FF2B5EF4-FFF2-40B4-BE49-F238E27FC236}">
                <a16:creationId xmlns:a16="http://schemas.microsoft.com/office/drawing/2014/main" id="{B4506797-A97E-FD06-AC8B-5863E20F3D8A}"/>
              </a:ext>
            </a:extLst>
          </p:cNvPr>
          <p:cNvSpPr txBox="1"/>
          <p:nvPr/>
        </p:nvSpPr>
        <p:spPr>
          <a:xfrm>
            <a:off x="3430159" y="2111718"/>
            <a:ext cx="8364747" cy="192369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121920" tIns="60960" rIns="121920" bIns="60960" numCol="1" spcCol="0" rtlCol="0" fromWordArt="0" anchor="ctr" anchorCtr="0" forceAA="0" compatLnSpc="1">
            <a:prstTxWarp prst="textNoShape">
              <a:avLst/>
            </a:prstTxWarp>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sz="2000" b="1"/>
              <a:t>Systems Integration</a:t>
            </a:r>
            <a:r>
              <a:rPr lang="en-GB" sz="2000"/>
              <a:t>: structures and processes</a:t>
            </a:r>
            <a:endParaRPr lang="en-GB" sz="2000">
              <a:ea typeface="Calibri"/>
              <a:cs typeface="Calibri"/>
            </a:endParaRPr>
          </a:p>
          <a:p>
            <a:endParaRPr lang="en-GB" sz="2000">
              <a:ea typeface="Calibri"/>
              <a:cs typeface="Calibri"/>
            </a:endParaRPr>
          </a:p>
          <a:p>
            <a:r>
              <a:rPr lang="en-GB" sz="2000" b="1"/>
              <a:t>Organisational Integration</a:t>
            </a:r>
            <a:r>
              <a:rPr lang="en-GB" sz="2000"/>
              <a:t>: production and delivery</a:t>
            </a:r>
            <a:endParaRPr lang="en-GB" sz="2000">
              <a:ea typeface="Calibri"/>
              <a:cs typeface="Calibri"/>
            </a:endParaRPr>
          </a:p>
          <a:p>
            <a:endParaRPr lang="en-GB" sz="2000">
              <a:ea typeface="Calibri"/>
              <a:cs typeface="Calibri"/>
            </a:endParaRPr>
          </a:p>
          <a:p>
            <a:r>
              <a:rPr lang="en-GB" sz="2000" b="1"/>
              <a:t>Professional Integration</a:t>
            </a:r>
            <a:r>
              <a:rPr lang="en-GB" sz="2000"/>
              <a:t>: </a:t>
            </a:r>
            <a:r>
              <a:rPr lang="en-GB"/>
              <a:t>Partnerships between professionals, within and betwee</a:t>
            </a:r>
            <a:r>
              <a:rPr lang="en-GB" sz="2000"/>
              <a:t>n </a:t>
            </a:r>
            <a:r>
              <a:rPr lang="en-GB"/>
              <a:t>orgs</a:t>
            </a:r>
            <a:endParaRPr lang="en-GB">
              <a:ea typeface="Calibri"/>
              <a:cs typeface="Calibri"/>
            </a:endParaRPr>
          </a:p>
          <a:p>
            <a:endParaRPr lang="en-GB" sz="2000">
              <a:ea typeface="Calibri"/>
              <a:cs typeface="Calibri"/>
            </a:endParaRPr>
          </a:p>
          <a:p>
            <a:r>
              <a:rPr lang="en-GB" sz="2000" b="1"/>
              <a:t>Clinical Integration</a:t>
            </a:r>
            <a:r>
              <a:rPr lang="en-GB" sz="2000"/>
              <a:t>: person-centred perspective, coordinated care</a:t>
            </a:r>
            <a:endParaRPr lang="en-GB" sz="2000">
              <a:ea typeface="Calibri"/>
              <a:cs typeface="Calibri"/>
            </a:endParaRPr>
          </a:p>
        </p:txBody>
      </p:sp>
      <p:pic>
        <p:nvPicPr>
          <p:cNvPr id="3074" name="Picture 2" descr="weather, rainbow Icon">
            <a:extLst>
              <a:ext uri="{FF2B5EF4-FFF2-40B4-BE49-F238E27FC236}">
                <a16:creationId xmlns:a16="http://schemas.microsoft.com/office/drawing/2014/main" id="{90586C4F-5CBC-964F-A269-D7C2A7F4E0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96" y="1300365"/>
            <a:ext cx="4145280" cy="414528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8EC6CE6B-6C7A-A525-E7E3-54DCE9422975}"/>
              </a:ext>
            </a:extLst>
          </p:cNvPr>
          <p:cNvSpPr txBox="1"/>
          <p:nvPr/>
        </p:nvSpPr>
        <p:spPr>
          <a:xfrm>
            <a:off x="689108" y="2015776"/>
            <a:ext cx="1219200" cy="12192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121920" tIns="60960" rIns="121920" bIns="60960" numCol="1" spcCol="0" rtlCol="0" fromWordArt="0" anchor="ctr" anchorCtr="0" forceAA="0" compatLnSpc="1">
            <a:prstTxWarp prst="textNoShape">
              <a:avLst/>
            </a:prstTxWarp>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r>
              <a:rPr lang="en-GB" sz="1467">
                <a:solidFill>
                  <a:schemeClr val="tx1"/>
                </a:solidFill>
              </a:rPr>
              <a:t>Normative integration</a:t>
            </a:r>
          </a:p>
        </p:txBody>
      </p:sp>
      <p:sp>
        <p:nvSpPr>
          <p:cNvPr id="25" name="TextBox 24">
            <a:extLst>
              <a:ext uri="{FF2B5EF4-FFF2-40B4-BE49-F238E27FC236}">
                <a16:creationId xmlns:a16="http://schemas.microsoft.com/office/drawing/2014/main" id="{EFAE3AFB-37E0-D4ED-3158-076514AA3AEE}"/>
              </a:ext>
            </a:extLst>
          </p:cNvPr>
          <p:cNvSpPr txBox="1"/>
          <p:nvPr/>
        </p:nvSpPr>
        <p:spPr>
          <a:xfrm>
            <a:off x="689108" y="2701991"/>
            <a:ext cx="1219200" cy="12192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121920" tIns="60960" rIns="121920" bIns="60960" numCol="1" spcCol="0" rtlCol="0" fromWordArt="0" anchor="ctr" anchorCtr="0" forceAA="0" compatLnSpc="1">
            <a:prstTxWarp prst="textNoShape">
              <a:avLst/>
            </a:prstTxWarp>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r>
              <a:rPr lang="en-GB" sz="1467">
                <a:solidFill>
                  <a:schemeClr val="tx1"/>
                </a:solidFill>
              </a:rPr>
              <a:t>Functional integration</a:t>
            </a:r>
          </a:p>
        </p:txBody>
      </p:sp>
      <p:cxnSp>
        <p:nvCxnSpPr>
          <p:cNvPr id="27" name="Straight Arrow Connector 26">
            <a:extLst>
              <a:ext uri="{FF2B5EF4-FFF2-40B4-BE49-F238E27FC236}">
                <a16:creationId xmlns:a16="http://schemas.microsoft.com/office/drawing/2014/main" id="{3682532B-1909-1C96-00A6-1A7502C6B771}"/>
              </a:ext>
            </a:extLst>
          </p:cNvPr>
          <p:cNvCxnSpPr/>
          <p:nvPr/>
        </p:nvCxnSpPr>
        <p:spPr>
          <a:xfrm>
            <a:off x="487464" y="5678673"/>
            <a:ext cx="2319675" cy="0"/>
          </a:xfrm>
          <a:prstGeom prst="straightConnector1">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31" name="Straight Connector 30">
            <a:extLst>
              <a:ext uri="{FF2B5EF4-FFF2-40B4-BE49-F238E27FC236}">
                <a16:creationId xmlns:a16="http://schemas.microsoft.com/office/drawing/2014/main" id="{5FF815C4-921F-0ADC-12E5-95B0F976F555}"/>
              </a:ext>
            </a:extLst>
          </p:cNvPr>
          <p:cNvCxnSpPr>
            <a:cxnSpLocks/>
          </p:cNvCxnSpPr>
          <p:nvPr/>
        </p:nvCxnSpPr>
        <p:spPr>
          <a:xfrm>
            <a:off x="1154832" y="5523598"/>
            <a:ext cx="0" cy="237781"/>
          </a:xfrm>
          <a:prstGeom prst="line">
            <a:avLst/>
          </a:prstGeom>
          <a:ln w="9525" cap="rnd">
            <a:solidFill>
              <a:srgbClr val="9A9A9A"/>
            </a:solidFill>
            <a:prstDash val="solid"/>
            <a:round/>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1E96602C-778E-EFD2-DEDA-E11269377CAE}"/>
              </a:ext>
            </a:extLst>
          </p:cNvPr>
          <p:cNvSpPr txBox="1"/>
          <p:nvPr/>
        </p:nvSpPr>
        <p:spPr>
          <a:xfrm>
            <a:off x="1298440" y="4918914"/>
            <a:ext cx="1219200" cy="12192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121920" tIns="60960" rIns="121920" bIns="60960" numCol="1" spcCol="0" rtlCol="0" fromWordArt="0" anchor="ctr" anchorCtr="0" forceAA="0" compatLnSpc="1">
            <a:prstTxWarp prst="textNoShape">
              <a:avLst/>
            </a:prstTxWarp>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r>
              <a:rPr lang="en-GB" sz="1600"/>
              <a:t>Macro level     Miso Level       Micro Level</a:t>
            </a:r>
          </a:p>
        </p:txBody>
      </p:sp>
      <p:cxnSp>
        <p:nvCxnSpPr>
          <p:cNvPr id="34" name="Straight Connector 33">
            <a:extLst>
              <a:ext uri="{FF2B5EF4-FFF2-40B4-BE49-F238E27FC236}">
                <a16:creationId xmlns:a16="http://schemas.microsoft.com/office/drawing/2014/main" id="{AB2FB508-AA38-760B-0B72-1DA9B4330CCE}"/>
              </a:ext>
            </a:extLst>
          </p:cNvPr>
          <p:cNvCxnSpPr>
            <a:cxnSpLocks/>
          </p:cNvCxnSpPr>
          <p:nvPr/>
        </p:nvCxnSpPr>
        <p:spPr>
          <a:xfrm>
            <a:off x="2322221" y="5518847"/>
            <a:ext cx="0" cy="237781"/>
          </a:xfrm>
          <a:prstGeom prst="line">
            <a:avLst/>
          </a:prstGeom>
          <a:ln w="9525" cap="rnd">
            <a:solidFill>
              <a:srgbClr val="9A9A9A"/>
            </a:solidFill>
            <a:prstDash val="solid"/>
            <a:round/>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394F786A-4AB4-0210-0B59-5630C7731FFE}"/>
              </a:ext>
            </a:extLst>
          </p:cNvPr>
          <p:cNvSpPr txBox="1"/>
          <p:nvPr/>
        </p:nvSpPr>
        <p:spPr>
          <a:xfrm>
            <a:off x="349851" y="4854159"/>
            <a:ext cx="1897716" cy="339613"/>
          </a:xfrm>
          <a:prstGeom prst="rect">
            <a:avLst/>
          </a:prstGeom>
          <a:noFill/>
          <a:ln w="9525" cap="rnd">
            <a:solidFill>
              <a:srgbClr val="E8B417"/>
            </a:solid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121920" tIns="60960" rIns="121920" bIns="60960" numCol="1" spcCol="0" rtlCol="0" fromWordArt="0" anchor="ctr" anchorCtr="0" forceAA="0" compatLnSpc="1">
            <a:prstTxWarp prst="textNoShape">
              <a:avLst/>
            </a:prstTxWarp>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r>
              <a:rPr lang="en-GB" sz="1600">
                <a:solidFill>
                  <a:schemeClr val="tx1"/>
                </a:solidFill>
              </a:rPr>
              <a:t>Population based care</a:t>
            </a:r>
          </a:p>
        </p:txBody>
      </p:sp>
      <p:sp>
        <p:nvSpPr>
          <p:cNvPr id="38" name="TextBox 37">
            <a:extLst>
              <a:ext uri="{FF2B5EF4-FFF2-40B4-BE49-F238E27FC236}">
                <a16:creationId xmlns:a16="http://schemas.microsoft.com/office/drawing/2014/main" id="{75DBBC33-5D5E-E971-7CB4-22F67CF1EA73}"/>
              </a:ext>
            </a:extLst>
          </p:cNvPr>
          <p:cNvSpPr txBox="1"/>
          <p:nvPr/>
        </p:nvSpPr>
        <p:spPr>
          <a:xfrm>
            <a:off x="2413004" y="4859419"/>
            <a:ext cx="1806153" cy="339612"/>
          </a:xfrm>
          <a:prstGeom prst="rect">
            <a:avLst/>
          </a:prstGeom>
          <a:noFill/>
          <a:ln w="9525" cap="rnd">
            <a:solidFill>
              <a:schemeClr val="tx2">
                <a:lumMod val="60000"/>
                <a:lumOff val="40000"/>
              </a:schemeClr>
            </a:solid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121920" tIns="60960" rIns="121920" bIns="60960" numCol="1" spcCol="0" rtlCol="0" fromWordArt="0" anchor="ctr" anchorCtr="0" forceAA="0" compatLnSpc="1">
            <a:prstTxWarp prst="textNoShape">
              <a:avLst/>
            </a:prstTxWarp>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r>
              <a:rPr lang="en-GB" sz="1600">
                <a:solidFill>
                  <a:schemeClr val="tx1"/>
                </a:solidFill>
              </a:rPr>
              <a:t>Person-focused care</a:t>
            </a:r>
          </a:p>
        </p:txBody>
      </p:sp>
      <p:pic>
        <p:nvPicPr>
          <p:cNvPr id="3" name="Picture 2" descr="A blue text on a white background&#10;&#10;Description automatically generated">
            <a:extLst>
              <a:ext uri="{FF2B5EF4-FFF2-40B4-BE49-F238E27FC236}">
                <a16:creationId xmlns:a16="http://schemas.microsoft.com/office/drawing/2014/main" id="{E77848A4-706D-B50C-B089-2B621EFCA981}"/>
              </a:ext>
            </a:extLst>
          </p:cNvPr>
          <p:cNvPicPr>
            <a:picLocks noChangeAspect="1"/>
          </p:cNvPicPr>
          <p:nvPr/>
        </p:nvPicPr>
        <p:blipFill>
          <a:blip r:embed="rId4"/>
          <a:stretch>
            <a:fillRect/>
          </a:stretch>
        </p:blipFill>
        <p:spPr>
          <a:xfrm>
            <a:off x="10455049" y="5945446"/>
            <a:ext cx="1514475" cy="581025"/>
          </a:xfrm>
          <a:prstGeom prst="rect">
            <a:avLst/>
          </a:prstGeom>
        </p:spPr>
      </p:pic>
    </p:spTree>
    <p:extLst>
      <p:ext uri="{BB962C8B-B14F-4D97-AF65-F5344CB8AC3E}">
        <p14:creationId xmlns:p14="http://schemas.microsoft.com/office/powerpoint/2010/main" val="260149341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Gavi – Titles, Sections, End Slides">
  <a:themeElements>
    <a:clrScheme name="Gavi Palette 1">
      <a:dk1>
        <a:srgbClr val="000000"/>
      </a:dk1>
      <a:lt1>
        <a:srgbClr val="FFFFFF"/>
      </a:lt1>
      <a:dk2>
        <a:srgbClr val="005CB9"/>
      </a:dk2>
      <a:lt2>
        <a:srgbClr val="00A1DF"/>
      </a:lt2>
      <a:accent1>
        <a:srgbClr val="83BD00"/>
      </a:accent1>
      <a:accent2>
        <a:srgbClr val="3E9B6E"/>
      </a:accent2>
      <a:accent3>
        <a:srgbClr val="E24A3F"/>
      </a:accent3>
      <a:accent4>
        <a:srgbClr val="FA7650"/>
      </a:accent4>
      <a:accent5>
        <a:srgbClr val="F8A623"/>
      </a:accent5>
      <a:accent6>
        <a:srgbClr val="FED141"/>
      </a:accent6>
      <a:hlink>
        <a:srgbClr val="00A1DF"/>
      </a:hlink>
      <a:folHlink>
        <a:srgbClr val="005CB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VI_PPT_Full template" id="{99C43E16-FF9C-1849-AF03-F58742B6D3E6}" vid="{2B276190-5DD2-7F4B-9F0E-8F3BFCF15372}"/>
    </a:ext>
  </a:extLst>
</a:theme>
</file>

<file path=ppt/theme/theme2.xml><?xml version="1.0" encoding="utf-8"?>
<a:theme xmlns:a="http://schemas.openxmlformats.org/drawingml/2006/main" name="Gavi – Body Slides">
  <a:themeElements>
    <a:clrScheme name="Gavi Palette 1">
      <a:dk1>
        <a:srgbClr val="000000"/>
      </a:dk1>
      <a:lt1>
        <a:srgbClr val="FFFFFF"/>
      </a:lt1>
      <a:dk2>
        <a:srgbClr val="005CB9"/>
      </a:dk2>
      <a:lt2>
        <a:srgbClr val="00A1DF"/>
      </a:lt2>
      <a:accent1>
        <a:srgbClr val="83BD00"/>
      </a:accent1>
      <a:accent2>
        <a:srgbClr val="3E9B6E"/>
      </a:accent2>
      <a:accent3>
        <a:srgbClr val="E24A3F"/>
      </a:accent3>
      <a:accent4>
        <a:srgbClr val="FA7650"/>
      </a:accent4>
      <a:accent5>
        <a:srgbClr val="F8A623"/>
      </a:accent5>
      <a:accent6>
        <a:srgbClr val="FED141"/>
      </a:accent6>
      <a:hlink>
        <a:srgbClr val="00A1DF"/>
      </a:hlink>
      <a:folHlink>
        <a:srgbClr val="005CB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VI_PPT_Full template" id="{99C43E16-FF9C-1849-AF03-F58742B6D3E6}" vid="{2567E646-D828-574A-82B0-C553FAD81028}"/>
    </a:ext>
  </a:extLst>
</a:theme>
</file>

<file path=ppt/theme/theme3.xml><?xml version="1.0" encoding="utf-8"?>
<a:theme xmlns:a="http://schemas.openxmlformats.org/drawingml/2006/main" name="Office Theme">
  <a:themeElements>
    <a:clrScheme name="HCE Palette">
      <a:dk1>
        <a:srgbClr val="23416B"/>
      </a:dk1>
      <a:lt1>
        <a:srgbClr val="FFFFFF"/>
      </a:lt1>
      <a:dk2>
        <a:srgbClr val="143151"/>
      </a:dk2>
      <a:lt2>
        <a:srgbClr val="E7E6E6"/>
      </a:lt2>
      <a:accent1>
        <a:srgbClr val="8ABEC6"/>
      </a:accent1>
      <a:accent2>
        <a:srgbClr val="EDAC4C"/>
      </a:accent2>
      <a:accent3>
        <a:srgbClr val="E17060"/>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8_Gavi">
  <a:themeElements>
    <a:clrScheme name="Gavi">
      <a:dk1>
        <a:srgbClr val="343434"/>
      </a:dk1>
      <a:lt1>
        <a:sysClr val="window" lastClr="FFFFFF"/>
      </a:lt1>
      <a:dk2>
        <a:srgbClr val="F59BBB"/>
      </a:dk2>
      <a:lt2>
        <a:srgbClr val="878787"/>
      </a:lt2>
      <a:accent1>
        <a:srgbClr val="005CB9"/>
      </a:accent1>
      <a:accent2>
        <a:srgbClr val="00A1DF"/>
      </a:accent2>
      <a:accent3>
        <a:srgbClr val="95D600"/>
      </a:accent3>
      <a:accent4>
        <a:srgbClr val="A51890"/>
      </a:accent4>
      <a:accent5>
        <a:srgbClr val="CE0F69"/>
      </a:accent5>
      <a:accent6>
        <a:srgbClr val="005A70"/>
      </a:accent6>
      <a:hlink>
        <a:srgbClr val="343434"/>
      </a:hlink>
      <a:folHlink>
        <a:srgbClr val="343434"/>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vi ppt template 16-9 - Board and Board Committee presentations.potx" id="{C98FDE5F-0B04-4122-A4A8-EC68D8E18596}" vid="{7FB6D951-6AA3-41D6-88D4-F9F9F72857C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7fcb0b4-6618-46a6-bc9b-e43f6c14e1b2">
      <Terms xmlns="http://schemas.microsoft.com/office/infopath/2007/PartnerControls"/>
    </lcf76f155ced4ddcb4097134ff3c332f>
    <TaxCatchAll xmlns="d0706217-df7c-4bf4-936d-b09aa3b837af" xsi:nil="true"/>
    <_dlc_DocId xmlns="700359ba-e36c-422a-9925-ddada98091a9">GAVI-792562554-1665343</_dlc_DocId>
    <_dlc_DocIdUrl xmlns="700359ba-e36c-422a-9925-ddada98091a9">
      <Url>https://gavinet.sharepoint.com/teams/COP/vip/_layouts/15/DocIdRedir.aspx?ID=GAVI-792562554-1665343</Url>
      <Description>GAVI-792562554-1665343</Description>
    </_dlc_DocIdUrl>
    <SharedWithUsers xmlns="700359ba-e36c-422a-9925-ddada98091a9">
      <UserInfo>
        <DisplayName>Jalaa' Abdelwahab</DisplayName>
        <AccountId>38256</AccountId>
        <AccountType/>
      </UserInfo>
      <UserInfo>
        <DisplayName>Marguerite Cornu</DisplayName>
        <AccountId>13247</AccountId>
        <AccountType/>
      </UserInfo>
    </SharedWithUsers>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78BD32DA33BC184C888212066077B40D" ma:contentTypeVersion="15" ma:contentTypeDescription="Create a new document." ma:contentTypeScope="" ma:versionID="5beb1c3147457f4f099bd967f12d5db0">
  <xsd:schema xmlns:xsd="http://www.w3.org/2001/XMLSchema" xmlns:xs="http://www.w3.org/2001/XMLSchema" xmlns:p="http://schemas.microsoft.com/office/2006/metadata/properties" xmlns:ns2="700359ba-e36c-422a-9925-ddada98091a9" xmlns:ns3="77fcb0b4-6618-46a6-bc9b-e43f6c14e1b2" xmlns:ns4="d0706217-df7c-4bf4-936d-b09aa3b837af" targetNamespace="http://schemas.microsoft.com/office/2006/metadata/properties" ma:root="true" ma:fieldsID="475c409d28c493680599498b33444417" ns2:_="" ns3:_="" ns4:_="">
    <xsd:import namespace="700359ba-e36c-422a-9925-ddada98091a9"/>
    <xsd:import namespace="77fcb0b4-6618-46a6-bc9b-e43f6c14e1b2"/>
    <xsd:import namespace="d0706217-df7c-4bf4-936d-b09aa3b837af"/>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4:TaxCatchAll" minOccurs="0"/>
                <xsd:element ref="ns3:MediaServiceOCR" minOccurs="0"/>
                <xsd:element ref="ns3:MediaServiceGenerationTime" minOccurs="0"/>
                <xsd:element ref="ns3:MediaServiceEventHashCode" minOccurs="0"/>
                <xsd:element ref="ns2:SharedWithUsers" minOccurs="0"/>
                <xsd:element ref="ns2:SharedWithDetails" minOccurs="0"/>
                <xsd:element ref="ns3:MediaServiceObjectDetectorVersions" minOccurs="0"/>
                <xsd:element ref="ns3:MediaServiceSearchPropertie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0359ba-e36c-422a-9925-ddada98091a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7fcb0b4-6618-46a6-bc9b-e43f6c14e1b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93cb0222-e980-4273-ad97-85dba3159c09"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706217-df7c-4bf4-936d-b09aa3b837af"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be8d0b83-5287-4986-bb7f-bce56a97355c}" ma:internalName="TaxCatchAll" ma:showField="CatchAllData" ma:web="700359ba-e36c-422a-9925-ddada98091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8C2AF94-1ADD-4497-B811-40779A421353}">
  <ds:schemaRefs>
    <ds:schemaRef ds:uri="http://schemas.microsoft.com/sharepoint/v3/contenttype/forms"/>
  </ds:schemaRefs>
</ds:datastoreItem>
</file>

<file path=customXml/itemProps2.xml><?xml version="1.0" encoding="utf-8"?>
<ds:datastoreItem xmlns:ds="http://schemas.openxmlformats.org/officeDocument/2006/customXml" ds:itemID="{59C990E6-CDDF-49BE-82A1-8D5BBAF228EA}">
  <ds:schemaRefs>
    <ds:schemaRef ds:uri="http://schemas.microsoft.com/sharepoint/events"/>
  </ds:schemaRefs>
</ds:datastoreItem>
</file>

<file path=customXml/itemProps3.xml><?xml version="1.0" encoding="utf-8"?>
<ds:datastoreItem xmlns:ds="http://schemas.openxmlformats.org/officeDocument/2006/customXml" ds:itemID="{0DB417BA-B70D-4064-B126-526D374E90C8}">
  <ds:schemaRefs>
    <ds:schemaRef ds:uri="http://purl.org/dc/terms/"/>
    <ds:schemaRef ds:uri="http://schemas.openxmlformats.org/package/2006/metadata/core-properties"/>
    <ds:schemaRef ds:uri="http://schemas.microsoft.com/office/2006/metadata/properties"/>
    <ds:schemaRef ds:uri="http://purl.org/dc/elements/1.1/"/>
    <ds:schemaRef ds:uri="http://purl.org/dc/dcmitype/"/>
    <ds:schemaRef ds:uri="http://schemas.microsoft.com/office/2006/documentManagement/types"/>
    <ds:schemaRef ds:uri="d0706217-df7c-4bf4-936d-b09aa3b837af"/>
    <ds:schemaRef ds:uri="700359ba-e36c-422a-9925-ddada98091a9"/>
    <ds:schemaRef ds:uri="http://schemas.microsoft.com/office/infopath/2007/PartnerControls"/>
    <ds:schemaRef ds:uri="77fcb0b4-6618-46a6-bc9b-e43f6c14e1b2"/>
    <ds:schemaRef ds:uri="http://www.w3.org/XML/1998/namespace"/>
  </ds:schemaRefs>
</ds:datastoreItem>
</file>

<file path=customXml/itemProps4.xml><?xml version="1.0" encoding="utf-8"?>
<ds:datastoreItem xmlns:ds="http://schemas.openxmlformats.org/officeDocument/2006/customXml" ds:itemID="{E0773F90-B574-40F9-81BD-FB8B2E543158}">
  <ds:schemaRefs>
    <ds:schemaRef ds:uri="700359ba-e36c-422a-9925-ddada98091a9"/>
    <ds:schemaRef ds:uri="77fcb0b4-6618-46a6-bc9b-e43f6c14e1b2"/>
    <ds:schemaRef ds:uri="d0706217-df7c-4bf4-936d-b09aa3b837a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GAVI_PPT_Full template</Template>
  <TotalTime>0</TotalTime>
  <Words>3552</Words>
  <Application>Microsoft Office PowerPoint</Application>
  <PresentationFormat>Widescreen</PresentationFormat>
  <Paragraphs>426</Paragraphs>
  <Slides>33</Slides>
  <Notes>26</Notes>
  <HiddenSlides>4</HiddenSlides>
  <MMClips>0</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33</vt:i4>
      </vt:variant>
    </vt:vector>
  </HeadingPairs>
  <TitlesOfParts>
    <vt:vector size="49" baseType="lpstr">
      <vt:lpstr>Arial</vt:lpstr>
      <vt:lpstr>Arial,Sans-Serif</vt:lpstr>
      <vt:lpstr>Calibri</vt:lpstr>
      <vt:lpstr>Frutiger Roman</vt:lpstr>
      <vt:lpstr>Lato Light</vt:lpstr>
      <vt:lpstr>Noto Sans</vt:lpstr>
      <vt:lpstr>Poppins</vt:lpstr>
      <vt:lpstr>Poppins SemiBold</vt:lpstr>
      <vt:lpstr>Univers</vt:lpstr>
      <vt:lpstr>Univers Light</vt:lpstr>
      <vt:lpstr>Wingdings</vt:lpstr>
      <vt:lpstr>Gavi – Titles, Sections, End Slides</vt:lpstr>
      <vt:lpstr>Gavi – Body Slides</vt:lpstr>
      <vt:lpstr>Office Theme</vt:lpstr>
      <vt:lpstr>8_Gavi</vt:lpstr>
      <vt:lpstr>think-cell Slide</vt:lpstr>
      <vt:lpstr>Gavi-UNICEF joint session: Using Immunisation to strengthen PHC</vt:lpstr>
      <vt:lpstr>Outline</vt:lpstr>
      <vt:lpstr>Achieving SDG3 with UHC through strengthening PHC</vt:lpstr>
      <vt:lpstr>PowerPoint Presentation</vt:lpstr>
      <vt:lpstr>PowerPoint Presentation</vt:lpstr>
      <vt:lpstr>PowerPoint Presentation</vt:lpstr>
      <vt:lpstr>PowerPoint Presentation</vt:lpstr>
      <vt:lpstr>PowerPoint Presentation</vt:lpstr>
      <vt:lpstr>What do we mean by integrated PHC? </vt:lpstr>
      <vt:lpstr>What are the Barriers to Integrated Primary Health Care?</vt:lpstr>
      <vt:lpstr>PowerPoint Presentation</vt:lpstr>
      <vt:lpstr>Outline – Gavi presentation</vt:lpstr>
      <vt:lpstr>Gavi support to M&amp;R  </vt:lpstr>
      <vt:lpstr>Gavi, the Vaccine Alliance and the Gavi Secretariat</vt:lpstr>
      <vt:lpstr>Gavi’s mission: equity is the answer</vt:lpstr>
      <vt:lpstr>Gavi supported vaccine programmes, VIS 2024 considerations and vaccine delivery platforms </vt:lpstr>
      <vt:lpstr>Leveraging various Gavi funding streams for comprehensive support for M &amp; R control</vt:lpstr>
      <vt:lpstr>Gavi support and link to HSS and PHC </vt:lpstr>
      <vt:lpstr>PowerPoint Presentation</vt:lpstr>
      <vt:lpstr>PowerPoint Presentation</vt:lpstr>
      <vt:lpstr>PowerPoint Presentation</vt:lpstr>
      <vt:lpstr>Opportunities to strengthen PHC:   links to immunization campaigns </vt:lpstr>
      <vt:lpstr>Vision of success</vt:lpstr>
      <vt:lpstr>PowerPoint Presentation</vt:lpstr>
      <vt:lpstr>Health Campaign Effectiveness (HCE) Coalition</vt:lpstr>
      <vt:lpstr>High-level Anticipated Outcomes For The HCE Collaborative Action Strategy (CAS)</vt:lpstr>
      <vt:lpstr>Steps ahead</vt:lpstr>
      <vt:lpstr>Only part of the problem statements addressed with work to date; MR Partnership must play role in improving routine and campaign quality through concerted efforts to integrate with PHC</vt:lpstr>
      <vt:lpstr>A Fragmented Campaign Ecosystem With An Opportunity  For Change </vt:lpstr>
      <vt:lpstr>HCE Coalition Identified Best Practices &amp; Opportunities For Impact</vt:lpstr>
      <vt:lpstr>The Collaborative Action Strategy (CAS) As A Way Forward </vt:lpstr>
      <vt:lpstr>Gavi Strategy 2021–2025 (updated version for 2023–2025) </vt:lpstr>
      <vt:lpstr>PowerPoint Presentation</vt:lpstr>
    </vt:vector>
  </TitlesOfParts>
  <Company>GAVI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Gavi MR support &amp; opportunities to strengthen PHC</dc:title>
  <dc:creator>Arunima Khanduri</dc:creator>
  <cp:lastModifiedBy>Noe, James</cp:lastModifiedBy>
  <cp:revision>1</cp:revision>
  <dcterms:created xsi:type="dcterms:W3CDTF">2024-02-27T09:57:41Z</dcterms:created>
  <dcterms:modified xsi:type="dcterms:W3CDTF">2024-03-07T13:53:29Z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a957285-7815-485a-9751-5b273b784ad5_Enabled">
    <vt:lpwstr>true</vt:lpwstr>
  </property>
  <property fmtid="{D5CDD505-2E9C-101B-9397-08002B2CF9AE}" pid="3" name="MSIP_Label_0a957285-7815-485a-9751-5b273b784ad5_SetDate">
    <vt:lpwstr>2022-02-17T16:13:58Z</vt:lpwstr>
  </property>
  <property fmtid="{D5CDD505-2E9C-101B-9397-08002B2CF9AE}" pid="4" name="MSIP_Label_0a957285-7815-485a-9751-5b273b784ad5_Method">
    <vt:lpwstr>Privileged</vt:lpwstr>
  </property>
  <property fmtid="{D5CDD505-2E9C-101B-9397-08002B2CF9AE}" pid="5" name="MSIP_Label_0a957285-7815-485a-9751-5b273b784ad5_Name">
    <vt:lpwstr>0a957285-7815-485a-9751-5b273b784ad5</vt:lpwstr>
  </property>
  <property fmtid="{D5CDD505-2E9C-101B-9397-08002B2CF9AE}" pid="6" name="MSIP_Label_0a957285-7815-485a-9751-5b273b784ad5_SiteId">
    <vt:lpwstr>1de6d9f3-0daf-4df6-b9d6-5959f16f6118</vt:lpwstr>
  </property>
  <property fmtid="{D5CDD505-2E9C-101B-9397-08002B2CF9AE}" pid="7" name="MSIP_Label_0a957285-7815-485a-9751-5b273b784ad5_ActionId">
    <vt:lpwstr>149189a2-f678-4e5f-b622-22e4b9a92e12</vt:lpwstr>
  </property>
  <property fmtid="{D5CDD505-2E9C-101B-9397-08002B2CF9AE}" pid="8" name="MSIP_Label_0a957285-7815-485a-9751-5b273b784ad5_ContentBits">
    <vt:lpwstr>0</vt:lpwstr>
  </property>
  <property fmtid="{D5CDD505-2E9C-101B-9397-08002B2CF9AE}" pid="9" name="ContentTypeId">
    <vt:lpwstr>0x01010078BD32DA33BC184C888212066077B40D</vt:lpwstr>
  </property>
  <property fmtid="{D5CDD505-2E9C-101B-9397-08002B2CF9AE}" pid="10" name="_dlc_DocIdItemGuid">
    <vt:lpwstr>35c53354-e836-4714-9e11-a2547512fca4</vt:lpwstr>
  </property>
  <property fmtid="{D5CDD505-2E9C-101B-9397-08002B2CF9AE}" pid="11" name="MediaServiceImageTags">
    <vt:lpwstr/>
  </property>
</Properties>
</file>