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65" r:id="rId2"/>
    <p:sldId id="267" r:id="rId3"/>
    <p:sldId id="264" r:id="rId4"/>
    <p:sldId id="258" r:id="rId5"/>
    <p:sldId id="259" r:id="rId6"/>
    <p:sldId id="260" r:id="rId7"/>
    <p:sldId id="262" r:id="rId8"/>
    <p:sldId id="261" r:id="rId9"/>
    <p:sldId id="263" r:id="rId10"/>
    <p:sldId id="266" r:id="rId11"/>
    <p:sldId id="268" r:id="rId12"/>
    <p:sldId id="26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11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732D204-9132-4764-B038-08B7832C9662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56E6BB9-B760-4511-BB2A-CD0CDF88D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9646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0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6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70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86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9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0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8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3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3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25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44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C139A-8D1D-425C-B4E9-DB169A2D3586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B90A0-E3F1-41BC-BE5B-ECC8D0B1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7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lifetime with measles and rubella;</a:t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Current issues</a:t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Alan R. Hinman, MD, MPH</a:t>
            </a: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September 11, 2019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423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Current Issues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690688"/>
            <a:ext cx="12192000" cy="5167312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Increased incidence of measles globally and in US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4 states have abolished non-medical exemptions to school immunization requirements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Americas de-listed as having achieved elimination – US at risk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82 countries verified as having achieved measles elimination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Rising vaccine hesitancy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Some social media platforms modifying searches on immunization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Immunization Agenda 2030 under development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Movement toward system strengthening and integration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Recent SAGE MR Work Group meeting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687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Measles eradication is inevitable!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547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Measles eradication is inevitable!</a:t>
            </a:r>
          </a:p>
          <a:p>
            <a:pPr marL="0" indent="0" algn="ctr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 would dearly love to see measles and rubella/CRS eradicated within my lifetime.</a:t>
            </a:r>
          </a:p>
          <a:p>
            <a:pPr marL="0" indent="0" algn="ctr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Since I’m now 80 (82) we’d better get on it!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423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Initiation into measles/rubella</a:t>
            </a:r>
          </a:p>
          <a:p>
            <a:pPr lvl="1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Measles – El Centro CA - 1966</a:t>
            </a:r>
          </a:p>
          <a:p>
            <a:pPr lvl="1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Going to NY State Health Department -1970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Publications I consider potentially significant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Current issues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859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lan - 1973 001"/>
          <p:cNvPicPr>
            <a:picLocks noChangeAspect="1" noChangeArrowheads="1"/>
          </p:cNvPicPr>
          <p:nvPr/>
        </p:nvPicPr>
        <p:blipFill>
          <a:blip r:embed="rId2" cstate="print"/>
          <a:srcRect l="3139" t="3334" r="2681" b="3334"/>
          <a:stretch>
            <a:fillRect/>
          </a:stretch>
        </p:blipFill>
        <p:spPr>
          <a:xfrm>
            <a:off x="3333405" y="-41252"/>
            <a:ext cx="4929446" cy="68992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7842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354355" y="-2600214"/>
            <a:ext cx="3499661" cy="113601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156363" y="5436523"/>
            <a:ext cx="310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AJPH, April 1972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62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828741" y="-549709"/>
            <a:ext cx="6409113" cy="805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659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150" y="673331"/>
            <a:ext cx="10030264" cy="566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670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0" y="399012"/>
            <a:ext cx="9800173" cy="55502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7745" y="6083823"/>
            <a:ext cx="4869920" cy="51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050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0919" y="-72723"/>
            <a:ext cx="6428594" cy="640702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0011" y="6409166"/>
            <a:ext cx="2292399" cy="307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593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969" y="1404851"/>
            <a:ext cx="8948014" cy="24547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541" y="4663440"/>
            <a:ext cx="5511010" cy="494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530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155</Words>
  <Application>Microsoft Office PowerPoint</Application>
  <PresentationFormat>Widescreen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A lifetime with measles and rubella; Current issues 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Current Issues</vt:lpstr>
      <vt:lpstr>Conclusions</vt:lpstr>
      <vt:lpstr>Conclusions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Hinman</dc:creator>
  <cp:lastModifiedBy>Alan Hinman</cp:lastModifiedBy>
  <cp:revision>13</cp:revision>
  <cp:lastPrinted>2019-09-10T13:55:41Z</cp:lastPrinted>
  <dcterms:created xsi:type="dcterms:W3CDTF">2019-09-09T13:40:34Z</dcterms:created>
  <dcterms:modified xsi:type="dcterms:W3CDTF">2019-09-10T13:57:41Z</dcterms:modified>
</cp:coreProperties>
</file>