
<file path=[Content_Types].xml><?xml version="1.0" encoding="utf-8"?>
<Types xmlns="http://schemas.openxmlformats.org/package/2006/content-types">
  <Default Extension="png" ContentType="image/png"/>
  <Default Extension="wmf" ContentType="image/x-wmf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Masters/slideMaster5.xml" ContentType="application/vnd.openxmlformats-officedocument.presentationml.slideMaster+xml"/>
  <Override PartName="/ppt/slideMasters/slideMaster6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theme/theme3.xml" ContentType="application/vnd.openxmlformats-officedocument.theme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slideLayouts/slideLayout41.xml" ContentType="application/vnd.openxmlformats-officedocument.presentationml.slideLayout+xml"/>
  <Override PartName="/ppt/slideLayouts/slideLayout42.xml" ContentType="application/vnd.openxmlformats-officedocument.presentationml.slideLayout+xml"/>
  <Override PartName="/ppt/slideLayouts/slideLayout43.xml" ContentType="application/vnd.openxmlformats-officedocument.presentationml.slideLayout+xml"/>
  <Override PartName="/ppt/slideLayouts/slideLayout44.xml" ContentType="application/vnd.openxmlformats-officedocument.presentationml.slideLayout+xml"/>
  <Override PartName="/ppt/slideLayouts/slideLayout45.xml" ContentType="application/vnd.openxmlformats-officedocument.presentationml.slideLayout+xml"/>
  <Override PartName="/ppt/slideLayouts/slideLayout46.xml" ContentType="application/vnd.openxmlformats-officedocument.presentationml.slideLayout+xml"/>
  <Override PartName="/ppt/slideLayouts/slideLayout47.xml" ContentType="application/vnd.openxmlformats-officedocument.presentationml.slideLayout+xml"/>
  <Override PartName="/ppt/slideLayouts/slideLayout48.xml" ContentType="application/vnd.openxmlformats-officedocument.presentationml.slideLayout+xml"/>
  <Override PartName="/ppt/slideLayouts/slideLayout49.xml" ContentType="application/vnd.openxmlformats-officedocument.presentationml.slideLayout+xml"/>
  <Override PartName="/ppt/slideLayouts/slideLayout50.xml" ContentType="application/vnd.openxmlformats-officedocument.presentationml.slideLayout+xml"/>
  <Override PartName="/ppt/slideLayouts/slideLayout51.xml" ContentType="application/vnd.openxmlformats-officedocument.presentationml.slideLayout+xml"/>
  <Override PartName="/ppt/theme/theme4.xml" ContentType="application/vnd.openxmlformats-officedocument.theme+xml"/>
  <Override PartName="/ppt/slideLayouts/slideLayout52.xml" ContentType="application/vnd.openxmlformats-officedocument.presentationml.slideLayout+xml"/>
  <Override PartName="/ppt/slideLayouts/slideLayout53.xml" ContentType="application/vnd.openxmlformats-officedocument.presentationml.slideLayout+xml"/>
  <Override PartName="/ppt/slideLayouts/slideLayout54.xml" ContentType="application/vnd.openxmlformats-officedocument.presentationml.slideLayout+xml"/>
  <Override PartName="/ppt/slideLayouts/slideLayout55.xml" ContentType="application/vnd.openxmlformats-officedocument.presentationml.slideLayout+xml"/>
  <Override PartName="/ppt/slideLayouts/slideLayout56.xml" ContentType="application/vnd.openxmlformats-officedocument.presentationml.slideLayout+xml"/>
  <Override PartName="/ppt/slideLayouts/slideLayout57.xml" ContentType="application/vnd.openxmlformats-officedocument.presentationml.slideLayout+xml"/>
  <Override PartName="/ppt/slideLayouts/slideLayout58.xml" ContentType="application/vnd.openxmlformats-officedocument.presentationml.slideLayout+xml"/>
  <Override PartName="/ppt/slideLayouts/slideLayout59.xml" ContentType="application/vnd.openxmlformats-officedocument.presentationml.slideLayout+xml"/>
  <Override PartName="/ppt/slideLayouts/slideLayout60.xml" ContentType="application/vnd.openxmlformats-officedocument.presentationml.slideLayout+xml"/>
  <Override PartName="/ppt/slideLayouts/slideLayout61.xml" ContentType="application/vnd.openxmlformats-officedocument.presentationml.slideLayout+xml"/>
  <Override PartName="/ppt/slideLayouts/slideLayout62.xml" ContentType="application/vnd.openxmlformats-officedocument.presentationml.slideLayout+xml"/>
  <Override PartName="/ppt/slideLayouts/slideLayout63.xml" ContentType="application/vnd.openxmlformats-officedocument.presentationml.slideLayout+xml"/>
  <Override PartName="/ppt/slideLayouts/slideLayout64.xml" ContentType="application/vnd.openxmlformats-officedocument.presentationml.slideLayout+xml"/>
  <Override PartName="/ppt/theme/theme5.xml" ContentType="application/vnd.openxmlformats-officedocument.theme+xml"/>
  <Override PartName="/ppt/slideLayouts/slideLayout65.xml" ContentType="application/vnd.openxmlformats-officedocument.presentationml.slideLayout+xml"/>
  <Override PartName="/ppt/slideLayouts/slideLayout66.xml" ContentType="application/vnd.openxmlformats-officedocument.presentationml.slideLayout+xml"/>
  <Override PartName="/ppt/slideLayouts/slideLayout67.xml" ContentType="application/vnd.openxmlformats-officedocument.presentationml.slideLayout+xml"/>
  <Override PartName="/ppt/slideLayouts/slideLayout68.xml" ContentType="application/vnd.openxmlformats-officedocument.presentationml.slideLayout+xml"/>
  <Override PartName="/ppt/slideLayouts/slideLayout69.xml" ContentType="application/vnd.openxmlformats-officedocument.presentationml.slideLayout+xml"/>
  <Override PartName="/ppt/slideLayouts/slideLayout70.xml" ContentType="application/vnd.openxmlformats-officedocument.presentationml.slideLayout+xml"/>
  <Override PartName="/ppt/slideLayouts/slideLayout71.xml" ContentType="application/vnd.openxmlformats-officedocument.presentationml.slideLayout+xml"/>
  <Override PartName="/ppt/slideLayouts/slideLayout72.xml" ContentType="application/vnd.openxmlformats-officedocument.presentationml.slideLayout+xml"/>
  <Override PartName="/ppt/slideLayouts/slideLayout73.xml" ContentType="application/vnd.openxmlformats-officedocument.presentationml.slideLayout+xml"/>
  <Override PartName="/ppt/slideLayouts/slideLayout74.xml" ContentType="application/vnd.openxmlformats-officedocument.presentationml.slideLayout+xml"/>
  <Override PartName="/ppt/slideLayouts/slideLayout75.xml" ContentType="application/vnd.openxmlformats-officedocument.presentationml.slideLayout+xml"/>
  <Override PartName="/ppt/slideLayouts/slideLayout76.xml" ContentType="application/vnd.openxmlformats-officedocument.presentationml.slideLayout+xml"/>
  <Override PartName="/ppt/slideLayouts/slideLayout77.xml" ContentType="application/vnd.openxmlformats-officedocument.presentationml.slideLayout+xml"/>
  <Override PartName="/ppt/theme/theme6.xml" ContentType="application/vnd.openxmlformats-officedocument.theme+xml"/>
  <Override PartName="/ppt/theme/theme7.xml" ContentType="application/vnd.openxmlformats-officedocument.theme+xml"/>
  <Override PartName="/ppt/theme/theme8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9" r:id="rId1"/>
    <p:sldMasterId id="2147483652" r:id="rId2"/>
    <p:sldMasterId id="2147483654" r:id="rId3"/>
    <p:sldMasterId id="2147483945" r:id="rId4"/>
    <p:sldMasterId id="2147483978" r:id="rId5"/>
    <p:sldMasterId id="2147484044" r:id="rId6"/>
  </p:sldMasterIdLst>
  <p:notesMasterIdLst>
    <p:notesMasterId r:id="rId23"/>
  </p:notesMasterIdLst>
  <p:handoutMasterIdLst>
    <p:handoutMasterId r:id="rId24"/>
  </p:handoutMasterIdLst>
  <p:sldIdLst>
    <p:sldId id="340" r:id="rId7"/>
    <p:sldId id="632" r:id="rId8"/>
    <p:sldId id="714" r:id="rId9"/>
    <p:sldId id="715" r:id="rId10"/>
    <p:sldId id="722" r:id="rId11"/>
    <p:sldId id="711" r:id="rId12"/>
    <p:sldId id="713" r:id="rId13"/>
    <p:sldId id="719" r:id="rId14"/>
    <p:sldId id="720" r:id="rId15"/>
    <p:sldId id="726" r:id="rId16"/>
    <p:sldId id="727" r:id="rId17"/>
    <p:sldId id="710" r:id="rId18"/>
    <p:sldId id="723" r:id="rId19"/>
    <p:sldId id="707" r:id="rId20"/>
    <p:sldId id="728" r:id="rId21"/>
    <p:sldId id="729" r:id="rId22"/>
  </p:sldIdLst>
  <p:sldSz cx="10693400" cy="7561263"/>
  <p:notesSz cx="7010400" cy="9296400"/>
  <p:defaultTextStyle>
    <a:defPPr>
      <a:defRPr lang="en-GB"/>
    </a:defPPr>
    <a:lvl1pPr algn="l" rtl="1" fontAlgn="base">
      <a:spcBef>
        <a:spcPct val="0"/>
      </a:spcBef>
      <a:spcAft>
        <a:spcPct val="0"/>
      </a:spcAft>
      <a:defRPr sz="3900" b="1" kern="1200">
        <a:solidFill>
          <a:srgbClr val="000066"/>
        </a:solidFill>
        <a:latin typeface="Arial" charset="0"/>
        <a:ea typeface="+mn-ea"/>
        <a:cs typeface="Arial" charset="0"/>
      </a:defRPr>
    </a:lvl1pPr>
    <a:lvl2pPr marL="453073" algn="l" rtl="1" fontAlgn="base">
      <a:spcBef>
        <a:spcPct val="0"/>
      </a:spcBef>
      <a:spcAft>
        <a:spcPct val="0"/>
      </a:spcAft>
      <a:defRPr sz="3900" b="1" kern="1200">
        <a:solidFill>
          <a:srgbClr val="000066"/>
        </a:solidFill>
        <a:latin typeface="Arial" charset="0"/>
        <a:ea typeface="+mn-ea"/>
        <a:cs typeface="Arial" charset="0"/>
      </a:defRPr>
    </a:lvl2pPr>
    <a:lvl3pPr marL="906195" algn="l" rtl="1" fontAlgn="base">
      <a:spcBef>
        <a:spcPct val="0"/>
      </a:spcBef>
      <a:spcAft>
        <a:spcPct val="0"/>
      </a:spcAft>
      <a:defRPr sz="3900" b="1" kern="1200">
        <a:solidFill>
          <a:srgbClr val="000066"/>
        </a:solidFill>
        <a:latin typeface="Arial" charset="0"/>
        <a:ea typeface="+mn-ea"/>
        <a:cs typeface="Arial" charset="0"/>
      </a:defRPr>
    </a:lvl3pPr>
    <a:lvl4pPr marL="1359309" algn="l" rtl="1" fontAlgn="base">
      <a:spcBef>
        <a:spcPct val="0"/>
      </a:spcBef>
      <a:spcAft>
        <a:spcPct val="0"/>
      </a:spcAft>
      <a:defRPr sz="3900" b="1" kern="1200">
        <a:solidFill>
          <a:srgbClr val="000066"/>
        </a:solidFill>
        <a:latin typeface="Arial" charset="0"/>
        <a:ea typeface="+mn-ea"/>
        <a:cs typeface="Arial" charset="0"/>
      </a:defRPr>
    </a:lvl4pPr>
    <a:lvl5pPr marL="1812415" algn="l" rtl="1" fontAlgn="base">
      <a:spcBef>
        <a:spcPct val="0"/>
      </a:spcBef>
      <a:spcAft>
        <a:spcPct val="0"/>
      </a:spcAft>
      <a:defRPr sz="3900" b="1" kern="1200">
        <a:solidFill>
          <a:srgbClr val="000066"/>
        </a:solidFill>
        <a:latin typeface="Arial" charset="0"/>
        <a:ea typeface="+mn-ea"/>
        <a:cs typeface="Arial" charset="0"/>
      </a:defRPr>
    </a:lvl5pPr>
    <a:lvl6pPr marL="2265521" algn="l" defTabSz="906195" rtl="0" eaLnBrk="1" latinLnBrk="0" hangingPunct="1">
      <a:defRPr sz="3900" b="1" kern="1200">
        <a:solidFill>
          <a:srgbClr val="000066"/>
        </a:solidFill>
        <a:latin typeface="Arial" charset="0"/>
        <a:ea typeface="+mn-ea"/>
        <a:cs typeface="Arial" charset="0"/>
      </a:defRPr>
    </a:lvl6pPr>
    <a:lvl7pPr marL="2718625" algn="l" defTabSz="906195" rtl="0" eaLnBrk="1" latinLnBrk="0" hangingPunct="1">
      <a:defRPr sz="3900" b="1" kern="1200">
        <a:solidFill>
          <a:srgbClr val="000066"/>
        </a:solidFill>
        <a:latin typeface="Arial" charset="0"/>
        <a:ea typeface="+mn-ea"/>
        <a:cs typeface="Arial" charset="0"/>
      </a:defRPr>
    </a:lvl7pPr>
    <a:lvl8pPr marL="3171728" algn="l" defTabSz="906195" rtl="0" eaLnBrk="1" latinLnBrk="0" hangingPunct="1">
      <a:defRPr sz="3900" b="1" kern="1200">
        <a:solidFill>
          <a:srgbClr val="000066"/>
        </a:solidFill>
        <a:latin typeface="Arial" charset="0"/>
        <a:ea typeface="+mn-ea"/>
        <a:cs typeface="Arial" charset="0"/>
      </a:defRPr>
    </a:lvl8pPr>
    <a:lvl9pPr marL="3624834" algn="l" defTabSz="906195" rtl="0" eaLnBrk="1" latinLnBrk="0" hangingPunct="1">
      <a:defRPr sz="3900" b="1" kern="1200">
        <a:solidFill>
          <a:srgbClr val="000066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66"/>
    <a:srgbClr val="FF0000"/>
    <a:srgbClr val="66FF33"/>
    <a:srgbClr val="333399"/>
    <a:srgbClr val="96CCEE"/>
    <a:srgbClr val="FF3300"/>
    <a:srgbClr val="FF6600"/>
    <a:srgbClr val="FF9900"/>
    <a:srgbClr val="FF99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588" autoAdjust="0"/>
    <p:restoredTop sz="90053" autoAdjust="0"/>
  </p:normalViewPr>
  <p:slideViewPr>
    <p:cSldViewPr snapToGrid="0">
      <p:cViewPr>
        <p:scale>
          <a:sx n="48" d="100"/>
          <a:sy n="48" d="100"/>
        </p:scale>
        <p:origin x="-1782" y="-546"/>
      </p:cViewPr>
      <p:guideLst>
        <p:guide orient="horz" pos="2382"/>
        <p:guide pos="3368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1176"/>
    </p:cViewPr>
  </p:sorterViewPr>
  <p:notesViewPr>
    <p:cSldViewPr snapToGrid="0">
      <p:cViewPr varScale="1">
        <p:scale>
          <a:sx n="73" d="100"/>
          <a:sy n="73" d="100"/>
        </p:scale>
        <p:origin x="-2310" y="-96"/>
      </p:cViewPr>
      <p:guideLst>
        <p:guide orient="horz" pos="2928"/>
        <p:guide pos="2207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5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slideMaster" Target="slideMasters/slideMaster1.xml"/><Relationship Id="rId6" Type="http://schemas.openxmlformats.org/officeDocument/2006/relationships/slideMaster" Target="slideMasters/slideMaster6.xml"/><Relationship Id="rId11" Type="http://schemas.openxmlformats.org/officeDocument/2006/relationships/slide" Target="slides/slide5.xml"/><Relationship Id="rId24" Type="http://schemas.openxmlformats.org/officeDocument/2006/relationships/handoutMaster" Target="handoutMasters/handoutMaster1.xml"/><Relationship Id="rId5" Type="http://schemas.openxmlformats.org/officeDocument/2006/relationships/slideMaster" Target="slideMasters/slideMaster5.xml"/><Relationship Id="rId15" Type="http://schemas.openxmlformats.org/officeDocument/2006/relationships/slide" Target="slides/slide9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slide" Target="slides/slide16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8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8341" cy="465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GB"/>
              <a:t>World Health Organization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970389" y="1"/>
            <a:ext cx="3038340" cy="465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14BAA0C2-9C36-4950-9CBF-EDCBCF517208}" type="datetime3">
              <a:rPr lang="en-GB"/>
              <a:pPr>
                <a:defRPr/>
              </a:pPr>
              <a:t>3 June, 2015</a:t>
            </a:fld>
            <a:endParaRPr lang="en-GB"/>
          </a:p>
        </p:txBody>
      </p:sp>
      <p:sp>
        <p:nvSpPr>
          <p:cNvPr id="29700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1" y="8829630"/>
            <a:ext cx="3038341" cy="465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29701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970389" y="8829630"/>
            <a:ext cx="3038340" cy="465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8375C7A6-FDBD-4593-A979-F0C868A450C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467325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7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1" y="1"/>
            <a:ext cx="3038341" cy="465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r>
              <a:rPr lang="en-GB"/>
              <a:t>World Health Organization</a:t>
            </a:r>
          </a:p>
        </p:txBody>
      </p:sp>
      <p:sp>
        <p:nvSpPr>
          <p:cNvPr id="31747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970389" y="1"/>
            <a:ext cx="3038340" cy="465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FFA16E0F-41D3-406B-8B38-DFCDDBA7E273}" type="datetime3">
              <a:rPr lang="en-GB"/>
              <a:pPr>
                <a:defRPr/>
              </a:pPr>
              <a:t>3 June, 2015</a:t>
            </a:fld>
            <a:endParaRPr lang="en-GB"/>
          </a:p>
        </p:txBody>
      </p:sp>
      <p:sp>
        <p:nvSpPr>
          <p:cNvPr id="24580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041400" y="698500"/>
            <a:ext cx="4927600" cy="3484563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808080"/>
                  </a:outerShdw>
                </a:effectLst>
              </a14:hiddenEffects>
            </a:ext>
            <a:ext uri="{53640926-AAD7-44D8-BBD7-CCE9431645EC}">
              <a14:shadowObscured xmlns:a14="http://schemas.microsoft.com/office/drawing/2010/main" val="1"/>
            </a:ext>
          </a:extLst>
        </p:spPr>
      </p:sp>
      <p:sp>
        <p:nvSpPr>
          <p:cNvPr id="31749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701541" y="4415565"/>
            <a:ext cx="5607318" cy="418293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noProof="0" smtClean="0"/>
              <a:t>Click to edit Master text styles</a:t>
            </a:r>
          </a:p>
          <a:p>
            <a:pPr lvl="1"/>
            <a:r>
              <a:rPr lang="en-GB" noProof="0" smtClean="0"/>
              <a:t>Second level</a:t>
            </a:r>
          </a:p>
          <a:p>
            <a:pPr lvl="2"/>
            <a:r>
              <a:rPr lang="en-GB" noProof="0" smtClean="0"/>
              <a:t>Third level</a:t>
            </a:r>
          </a:p>
          <a:p>
            <a:pPr lvl="3"/>
            <a:r>
              <a:rPr lang="en-GB" noProof="0" smtClean="0"/>
              <a:t>Fourth level</a:t>
            </a:r>
          </a:p>
          <a:p>
            <a:pPr lvl="4"/>
            <a:r>
              <a:rPr lang="en-GB" noProof="0" smtClean="0"/>
              <a:t>Fifth level</a:t>
            </a:r>
          </a:p>
        </p:txBody>
      </p:sp>
      <p:sp>
        <p:nvSpPr>
          <p:cNvPr id="31750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1" y="8829630"/>
            <a:ext cx="3038341" cy="465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endParaRPr lang="fr-FR"/>
          </a:p>
        </p:txBody>
      </p:sp>
      <p:sp>
        <p:nvSpPr>
          <p:cNvPr id="31751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970389" y="8829630"/>
            <a:ext cx="3038340" cy="4652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 b="0">
                <a:solidFill>
                  <a:schemeClr val="tx1"/>
                </a:solidFill>
              </a:defRPr>
            </a:lvl1pPr>
          </a:lstStyle>
          <a:p>
            <a:pPr>
              <a:defRPr/>
            </a:pPr>
            <a:fld id="{AE81ADA9-209F-442A-94CF-3FFB7DFF4AE9}" type="slidenum">
              <a:rPr lang="en-GB"/>
              <a:pPr>
                <a:defRPr/>
              </a:pPr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44066866"/>
      </p:ext>
    </p:extLst>
  </p:cSld>
  <p:clrMap bg1="lt1" tx1="dk1" bg2="lt2" tx2="dk2" accent1="accent1" accent2="accent2" accent3="accent3" accent4="accent4" accent5="accent5" accent6="accent6" hlink="hlink" folHlink="folHlink"/>
  <p:hf ftr="0"/>
  <p:notesStyle>
    <a:lvl1pPr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3073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06195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59309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12415" algn="l" rtl="0" eaLnBrk="0" fontAlgn="base" hangingPunct="0">
      <a:spcBef>
        <a:spcPct val="30000"/>
      </a:spcBef>
      <a:spcAft>
        <a:spcPct val="0"/>
      </a:spcAft>
      <a:defRPr sz="13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65521" algn="l" defTabSz="90619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18625" algn="l" defTabSz="90619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71728" algn="l" defTabSz="90619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24834" algn="l" defTabSz="906195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Rectangle 2"/>
          <p:cNvSpPr>
            <a:spLocks noGrp="1" noChangeArrowheads="1"/>
          </p:cNvSpPr>
          <p:nvPr>
            <p:ph type="hdr" sz="quarter"/>
          </p:nvPr>
        </p:nvSpPr>
        <p:spPr>
          <a:noFill/>
        </p:spPr>
        <p:txBody>
          <a:bodyPr/>
          <a:lstStyle>
            <a:lvl1pPr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r>
              <a:rPr lang="en-GB" sz="1200" b="0" smtClean="0">
                <a:solidFill>
                  <a:schemeClr val="tx1"/>
                </a:solidFill>
              </a:rPr>
              <a:t>World Health Organization</a:t>
            </a:r>
          </a:p>
        </p:txBody>
      </p:sp>
      <p:sp>
        <p:nvSpPr>
          <p:cNvPr id="25603" name="Rectangle 3"/>
          <p:cNvSpPr>
            <a:spLocks noGrp="1" noChangeArrowheads="1"/>
          </p:cNvSpPr>
          <p:nvPr>
            <p:ph type="dt" sz="quarter" idx="1"/>
          </p:nvPr>
        </p:nvSpPr>
        <p:spPr>
          <a:noFill/>
        </p:spPr>
        <p:txBody>
          <a:bodyPr/>
          <a:lstStyle>
            <a:lvl1pPr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C8A9B9A7-C091-42B1-9D50-ED7E94C36FCE}" type="datetime3">
              <a:rPr lang="en-GB" sz="1200" b="0" smtClean="0">
                <a:solidFill>
                  <a:schemeClr val="tx1"/>
                </a:solidFill>
              </a:rPr>
              <a:pPr eaLnBrk="1" hangingPunct="1"/>
              <a:t>3 June, 2015</a:t>
            </a:fld>
            <a:endParaRPr lang="en-GB" sz="1200" b="0" smtClean="0">
              <a:solidFill>
                <a:schemeClr val="tx1"/>
              </a:solidFill>
            </a:endParaRPr>
          </a:p>
        </p:txBody>
      </p:sp>
      <p:sp>
        <p:nvSpPr>
          <p:cNvPr id="25604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</p:spPr>
        <p:txBody>
          <a:bodyPr/>
          <a:lstStyle>
            <a:lvl1pPr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9pPr>
          </a:lstStyle>
          <a:p>
            <a:pPr eaLnBrk="1" hangingPunct="1"/>
            <a:fld id="{7989D405-CCD3-494B-A847-41D8FF8B25F0}" type="slidenum">
              <a:rPr lang="en-GB" sz="1200" b="0" smtClean="0">
                <a:solidFill>
                  <a:schemeClr val="tx1"/>
                </a:solidFill>
              </a:rPr>
              <a:pPr eaLnBrk="1" hangingPunct="1"/>
              <a:t>1</a:t>
            </a:fld>
            <a:endParaRPr lang="en-GB" sz="1200" b="0" smtClean="0">
              <a:solidFill>
                <a:schemeClr val="tx1"/>
              </a:solidFill>
            </a:endParaRPr>
          </a:p>
        </p:txBody>
      </p:sp>
      <p:sp>
        <p:nvSpPr>
          <p:cNvPr id="25605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041400" y="698500"/>
            <a:ext cx="4927600" cy="3484563"/>
          </a:xfrm>
          <a:ln/>
        </p:spPr>
      </p:sp>
      <p:sp>
        <p:nvSpPr>
          <p:cNvPr id="25606" name="Rectangle 3"/>
          <p:cNvSpPr>
            <a:spLocks noGrp="1" noChangeArrowheads="1"/>
          </p:cNvSpPr>
          <p:nvPr>
            <p:ph type="body" idx="1"/>
          </p:nvPr>
        </p:nvSpPr>
        <p:spPr>
          <a:noFill/>
        </p:spPr>
        <p:txBody>
          <a:bodyPr/>
          <a:lstStyle/>
          <a:p>
            <a:pPr eaLnBrk="1" hangingPunct="1"/>
            <a:endParaRPr lang="en-US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/>
              <a:t>6 (100%)</a:t>
            </a:r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World Health Organization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FFA16E0F-41D3-406B-8B38-DFCDDBA7E273}" type="datetime3">
              <a:rPr lang="en-GB" smtClean="0"/>
              <a:pPr>
                <a:defRPr/>
              </a:pPr>
              <a:t>3 June, 2015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81ADA9-209F-442A-94CF-3FFB7DFF4AE9}" type="slidenum">
              <a:rPr lang="en-GB" smtClean="0"/>
              <a:pPr>
                <a:defRPr/>
              </a:pPr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78136225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z="13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1. The University Teaching Hospital:</a:t>
            </a:r>
            <a:r>
              <a:rPr lang="en-US" sz="13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  </a:t>
            </a:r>
          </a:p>
          <a:p>
            <a:r>
              <a:rPr lang="en-US" sz="13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This is a public tertiary and teaching hospital with a bed capacity of 500 beds and cots in the department of </a:t>
            </a:r>
            <a:r>
              <a:rPr lang="en-US" sz="13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paediatrics</a:t>
            </a:r>
            <a:r>
              <a:rPr lang="en-US" sz="13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. </a:t>
            </a:r>
            <a:r>
              <a:rPr lang="en-US" sz="13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Retrospective and Prospective surveillance has already started (October 2014%).</a:t>
            </a:r>
            <a:r>
              <a:rPr lang="en-US" sz="13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 </a:t>
            </a:r>
          </a:p>
          <a:p>
            <a:r>
              <a:rPr lang="en-US" sz="13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2. Arthur Davison Children’s Hospital:</a:t>
            </a:r>
            <a:r>
              <a:rPr lang="en-US" sz="13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 </a:t>
            </a:r>
          </a:p>
          <a:p>
            <a:r>
              <a:rPr lang="en-US" sz="13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The only children’s hospital in the country, located in Ndola and has a bed capacity of 250.  </a:t>
            </a:r>
            <a:r>
              <a:rPr lang="en-US" sz="13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Retrospective and Prospective Surveillance started in November 2014.</a:t>
            </a:r>
            <a:endParaRPr lang="en-US" sz="13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Arial" charset="0"/>
            </a:endParaRPr>
          </a:p>
          <a:p>
            <a:r>
              <a:rPr lang="en-US" sz="13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3. Kitwe Central Hospital:</a:t>
            </a:r>
            <a:r>
              <a:rPr lang="en-US" sz="13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 </a:t>
            </a:r>
          </a:p>
          <a:p>
            <a:r>
              <a:rPr lang="en-US" sz="13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It is located in Kitwe the Commercial hub of the </a:t>
            </a:r>
            <a:r>
              <a:rPr lang="en-US" sz="13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Copperbelt</a:t>
            </a:r>
            <a:r>
              <a:rPr lang="en-US" sz="13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 Province and  has a bed capacity of about 200. </a:t>
            </a:r>
            <a:r>
              <a:rPr lang="en-US" sz="13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Retrospective and Prospective Surveillance started in November 2014.</a:t>
            </a:r>
            <a:endParaRPr lang="en-US" sz="13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Arial" charset="0"/>
            </a:endParaRPr>
          </a:p>
          <a:p>
            <a:r>
              <a:rPr lang="en-US" sz="13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4. Livingstone General Hospital:</a:t>
            </a:r>
            <a:r>
              <a:rPr lang="en-US" sz="13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  </a:t>
            </a:r>
          </a:p>
          <a:p>
            <a:r>
              <a:rPr lang="en-US" sz="13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It is located in Livingstone, Southern province. The hospital has about 80 beds in </a:t>
            </a:r>
            <a:r>
              <a:rPr lang="en-US" sz="1300" kern="1200" dirty="0" err="1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paediatrics</a:t>
            </a:r>
            <a:r>
              <a:rPr lang="en-US" sz="1300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. </a:t>
            </a:r>
            <a:r>
              <a:rPr lang="en-US" sz="1300" b="1" kern="1200" dirty="0" smtClean="0">
                <a:solidFill>
                  <a:schemeClr val="tx1"/>
                </a:solidFill>
                <a:effectLst/>
                <a:latin typeface="Arial" charset="0"/>
                <a:ea typeface="+mn-ea"/>
                <a:cs typeface="Arial" charset="0"/>
              </a:rPr>
              <a:t>Retrospective and Prospective in January 2015. </a:t>
            </a:r>
            <a:endParaRPr lang="en-US" sz="1300" kern="1200" dirty="0" smtClean="0">
              <a:solidFill>
                <a:schemeClr val="tx1"/>
              </a:solidFill>
              <a:effectLst/>
              <a:latin typeface="Arial" charset="0"/>
              <a:ea typeface="+mn-ea"/>
              <a:cs typeface="Arial" charset="0"/>
            </a:endParaRPr>
          </a:p>
          <a:p>
            <a:endParaRPr lang="en-US" dirty="0"/>
          </a:p>
        </p:txBody>
      </p:sp>
      <p:sp>
        <p:nvSpPr>
          <p:cNvPr id="4" name="Header Placeholder 3"/>
          <p:cNvSpPr>
            <a:spLocks noGrp="1"/>
          </p:cNvSpPr>
          <p:nvPr>
            <p:ph type="hdr" sz="quarter" idx="10"/>
          </p:nvPr>
        </p:nvSpPr>
        <p:spPr/>
        <p:txBody>
          <a:bodyPr/>
          <a:lstStyle/>
          <a:p>
            <a:pPr>
              <a:defRPr/>
            </a:pPr>
            <a:r>
              <a:rPr lang="en-GB" smtClean="0"/>
              <a:t>World Health Organization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idx="11"/>
          </p:nvPr>
        </p:nvSpPr>
        <p:spPr/>
        <p:txBody>
          <a:bodyPr/>
          <a:lstStyle/>
          <a:p>
            <a:pPr>
              <a:defRPr/>
            </a:pPr>
            <a:fld id="{FFA16E0F-41D3-406B-8B38-DFCDDBA7E273}" type="datetime3">
              <a:rPr lang="en-GB" smtClean="0"/>
              <a:pPr>
                <a:defRPr/>
              </a:pPr>
              <a:t>3 June, 2015</a:t>
            </a:fld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AE81ADA9-209F-442A-94CF-3FFB7DFF4AE9}" type="slidenum">
              <a:rPr lang="en-GB" smtClean="0"/>
              <a:pPr>
                <a:defRPr/>
              </a:pPr>
              <a:t>16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5017759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4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5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5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5.xml"/></Relationships>
</file>

<file path=ppt/slideLayouts/_rels/slideLayout6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6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7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6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1E7F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7667000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99334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20050" y="0"/>
            <a:ext cx="2673350" cy="645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7867650" cy="645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4983296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87846185"/>
      </p:ext>
    </p:extLst>
  </p:cSld>
  <p:clrMapOvr>
    <a:masterClrMapping/>
  </p:clrMapOvr>
  <p:transition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93997763"/>
      </p:ext>
    </p:extLst>
  </p:cSld>
  <p:clrMapOvr>
    <a:masterClrMapping/>
  </p:clrMapOvr>
  <p:transition/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610" y="4859394"/>
            <a:ext cx="9090025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610" y="3205166"/>
            <a:ext cx="9090025" cy="1654175"/>
          </a:xfrm>
        </p:spPr>
        <p:txBody>
          <a:bodyPr anchor="b"/>
          <a:lstStyle>
            <a:lvl1pPr marL="0" indent="0">
              <a:buNone/>
              <a:defRPr sz="2100"/>
            </a:lvl1pPr>
            <a:lvl2pPr marL="453073" indent="0">
              <a:buNone/>
              <a:defRPr sz="1800"/>
            </a:lvl2pPr>
            <a:lvl3pPr marL="906195" indent="0">
              <a:buNone/>
              <a:defRPr sz="1600"/>
            </a:lvl3pPr>
            <a:lvl4pPr marL="1359309" indent="0">
              <a:buNone/>
              <a:defRPr sz="1400"/>
            </a:lvl4pPr>
            <a:lvl5pPr marL="1812415" indent="0">
              <a:buNone/>
              <a:defRPr sz="1400"/>
            </a:lvl5pPr>
            <a:lvl6pPr marL="2265521" indent="0">
              <a:buNone/>
              <a:defRPr sz="1400"/>
            </a:lvl6pPr>
            <a:lvl7pPr marL="2718625" indent="0">
              <a:buNone/>
              <a:defRPr sz="1400"/>
            </a:lvl7pPr>
            <a:lvl8pPr marL="3171728" indent="0">
              <a:buNone/>
              <a:defRPr sz="1400"/>
            </a:lvl8pPr>
            <a:lvl9pPr marL="3624834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00331243"/>
      </p:ext>
    </p:extLst>
  </p:cSld>
  <p:clrMapOvr>
    <a:masterClrMapping/>
  </p:clrMapOvr>
  <p:transition/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47688" y="1654231"/>
            <a:ext cx="4687886" cy="4797425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87975" y="1654231"/>
            <a:ext cx="4689475" cy="4797425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87150289"/>
      </p:ext>
    </p:extLst>
  </p:cSld>
  <p:clrMapOvr>
    <a:masterClrMapping/>
  </p:clrMapOvr>
  <p:transition/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047" y="303219"/>
            <a:ext cx="9623425" cy="12604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91" y="1692277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073" indent="0">
              <a:buNone/>
              <a:defRPr sz="2100" b="1"/>
            </a:lvl2pPr>
            <a:lvl3pPr marL="906195" indent="0">
              <a:buNone/>
              <a:defRPr sz="1800" b="1"/>
            </a:lvl3pPr>
            <a:lvl4pPr marL="1359309" indent="0">
              <a:buNone/>
              <a:defRPr sz="1600" b="1"/>
            </a:lvl4pPr>
            <a:lvl5pPr marL="1812415" indent="0">
              <a:buNone/>
              <a:defRPr sz="1600" b="1"/>
            </a:lvl5pPr>
            <a:lvl6pPr marL="2265521" indent="0">
              <a:buNone/>
              <a:defRPr sz="1600" b="1"/>
            </a:lvl6pPr>
            <a:lvl7pPr marL="2718625" indent="0">
              <a:buNone/>
              <a:defRPr sz="1600" b="1"/>
            </a:lvl7pPr>
            <a:lvl8pPr marL="3171728" indent="0">
              <a:buNone/>
              <a:defRPr sz="1600" b="1"/>
            </a:lvl8pPr>
            <a:lvl9pPr marL="362483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991" y="2397128"/>
            <a:ext cx="4724400" cy="435768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32429" y="1692277"/>
            <a:ext cx="472598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073" indent="0">
              <a:buNone/>
              <a:defRPr sz="2100" b="1"/>
            </a:lvl2pPr>
            <a:lvl3pPr marL="906195" indent="0">
              <a:buNone/>
              <a:defRPr sz="1800" b="1"/>
            </a:lvl3pPr>
            <a:lvl4pPr marL="1359309" indent="0">
              <a:buNone/>
              <a:defRPr sz="1600" b="1"/>
            </a:lvl4pPr>
            <a:lvl5pPr marL="1812415" indent="0">
              <a:buNone/>
              <a:defRPr sz="1600" b="1"/>
            </a:lvl5pPr>
            <a:lvl6pPr marL="2265521" indent="0">
              <a:buNone/>
              <a:defRPr sz="1600" b="1"/>
            </a:lvl6pPr>
            <a:lvl7pPr marL="2718625" indent="0">
              <a:buNone/>
              <a:defRPr sz="1600" b="1"/>
            </a:lvl7pPr>
            <a:lvl8pPr marL="3171728" indent="0">
              <a:buNone/>
              <a:defRPr sz="1600" b="1"/>
            </a:lvl8pPr>
            <a:lvl9pPr marL="362483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429" y="2397128"/>
            <a:ext cx="4725988" cy="435768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71228018"/>
      </p:ext>
    </p:extLst>
  </p:cSld>
  <p:clrMapOvr>
    <a:masterClrMapping/>
  </p:clrMapOvr>
  <p:transition/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3408590"/>
      </p:ext>
    </p:extLst>
  </p:cSld>
  <p:clrMapOvr>
    <a:masterClrMapping/>
  </p:clrMapOvr>
  <p:transition/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10384865"/>
      </p:ext>
    </p:extLst>
  </p:cSld>
  <p:clrMapOvr>
    <a:masterClrMapping/>
  </p:clrMapOvr>
  <p:transition/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047" y="301630"/>
            <a:ext cx="3517901" cy="1281113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1479" y="301625"/>
            <a:ext cx="5976938" cy="6453188"/>
          </a:xfrm>
        </p:spPr>
        <p:txBody>
          <a:bodyPr/>
          <a:lstStyle>
            <a:lvl1pPr>
              <a:defRPr sz="32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047" y="1582794"/>
            <a:ext cx="3517901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3073" indent="0">
              <a:buNone/>
              <a:defRPr sz="1300"/>
            </a:lvl2pPr>
            <a:lvl3pPr marL="906195" indent="0">
              <a:buNone/>
              <a:defRPr sz="1000"/>
            </a:lvl3pPr>
            <a:lvl4pPr marL="1359309" indent="0">
              <a:buNone/>
              <a:defRPr sz="900"/>
            </a:lvl4pPr>
            <a:lvl5pPr marL="1812415" indent="0">
              <a:buNone/>
              <a:defRPr sz="900"/>
            </a:lvl5pPr>
            <a:lvl6pPr marL="2265521" indent="0">
              <a:buNone/>
              <a:defRPr sz="900"/>
            </a:lvl6pPr>
            <a:lvl7pPr marL="2718625" indent="0">
              <a:buNone/>
              <a:defRPr sz="900"/>
            </a:lvl7pPr>
            <a:lvl8pPr marL="3171728" indent="0">
              <a:buNone/>
              <a:defRPr sz="900"/>
            </a:lvl8pPr>
            <a:lvl9pPr marL="362483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350888291"/>
      </p:ext>
    </p:extLst>
  </p:cSld>
  <p:clrMapOvr>
    <a:masterClrMapping/>
  </p:clrMapOvr>
  <p:transition/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65205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560" y="5292725"/>
            <a:ext cx="6416675" cy="625475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560" y="676275"/>
            <a:ext cx="6416675" cy="4535488"/>
          </a:xfrm>
        </p:spPr>
        <p:txBody>
          <a:bodyPr/>
          <a:lstStyle>
            <a:lvl1pPr marL="0" indent="0">
              <a:buNone/>
              <a:defRPr sz="3200"/>
            </a:lvl1pPr>
            <a:lvl2pPr marL="453073" indent="0">
              <a:buNone/>
              <a:defRPr sz="2900"/>
            </a:lvl2pPr>
            <a:lvl3pPr marL="906195" indent="0">
              <a:buNone/>
              <a:defRPr sz="2400"/>
            </a:lvl3pPr>
            <a:lvl4pPr marL="1359309" indent="0">
              <a:buNone/>
              <a:defRPr sz="2100"/>
            </a:lvl4pPr>
            <a:lvl5pPr marL="1812415" indent="0">
              <a:buNone/>
              <a:defRPr sz="2100"/>
            </a:lvl5pPr>
            <a:lvl6pPr marL="2265521" indent="0">
              <a:buNone/>
              <a:defRPr sz="2100"/>
            </a:lvl6pPr>
            <a:lvl7pPr marL="2718625" indent="0">
              <a:buNone/>
              <a:defRPr sz="2100"/>
            </a:lvl7pPr>
            <a:lvl8pPr marL="3171728" indent="0">
              <a:buNone/>
              <a:defRPr sz="2100"/>
            </a:lvl8pPr>
            <a:lvl9pPr marL="3624834" indent="0">
              <a:buNone/>
              <a:defRPr sz="21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560" y="5918201"/>
            <a:ext cx="6416675" cy="887413"/>
          </a:xfrm>
        </p:spPr>
        <p:txBody>
          <a:bodyPr/>
          <a:lstStyle>
            <a:lvl1pPr marL="0" indent="0">
              <a:buNone/>
              <a:defRPr sz="1400"/>
            </a:lvl1pPr>
            <a:lvl2pPr marL="453073" indent="0">
              <a:buNone/>
              <a:defRPr sz="1300"/>
            </a:lvl2pPr>
            <a:lvl3pPr marL="906195" indent="0">
              <a:buNone/>
              <a:defRPr sz="1000"/>
            </a:lvl3pPr>
            <a:lvl4pPr marL="1359309" indent="0">
              <a:buNone/>
              <a:defRPr sz="900"/>
            </a:lvl4pPr>
            <a:lvl5pPr marL="1812415" indent="0">
              <a:buNone/>
              <a:defRPr sz="900"/>
            </a:lvl5pPr>
            <a:lvl6pPr marL="2265521" indent="0">
              <a:buNone/>
              <a:defRPr sz="900"/>
            </a:lvl6pPr>
            <a:lvl7pPr marL="2718625" indent="0">
              <a:buNone/>
              <a:defRPr sz="900"/>
            </a:lvl7pPr>
            <a:lvl8pPr marL="3171728" indent="0">
              <a:buNone/>
              <a:defRPr sz="900"/>
            </a:lvl8pPr>
            <a:lvl9pPr marL="362483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95388524"/>
      </p:ext>
    </p:extLst>
  </p:cSld>
  <p:clrMapOvr>
    <a:masterClrMapping/>
  </p:clrMapOvr>
  <p:transition/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3524687"/>
      </p:ext>
    </p:extLst>
  </p:cSld>
  <p:clrMapOvr>
    <a:masterClrMapping/>
  </p:clrMapOvr>
  <p:transition/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20050" y="0"/>
            <a:ext cx="2673350" cy="64516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0"/>
            <a:ext cx="7867650" cy="64516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78318326"/>
      </p:ext>
    </p:extLst>
  </p:cSld>
  <p:clrMapOvr>
    <a:masterClrMapping/>
  </p:clrMapOvr>
  <p:transition/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1E7F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294691891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6841742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610" y="4859394"/>
            <a:ext cx="9090025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610" y="3205166"/>
            <a:ext cx="9090025" cy="1654175"/>
          </a:xfrm>
        </p:spPr>
        <p:txBody>
          <a:bodyPr anchor="b"/>
          <a:lstStyle>
            <a:lvl1pPr marL="0" indent="0">
              <a:buNone/>
              <a:defRPr sz="2100"/>
            </a:lvl1pPr>
            <a:lvl2pPr marL="453073" indent="0">
              <a:buNone/>
              <a:defRPr sz="1800"/>
            </a:lvl2pPr>
            <a:lvl3pPr marL="906195" indent="0">
              <a:buNone/>
              <a:defRPr sz="1600"/>
            </a:lvl3pPr>
            <a:lvl4pPr marL="1359309" indent="0">
              <a:buNone/>
              <a:defRPr sz="1400"/>
            </a:lvl4pPr>
            <a:lvl5pPr marL="1812415" indent="0">
              <a:buNone/>
              <a:defRPr sz="1400"/>
            </a:lvl5pPr>
            <a:lvl6pPr marL="2265521" indent="0">
              <a:buNone/>
              <a:defRPr sz="1400"/>
            </a:lvl6pPr>
            <a:lvl7pPr marL="2718625" indent="0">
              <a:buNone/>
              <a:defRPr sz="1400"/>
            </a:lvl7pPr>
            <a:lvl8pPr marL="3171728" indent="0">
              <a:buNone/>
              <a:defRPr sz="1400"/>
            </a:lvl8pPr>
            <a:lvl9pPr marL="3624834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2701933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7529" y="1522413"/>
            <a:ext cx="4772024" cy="5084762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1952" y="1522413"/>
            <a:ext cx="4772024" cy="5084762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9191017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047" y="303219"/>
            <a:ext cx="9623425" cy="12604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91" y="1692277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073" indent="0">
              <a:buNone/>
              <a:defRPr sz="2100" b="1"/>
            </a:lvl2pPr>
            <a:lvl3pPr marL="906195" indent="0">
              <a:buNone/>
              <a:defRPr sz="1800" b="1"/>
            </a:lvl3pPr>
            <a:lvl4pPr marL="1359309" indent="0">
              <a:buNone/>
              <a:defRPr sz="1600" b="1"/>
            </a:lvl4pPr>
            <a:lvl5pPr marL="1812415" indent="0">
              <a:buNone/>
              <a:defRPr sz="1600" b="1"/>
            </a:lvl5pPr>
            <a:lvl6pPr marL="2265521" indent="0">
              <a:buNone/>
              <a:defRPr sz="1600" b="1"/>
            </a:lvl6pPr>
            <a:lvl7pPr marL="2718625" indent="0">
              <a:buNone/>
              <a:defRPr sz="1600" b="1"/>
            </a:lvl7pPr>
            <a:lvl8pPr marL="3171728" indent="0">
              <a:buNone/>
              <a:defRPr sz="1600" b="1"/>
            </a:lvl8pPr>
            <a:lvl9pPr marL="362483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991" y="2397128"/>
            <a:ext cx="4724400" cy="435768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32429" y="1692277"/>
            <a:ext cx="472598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073" indent="0">
              <a:buNone/>
              <a:defRPr sz="2100" b="1"/>
            </a:lvl2pPr>
            <a:lvl3pPr marL="906195" indent="0">
              <a:buNone/>
              <a:defRPr sz="1800" b="1"/>
            </a:lvl3pPr>
            <a:lvl4pPr marL="1359309" indent="0">
              <a:buNone/>
              <a:defRPr sz="1600" b="1"/>
            </a:lvl4pPr>
            <a:lvl5pPr marL="1812415" indent="0">
              <a:buNone/>
              <a:defRPr sz="1600" b="1"/>
            </a:lvl5pPr>
            <a:lvl6pPr marL="2265521" indent="0">
              <a:buNone/>
              <a:defRPr sz="1600" b="1"/>
            </a:lvl6pPr>
            <a:lvl7pPr marL="2718625" indent="0">
              <a:buNone/>
              <a:defRPr sz="1600" b="1"/>
            </a:lvl7pPr>
            <a:lvl8pPr marL="3171728" indent="0">
              <a:buNone/>
              <a:defRPr sz="1600" b="1"/>
            </a:lvl8pPr>
            <a:lvl9pPr marL="362483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429" y="2397128"/>
            <a:ext cx="4725988" cy="435768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5133811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51063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7969158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610" y="4859394"/>
            <a:ext cx="9090025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610" y="3205166"/>
            <a:ext cx="9090025" cy="1654175"/>
          </a:xfrm>
        </p:spPr>
        <p:txBody>
          <a:bodyPr anchor="b"/>
          <a:lstStyle>
            <a:lvl1pPr marL="0" indent="0">
              <a:buNone/>
              <a:defRPr sz="2100"/>
            </a:lvl1pPr>
            <a:lvl2pPr marL="453073" indent="0">
              <a:buNone/>
              <a:defRPr sz="1800"/>
            </a:lvl2pPr>
            <a:lvl3pPr marL="906195" indent="0">
              <a:buNone/>
              <a:defRPr sz="1600"/>
            </a:lvl3pPr>
            <a:lvl4pPr marL="1359309" indent="0">
              <a:buNone/>
              <a:defRPr sz="1400"/>
            </a:lvl4pPr>
            <a:lvl5pPr marL="1812415" indent="0">
              <a:buNone/>
              <a:defRPr sz="1400"/>
            </a:lvl5pPr>
            <a:lvl6pPr marL="2265521" indent="0">
              <a:buNone/>
              <a:defRPr sz="1400"/>
            </a:lvl6pPr>
            <a:lvl7pPr marL="2718625" indent="0">
              <a:buNone/>
              <a:defRPr sz="1400"/>
            </a:lvl7pPr>
            <a:lvl8pPr marL="3171728" indent="0">
              <a:buNone/>
              <a:defRPr sz="1400"/>
            </a:lvl8pPr>
            <a:lvl9pPr marL="3624834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8979216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047" y="301630"/>
            <a:ext cx="3517901" cy="1281113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1479" y="301625"/>
            <a:ext cx="5976938" cy="6453188"/>
          </a:xfrm>
        </p:spPr>
        <p:txBody>
          <a:bodyPr/>
          <a:lstStyle>
            <a:lvl1pPr>
              <a:defRPr sz="32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047" y="1582794"/>
            <a:ext cx="3517901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3073" indent="0">
              <a:buNone/>
              <a:defRPr sz="1300"/>
            </a:lvl2pPr>
            <a:lvl3pPr marL="906195" indent="0">
              <a:buNone/>
              <a:defRPr sz="1000"/>
            </a:lvl3pPr>
            <a:lvl4pPr marL="1359309" indent="0">
              <a:buNone/>
              <a:defRPr sz="900"/>
            </a:lvl4pPr>
            <a:lvl5pPr marL="1812415" indent="0">
              <a:buNone/>
              <a:defRPr sz="900"/>
            </a:lvl5pPr>
            <a:lvl6pPr marL="2265521" indent="0">
              <a:buNone/>
              <a:defRPr sz="900"/>
            </a:lvl6pPr>
            <a:lvl7pPr marL="2718625" indent="0">
              <a:buNone/>
              <a:defRPr sz="900"/>
            </a:lvl7pPr>
            <a:lvl8pPr marL="3171728" indent="0">
              <a:buNone/>
              <a:defRPr sz="900"/>
            </a:lvl8pPr>
            <a:lvl9pPr marL="362483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0480878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560" y="5292725"/>
            <a:ext cx="6416675" cy="625475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560" y="676275"/>
            <a:ext cx="6416675" cy="4535488"/>
          </a:xfrm>
        </p:spPr>
        <p:txBody>
          <a:bodyPr/>
          <a:lstStyle>
            <a:lvl1pPr marL="0" indent="0">
              <a:buNone/>
              <a:defRPr sz="3200"/>
            </a:lvl1pPr>
            <a:lvl2pPr marL="453073" indent="0">
              <a:buNone/>
              <a:defRPr sz="2900"/>
            </a:lvl2pPr>
            <a:lvl3pPr marL="906195" indent="0">
              <a:buNone/>
              <a:defRPr sz="2400"/>
            </a:lvl3pPr>
            <a:lvl4pPr marL="1359309" indent="0">
              <a:buNone/>
              <a:defRPr sz="2100"/>
            </a:lvl4pPr>
            <a:lvl5pPr marL="1812415" indent="0">
              <a:buNone/>
              <a:defRPr sz="2100"/>
            </a:lvl5pPr>
            <a:lvl6pPr marL="2265521" indent="0">
              <a:buNone/>
              <a:defRPr sz="2100"/>
            </a:lvl6pPr>
            <a:lvl7pPr marL="2718625" indent="0">
              <a:buNone/>
              <a:defRPr sz="2100"/>
            </a:lvl7pPr>
            <a:lvl8pPr marL="3171728" indent="0">
              <a:buNone/>
              <a:defRPr sz="2100"/>
            </a:lvl8pPr>
            <a:lvl9pPr marL="3624834" indent="0">
              <a:buNone/>
              <a:defRPr sz="21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560" y="5918201"/>
            <a:ext cx="6416675" cy="887413"/>
          </a:xfrm>
        </p:spPr>
        <p:txBody>
          <a:bodyPr/>
          <a:lstStyle>
            <a:lvl1pPr marL="0" indent="0">
              <a:buNone/>
              <a:defRPr sz="1400"/>
            </a:lvl1pPr>
            <a:lvl2pPr marL="453073" indent="0">
              <a:buNone/>
              <a:defRPr sz="1300"/>
            </a:lvl2pPr>
            <a:lvl3pPr marL="906195" indent="0">
              <a:buNone/>
              <a:defRPr sz="1000"/>
            </a:lvl3pPr>
            <a:lvl4pPr marL="1359309" indent="0">
              <a:buNone/>
              <a:defRPr sz="900"/>
            </a:lvl4pPr>
            <a:lvl5pPr marL="1812415" indent="0">
              <a:buNone/>
              <a:defRPr sz="900"/>
            </a:lvl5pPr>
            <a:lvl6pPr marL="2265521" indent="0">
              <a:buNone/>
              <a:defRPr sz="900"/>
            </a:lvl6pPr>
            <a:lvl7pPr marL="2718625" indent="0">
              <a:buNone/>
              <a:defRPr sz="900"/>
            </a:lvl7pPr>
            <a:lvl8pPr marL="3171728" indent="0">
              <a:buNone/>
              <a:defRPr sz="900"/>
            </a:lvl8pPr>
            <a:lvl9pPr marL="362483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5454697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3164952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20050" y="1"/>
            <a:ext cx="2673350" cy="660717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1"/>
            <a:ext cx="7867650" cy="660717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617404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802005" y="2348893"/>
            <a:ext cx="9089390" cy="1620771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4010" y="4284716"/>
            <a:ext cx="7485380" cy="1932323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52152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104305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56458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208611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6076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312916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65069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417222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534670" y="7008171"/>
            <a:ext cx="2495127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88D83CFC-72A7-447C-9C57-D9561C4AA9A0}" type="datetimeFigureOut">
              <a:rPr lang="en-US" smtClean="0"/>
              <a:t>6/3/2015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653579" y="7008171"/>
            <a:ext cx="3386243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7663603" y="7008171"/>
            <a:ext cx="2495127" cy="402567"/>
          </a:xfrm>
          <a:prstGeom prst="rect">
            <a:avLst/>
          </a:prstGeom>
        </p:spPr>
        <p:txBody>
          <a:bodyPr lIns="104306" tIns="52153" rIns="104306" bIns="52153"/>
          <a:lstStyle/>
          <a:p>
            <a:fld id="{F8B36CD1-EF3B-4305-AD92-85BE70FDCFD0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60363836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794287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76400699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610" y="4859394"/>
            <a:ext cx="9090025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610" y="3205166"/>
            <a:ext cx="9090025" cy="1654175"/>
          </a:xfrm>
        </p:spPr>
        <p:txBody>
          <a:bodyPr anchor="b"/>
          <a:lstStyle>
            <a:lvl1pPr marL="0" indent="0">
              <a:buNone/>
              <a:defRPr sz="2100"/>
            </a:lvl1pPr>
            <a:lvl2pPr marL="453073" indent="0">
              <a:buNone/>
              <a:defRPr sz="1800"/>
            </a:lvl2pPr>
            <a:lvl3pPr marL="906195" indent="0">
              <a:buNone/>
              <a:defRPr sz="1600"/>
            </a:lvl3pPr>
            <a:lvl4pPr marL="1359309" indent="0">
              <a:buNone/>
              <a:defRPr sz="1400"/>
            </a:lvl4pPr>
            <a:lvl5pPr marL="1812415" indent="0">
              <a:buNone/>
              <a:defRPr sz="1400"/>
            </a:lvl5pPr>
            <a:lvl6pPr marL="2265521" indent="0">
              <a:buNone/>
              <a:defRPr sz="1400"/>
            </a:lvl6pPr>
            <a:lvl7pPr marL="2718625" indent="0">
              <a:buNone/>
              <a:defRPr sz="1400"/>
            </a:lvl7pPr>
            <a:lvl8pPr marL="3171728" indent="0">
              <a:buNone/>
              <a:defRPr sz="1400"/>
            </a:lvl8pPr>
            <a:lvl9pPr marL="3624834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725191712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7529" y="2176519"/>
            <a:ext cx="4772024" cy="4751387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1952" y="2176519"/>
            <a:ext cx="4772024" cy="4751387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8142984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047" y="303219"/>
            <a:ext cx="9623425" cy="12604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91" y="1692277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073" indent="0">
              <a:buNone/>
              <a:defRPr sz="2100" b="1"/>
            </a:lvl2pPr>
            <a:lvl3pPr marL="906195" indent="0">
              <a:buNone/>
              <a:defRPr sz="1800" b="1"/>
            </a:lvl3pPr>
            <a:lvl4pPr marL="1359309" indent="0">
              <a:buNone/>
              <a:defRPr sz="1600" b="1"/>
            </a:lvl4pPr>
            <a:lvl5pPr marL="1812415" indent="0">
              <a:buNone/>
              <a:defRPr sz="1600" b="1"/>
            </a:lvl5pPr>
            <a:lvl6pPr marL="2265521" indent="0">
              <a:buNone/>
              <a:defRPr sz="1600" b="1"/>
            </a:lvl6pPr>
            <a:lvl7pPr marL="2718625" indent="0">
              <a:buNone/>
              <a:defRPr sz="1600" b="1"/>
            </a:lvl7pPr>
            <a:lvl8pPr marL="3171728" indent="0">
              <a:buNone/>
              <a:defRPr sz="1600" b="1"/>
            </a:lvl8pPr>
            <a:lvl9pPr marL="362483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991" y="2397128"/>
            <a:ext cx="4724400" cy="435768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32429" y="1692277"/>
            <a:ext cx="472598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073" indent="0">
              <a:buNone/>
              <a:defRPr sz="2100" b="1"/>
            </a:lvl2pPr>
            <a:lvl3pPr marL="906195" indent="0">
              <a:buNone/>
              <a:defRPr sz="1800" b="1"/>
            </a:lvl3pPr>
            <a:lvl4pPr marL="1359309" indent="0">
              <a:buNone/>
              <a:defRPr sz="1600" b="1"/>
            </a:lvl4pPr>
            <a:lvl5pPr marL="1812415" indent="0">
              <a:buNone/>
              <a:defRPr sz="1600" b="1"/>
            </a:lvl5pPr>
            <a:lvl6pPr marL="2265521" indent="0">
              <a:buNone/>
              <a:defRPr sz="1600" b="1"/>
            </a:lvl6pPr>
            <a:lvl7pPr marL="2718625" indent="0">
              <a:buNone/>
              <a:defRPr sz="1600" b="1"/>
            </a:lvl7pPr>
            <a:lvl8pPr marL="3171728" indent="0">
              <a:buNone/>
              <a:defRPr sz="1600" b="1"/>
            </a:lvl8pPr>
            <a:lvl9pPr marL="362483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429" y="2397128"/>
            <a:ext cx="4725988" cy="435768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9255887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7529" y="1700269"/>
            <a:ext cx="4772024" cy="4751387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1952" y="1700269"/>
            <a:ext cx="4772024" cy="4751387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0624025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9609437"/>
      </p:ext>
    </p:extLst>
  </p:cSld>
  <p:clrMapOvr>
    <a:masterClrMapping/>
  </p:clrMapOvr>
</p:sldLayout>
</file>

<file path=ppt/slideLayouts/slideLayout4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935436744"/>
      </p:ext>
    </p:extLst>
  </p:cSld>
  <p:clrMapOvr>
    <a:masterClrMapping/>
  </p:clrMapOvr>
</p:sldLayout>
</file>

<file path=ppt/slideLayouts/slideLayout4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047" y="301630"/>
            <a:ext cx="3517901" cy="1281113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1479" y="301625"/>
            <a:ext cx="5976938" cy="6453188"/>
          </a:xfrm>
        </p:spPr>
        <p:txBody>
          <a:bodyPr/>
          <a:lstStyle>
            <a:lvl1pPr>
              <a:defRPr sz="32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047" y="1582794"/>
            <a:ext cx="3517901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3073" indent="0">
              <a:buNone/>
              <a:defRPr sz="1300"/>
            </a:lvl2pPr>
            <a:lvl3pPr marL="906195" indent="0">
              <a:buNone/>
              <a:defRPr sz="1000"/>
            </a:lvl3pPr>
            <a:lvl4pPr marL="1359309" indent="0">
              <a:buNone/>
              <a:defRPr sz="900"/>
            </a:lvl4pPr>
            <a:lvl5pPr marL="1812415" indent="0">
              <a:buNone/>
              <a:defRPr sz="900"/>
            </a:lvl5pPr>
            <a:lvl6pPr marL="2265521" indent="0">
              <a:buNone/>
              <a:defRPr sz="900"/>
            </a:lvl6pPr>
            <a:lvl7pPr marL="2718625" indent="0">
              <a:buNone/>
              <a:defRPr sz="900"/>
            </a:lvl7pPr>
            <a:lvl8pPr marL="3171728" indent="0">
              <a:buNone/>
              <a:defRPr sz="900"/>
            </a:lvl8pPr>
            <a:lvl9pPr marL="362483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5664212"/>
      </p:ext>
    </p:extLst>
  </p:cSld>
  <p:clrMapOvr>
    <a:masterClrMapping/>
  </p:clrMapOvr>
</p:sldLayout>
</file>

<file path=ppt/slideLayouts/slideLayout4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560" y="5292725"/>
            <a:ext cx="6416675" cy="625475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560" y="676275"/>
            <a:ext cx="6416675" cy="4535488"/>
          </a:xfrm>
        </p:spPr>
        <p:txBody>
          <a:bodyPr/>
          <a:lstStyle>
            <a:lvl1pPr marL="0" indent="0">
              <a:buNone/>
              <a:defRPr sz="3200"/>
            </a:lvl1pPr>
            <a:lvl2pPr marL="453073" indent="0">
              <a:buNone/>
              <a:defRPr sz="2900"/>
            </a:lvl2pPr>
            <a:lvl3pPr marL="906195" indent="0">
              <a:buNone/>
              <a:defRPr sz="2400"/>
            </a:lvl3pPr>
            <a:lvl4pPr marL="1359309" indent="0">
              <a:buNone/>
              <a:defRPr sz="2100"/>
            </a:lvl4pPr>
            <a:lvl5pPr marL="1812415" indent="0">
              <a:buNone/>
              <a:defRPr sz="2100"/>
            </a:lvl5pPr>
            <a:lvl6pPr marL="2265521" indent="0">
              <a:buNone/>
              <a:defRPr sz="2100"/>
            </a:lvl6pPr>
            <a:lvl7pPr marL="2718625" indent="0">
              <a:buNone/>
              <a:defRPr sz="2100"/>
            </a:lvl7pPr>
            <a:lvl8pPr marL="3171728" indent="0">
              <a:buNone/>
              <a:defRPr sz="2100"/>
            </a:lvl8pPr>
            <a:lvl9pPr marL="3624834" indent="0">
              <a:buNone/>
              <a:defRPr sz="21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560" y="5918201"/>
            <a:ext cx="6416675" cy="887413"/>
          </a:xfrm>
        </p:spPr>
        <p:txBody>
          <a:bodyPr/>
          <a:lstStyle>
            <a:lvl1pPr marL="0" indent="0">
              <a:buNone/>
              <a:defRPr sz="1400"/>
            </a:lvl1pPr>
            <a:lvl2pPr marL="453073" indent="0">
              <a:buNone/>
              <a:defRPr sz="1300"/>
            </a:lvl2pPr>
            <a:lvl3pPr marL="906195" indent="0">
              <a:buNone/>
              <a:defRPr sz="1000"/>
            </a:lvl3pPr>
            <a:lvl4pPr marL="1359309" indent="0">
              <a:buNone/>
              <a:defRPr sz="900"/>
            </a:lvl4pPr>
            <a:lvl5pPr marL="1812415" indent="0">
              <a:buNone/>
              <a:defRPr sz="900"/>
            </a:lvl5pPr>
            <a:lvl6pPr marL="2265521" indent="0">
              <a:buNone/>
              <a:defRPr sz="900"/>
            </a:lvl6pPr>
            <a:lvl7pPr marL="2718625" indent="0">
              <a:buNone/>
              <a:defRPr sz="900"/>
            </a:lvl7pPr>
            <a:lvl8pPr marL="3171728" indent="0">
              <a:buNone/>
              <a:defRPr sz="900"/>
            </a:lvl8pPr>
            <a:lvl9pPr marL="362483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06370604"/>
      </p:ext>
    </p:extLst>
  </p:cSld>
  <p:clrMapOvr>
    <a:masterClrMapping/>
  </p:clrMapOvr>
</p:sldLayout>
</file>

<file path=ppt/slideLayouts/slideLayout4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56345750"/>
      </p:ext>
    </p:extLst>
  </p:cSld>
  <p:clrMapOvr>
    <a:masterClrMapping/>
  </p:clrMapOvr>
</p:sldLayout>
</file>

<file path=ppt/slideLayouts/slideLayout4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20050" y="723905"/>
            <a:ext cx="2673350" cy="620395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723905"/>
            <a:ext cx="7867650" cy="620395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54144668"/>
      </p:ext>
    </p:extLst>
  </p:cSld>
  <p:clrMapOvr>
    <a:masterClrMapping/>
  </p:clrMapOvr>
</p:sldLayout>
</file>

<file path=ppt/slideLayouts/slideLayout46.xml><?xml version="1.0" encoding="utf-8"?>
<p:sldLayout xmlns:a="http://schemas.openxmlformats.org/drawingml/2006/main" xmlns:r="http://schemas.openxmlformats.org/officeDocument/2006/relationships" xmlns:p="http://schemas.openxmlformats.org/presentationml/2006/main" type="clipArtAndTx" preserve="1">
  <p:cSld name="Title, Clip 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23900"/>
            <a:ext cx="10693400" cy="1365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lipArt Placeholder 2"/>
          <p:cNvSpPr>
            <a:spLocks noGrp="1"/>
          </p:cNvSpPr>
          <p:nvPr>
            <p:ph type="clipArt" sz="half" idx="1"/>
          </p:nvPr>
        </p:nvSpPr>
        <p:spPr>
          <a:xfrm>
            <a:off x="517529" y="2176519"/>
            <a:ext cx="4772024" cy="4751387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41952" y="2176519"/>
            <a:ext cx="4772024" cy="4751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1278103"/>
      </p:ext>
    </p:extLst>
  </p:cSld>
  <p:clrMapOvr>
    <a:masterClrMapping/>
  </p:clrMapOvr>
</p:sldLayout>
</file>

<file path=ppt/slideLayouts/slideLayout47.xml><?xml version="1.0" encoding="utf-8"?>
<p:sldLayout xmlns:a="http://schemas.openxmlformats.org/drawingml/2006/main" xmlns:r="http://schemas.openxmlformats.org/officeDocument/2006/relationships" xmlns:p="http://schemas.openxmlformats.org/presentationml/2006/main" type="objAndTx" preserve="1">
  <p:cSld name="Title, Conten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23900"/>
            <a:ext cx="10693400" cy="1365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7529" y="2176519"/>
            <a:ext cx="4772024" cy="4751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41952" y="2176519"/>
            <a:ext cx="4772024" cy="4751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363201"/>
      </p:ext>
    </p:extLst>
  </p:cSld>
  <p:clrMapOvr>
    <a:masterClrMapping/>
  </p:clrMapOvr>
</p:sldLayout>
</file>

<file path=ppt/slideLayouts/slideLayout48.xml><?xml version="1.0" encoding="utf-8"?>
<p:sldLayout xmlns:a="http://schemas.openxmlformats.org/drawingml/2006/main" xmlns:r="http://schemas.openxmlformats.org/officeDocument/2006/relationships" xmlns:p="http://schemas.openxmlformats.org/presentationml/2006/main" type="chart" preserve="1">
  <p:cSld name="Title and Char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23900"/>
            <a:ext cx="10693400" cy="1365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idx="1"/>
          </p:nvPr>
        </p:nvSpPr>
        <p:spPr>
          <a:xfrm>
            <a:off x="517525" y="2176519"/>
            <a:ext cx="9696450" cy="4751387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472451606"/>
      </p:ext>
    </p:extLst>
  </p:cSld>
  <p:clrMapOvr>
    <a:masterClrMapping/>
  </p:clrMapOvr>
</p:sldLayout>
</file>

<file path=ppt/slideLayouts/slideLayout49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23900"/>
            <a:ext cx="10693400" cy="1365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517525" y="2176519"/>
            <a:ext cx="9696450" cy="4751387"/>
          </a:xfrm>
        </p:spPr>
        <p:txBody>
          <a:bodyPr/>
          <a:lstStyle/>
          <a:p>
            <a:pPr lvl="0"/>
            <a:endParaRPr lang="en-US" noProof="0" smtClean="0"/>
          </a:p>
        </p:txBody>
      </p:sp>
    </p:spTree>
    <p:extLst>
      <p:ext uri="{BB962C8B-B14F-4D97-AF65-F5344CB8AC3E}">
        <p14:creationId xmlns:p14="http://schemas.microsoft.com/office/powerpoint/2010/main" val="178310106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047" y="303219"/>
            <a:ext cx="9623425" cy="12604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91" y="1692277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073" indent="0">
              <a:buNone/>
              <a:defRPr sz="2100" b="1"/>
            </a:lvl2pPr>
            <a:lvl3pPr marL="906195" indent="0">
              <a:buNone/>
              <a:defRPr sz="1800" b="1"/>
            </a:lvl3pPr>
            <a:lvl4pPr marL="1359309" indent="0">
              <a:buNone/>
              <a:defRPr sz="1600" b="1"/>
            </a:lvl4pPr>
            <a:lvl5pPr marL="1812415" indent="0">
              <a:buNone/>
              <a:defRPr sz="1600" b="1"/>
            </a:lvl5pPr>
            <a:lvl6pPr marL="2265521" indent="0">
              <a:buNone/>
              <a:defRPr sz="1600" b="1"/>
            </a:lvl6pPr>
            <a:lvl7pPr marL="2718625" indent="0">
              <a:buNone/>
              <a:defRPr sz="1600" b="1"/>
            </a:lvl7pPr>
            <a:lvl8pPr marL="3171728" indent="0">
              <a:buNone/>
              <a:defRPr sz="1600" b="1"/>
            </a:lvl8pPr>
            <a:lvl9pPr marL="362483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991" y="2397128"/>
            <a:ext cx="4724400" cy="435768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32429" y="1692277"/>
            <a:ext cx="472598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073" indent="0">
              <a:buNone/>
              <a:defRPr sz="2100" b="1"/>
            </a:lvl2pPr>
            <a:lvl3pPr marL="906195" indent="0">
              <a:buNone/>
              <a:defRPr sz="1800" b="1"/>
            </a:lvl3pPr>
            <a:lvl4pPr marL="1359309" indent="0">
              <a:buNone/>
              <a:defRPr sz="1600" b="1"/>
            </a:lvl4pPr>
            <a:lvl5pPr marL="1812415" indent="0">
              <a:buNone/>
              <a:defRPr sz="1600" b="1"/>
            </a:lvl5pPr>
            <a:lvl6pPr marL="2265521" indent="0">
              <a:buNone/>
              <a:defRPr sz="1600" b="1"/>
            </a:lvl6pPr>
            <a:lvl7pPr marL="2718625" indent="0">
              <a:buNone/>
              <a:defRPr sz="1600" b="1"/>
            </a:lvl7pPr>
            <a:lvl8pPr marL="3171728" indent="0">
              <a:buNone/>
              <a:defRPr sz="1600" b="1"/>
            </a:lvl8pPr>
            <a:lvl9pPr marL="362483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429" y="2397128"/>
            <a:ext cx="4725988" cy="435768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4190503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0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23900"/>
            <a:ext cx="10693400" cy="1365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17529" y="2176519"/>
            <a:ext cx="4772024" cy="4751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1952" y="2176519"/>
            <a:ext cx="4772024" cy="4751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4212903"/>
      </p:ext>
    </p:extLst>
  </p:cSld>
  <p:clrMapOvr>
    <a:masterClrMapping/>
  </p:clrMapOvr>
</p:sldLayout>
</file>

<file path=ppt/slideLayouts/slideLayout51.xml><?xml version="1.0" encoding="utf-8"?>
<p:sldLayout xmlns:a="http://schemas.openxmlformats.org/drawingml/2006/main" xmlns:r="http://schemas.openxmlformats.org/officeDocument/2006/relationships" xmlns:p="http://schemas.openxmlformats.org/presentationml/2006/main" type="chartAndTx" preserve="1">
  <p:cSld name="Title, Chart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723900"/>
            <a:ext cx="10693400" cy="1365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hart Placeholder 2"/>
          <p:cNvSpPr>
            <a:spLocks noGrp="1"/>
          </p:cNvSpPr>
          <p:nvPr>
            <p:ph type="chart" sz="half" idx="1"/>
          </p:nvPr>
        </p:nvSpPr>
        <p:spPr>
          <a:xfrm>
            <a:off x="517529" y="2176519"/>
            <a:ext cx="4772024" cy="4751387"/>
          </a:xfrm>
        </p:spPr>
        <p:txBody>
          <a:bodyPr/>
          <a:lstStyle/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441952" y="2176519"/>
            <a:ext cx="4772024" cy="4751387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63891732"/>
      </p:ext>
    </p:extLst>
  </p:cSld>
  <p:clrMapOvr>
    <a:masterClrMapping/>
  </p:clrMapOvr>
</p:sldLayout>
</file>

<file path=ppt/slideLayouts/slideLayout5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1E7F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833892048"/>
      </p:ext>
    </p:extLst>
  </p:cSld>
  <p:clrMapOvr>
    <a:masterClrMapping/>
  </p:clrMapOvr>
</p:sldLayout>
</file>

<file path=ppt/slideLayouts/slideLayout5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1225249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610" y="4859394"/>
            <a:ext cx="9090025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610" y="3205166"/>
            <a:ext cx="9090025" cy="1654175"/>
          </a:xfrm>
        </p:spPr>
        <p:txBody>
          <a:bodyPr anchor="b"/>
          <a:lstStyle>
            <a:lvl1pPr marL="0" indent="0">
              <a:buNone/>
              <a:defRPr sz="2100"/>
            </a:lvl1pPr>
            <a:lvl2pPr marL="453073" indent="0">
              <a:buNone/>
              <a:defRPr sz="1800"/>
            </a:lvl2pPr>
            <a:lvl3pPr marL="906195" indent="0">
              <a:buNone/>
              <a:defRPr sz="1600"/>
            </a:lvl3pPr>
            <a:lvl4pPr marL="1359309" indent="0">
              <a:buNone/>
              <a:defRPr sz="1400"/>
            </a:lvl4pPr>
            <a:lvl5pPr marL="1812415" indent="0">
              <a:buNone/>
              <a:defRPr sz="1400"/>
            </a:lvl5pPr>
            <a:lvl6pPr marL="2265521" indent="0">
              <a:buNone/>
              <a:defRPr sz="1400"/>
            </a:lvl6pPr>
            <a:lvl7pPr marL="2718625" indent="0">
              <a:buNone/>
              <a:defRPr sz="1400"/>
            </a:lvl7pPr>
            <a:lvl8pPr marL="3171728" indent="0">
              <a:buNone/>
              <a:defRPr sz="1400"/>
            </a:lvl8pPr>
            <a:lvl9pPr marL="3624834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69151044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7529" y="1522413"/>
            <a:ext cx="4772024" cy="5084762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1952" y="1522413"/>
            <a:ext cx="4772024" cy="5084762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2071042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047" y="303219"/>
            <a:ext cx="9623425" cy="12604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91" y="1692277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073" indent="0">
              <a:buNone/>
              <a:defRPr sz="2100" b="1"/>
            </a:lvl2pPr>
            <a:lvl3pPr marL="906195" indent="0">
              <a:buNone/>
              <a:defRPr sz="1800" b="1"/>
            </a:lvl3pPr>
            <a:lvl4pPr marL="1359309" indent="0">
              <a:buNone/>
              <a:defRPr sz="1600" b="1"/>
            </a:lvl4pPr>
            <a:lvl5pPr marL="1812415" indent="0">
              <a:buNone/>
              <a:defRPr sz="1600" b="1"/>
            </a:lvl5pPr>
            <a:lvl6pPr marL="2265521" indent="0">
              <a:buNone/>
              <a:defRPr sz="1600" b="1"/>
            </a:lvl6pPr>
            <a:lvl7pPr marL="2718625" indent="0">
              <a:buNone/>
              <a:defRPr sz="1600" b="1"/>
            </a:lvl7pPr>
            <a:lvl8pPr marL="3171728" indent="0">
              <a:buNone/>
              <a:defRPr sz="1600" b="1"/>
            </a:lvl8pPr>
            <a:lvl9pPr marL="362483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991" y="2397128"/>
            <a:ext cx="4724400" cy="435768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32429" y="1692277"/>
            <a:ext cx="472598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073" indent="0">
              <a:buNone/>
              <a:defRPr sz="2100" b="1"/>
            </a:lvl2pPr>
            <a:lvl3pPr marL="906195" indent="0">
              <a:buNone/>
              <a:defRPr sz="1800" b="1"/>
            </a:lvl3pPr>
            <a:lvl4pPr marL="1359309" indent="0">
              <a:buNone/>
              <a:defRPr sz="1600" b="1"/>
            </a:lvl4pPr>
            <a:lvl5pPr marL="1812415" indent="0">
              <a:buNone/>
              <a:defRPr sz="1600" b="1"/>
            </a:lvl5pPr>
            <a:lvl6pPr marL="2265521" indent="0">
              <a:buNone/>
              <a:defRPr sz="1600" b="1"/>
            </a:lvl6pPr>
            <a:lvl7pPr marL="2718625" indent="0">
              <a:buNone/>
              <a:defRPr sz="1600" b="1"/>
            </a:lvl7pPr>
            <a:lvl8pPr marL="3171728" indent="0">
              <a:buNone/>
              <a:defRPr sz="1600" b="1"/>
            </a:lvl8pPr>
            <a:lvl9pPr marL="362483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429" y="2397128"/>
            <a:ext cx="4725988" cy="435768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0930078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5886614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302929959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047" y="301630"/>
            <a:ext cx="3517901" cy="1281113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1479" y="301625"/>
            <a:ext cx="5976938" cy="6453188"/>
          </a:xfrm>
        </p:spPr>
        <p:txBody>
          <a:bodyPr/>
          <a:lstStyle>
            <a:lvl1pPr>
              <a:defRPr sz="32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047" y="1582794"/>
            <a:ext cx="3517901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3073" indent="0">
              <a:buNone/>
              <a:defRPr sz="1300"/>
            </a:lvl2pPr>
            <a:lvl3pPr marL="906195" indent="0">
              <a:buNone/>
              <a:defRPr sz="1000"/>
            </a:lvl3pPr>
            <a:lvl4pPr marL="1359309" indent="0">
              <a:buNone/>
              <a:defRPr sz="900"/>
            </a:lvl4pPr>
            <a:lvl5pPr marL="1812415" indent="0">
              <a:buNone/>
              <a:defRPr sz="900"/>
            </a:lvl5pPr>
            <a:lvl6pPr marL="2265521" indent="0">
              <a:buNone/>
              <a:defRPr sz="900"/>
            </a:lvl6pPr>
            <a:lvl7pPr marL="2718625" indent="0">
              <a:buNone/>
              <a:defRPr sz="900"/>
            </a:lvl7pPr>
            <a:lvl8pPr marL="3171728" indent="0">
              <a:buNone/>
              <a:defRPr sz="900"/>
            </a:lvl8pPr>
            <a:lvl9pPr marL="362483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357570289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5171158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560" y="5292725"/>
            <a:ext cx="6416675" cy="625475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560" y="676275"/>
            <a:ext cx="6416675" cy="4535488"/>
          </a:xfrm>
        </p:spPr>
        <p:txBody>
          <a:bodyPr/>
          <a:lstStyle>
            <a:lvl1pPr marL="0" indent="0">
              <a:buNone/>
              <a:defRPr sz="3200"/>
            </a:lvl1pPr>
            <a:lvl2pPr marL="453073" indent="0">
              <a:buNone/>
              <a:defRPr sz="2900"/>
            </a:lvl2pPr>
            <a:lvl3pPr marL="906195" indent="0">
              <a:buNone/>
              <a:defRPr sz="2400"/>
            </a:lvl3pPr>
            <a:lvl4pPr marL="1359309" indent="0">
              <a:buNone/>
              <a:defRPr sz="2100"/>
            </a:lvl4pPr>
            <a:lvl5pPr marL="1812415" indent="0">
              <a:buNone/>
              <a:defRPr sz="2100"/>
            </a:lvl5pPr>
            <a:lvl6pPr marL="2265521" indent="0">
              <a:buNone/>
              <a:defRPr sz="2100"/>
            </a:lvl6pPr>
            <a:lvl7pPr marL="2718625" indent="0">
              <a:buNone/>
              <a:defRPr sz="2100"/>
            </a:lvl7pPr>
            <a:lvl8pPr marL="3171728" indent="0">
              <a:buNone/>
              <a:defRPr sz="2100"/>
            </a:lvl8pPr>
            <a:lvl9pPr marL="3624834" indent="0">
              <a:buNone/>
              <a:defRPr sz="21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560" y="5918201"/>
            <a:ext cx="6416675" cy="887413"/>
          </a:xfrm>
        </p:spPr>
        <p:txBody>
          <a:bodyPr/>
          <a:lstStyle>
            <a:lvl1pPr marL="0" indent="0">
              <a:buNone/>
              <a:defRPr sz="1400"/>
            </a:lvl1pPr>
            <a:lvl2pPr marL="453073" indent="0">
              <a:buNone/>
              <a:defRPr sz="1300"/>
            </a:lvl2pPr>
            <a:lvl3pPr marL="906195" indent="0">
              <a:buNone/>
              <a:defRPr sz="1000"/>
            </a:lvl3pPr>
            <a:lvl4pPr marL="1359309" indent="0">
              <a:buNone/>
              <a:defRPr sz="900"/>
            </a:lvl4pPr>
            <a:lvl5pPr marL="1812415" indent="0">
              <a:buNone/>
              <a:defRPr sz="900"/>
            </a:lvl5pPr>
            <a:lvl6pPr marL="2265521" indent="0">
              <a:buNone/>
              <a:defRPr sz="900"/>
            </a:lvl6pPr>
            <a:lvl7pPr marL="2718625" indent="0">
              <a:buNone/>
              <a:defRPr sz="900"/>
            </a:lvl7pPr>
            <a:lvl8pPr marL="3171728" indent="0">
              <a:buNone/>
              <a:defRPr sz="900"/>
            </a:lvl8pPr>
            <a:lvl9pPr marL="362483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296405893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7974521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20050" y="1"/>
            <a:ext cx="2673350" cy="660717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1"/>
            <a:ext cx="7867650" cy="660717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7605994"/>
      </p:ext>
    </p:extLst>
  </p:cSld>
  <p:clrMapOvr>
    <a:masterClrMapping/>
  </p:clrMapOvr>
</p:sldLayout>
</file>

<file path=ppt/slideLayouts/slideLayout63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693400" cy="1365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47688" y="1654229"/>
            <a:ext cx="4687886" cy="47974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87975" y="1654229"/>
            <a:ext cx="4689475" cy="47974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81327427"/>
      </p:ext>
    </p:extLst>
  </p:cSld>
  <p:clrMapOvr>
    <a:masterClrMapping/>
  </p:clrMapOvr>
</p:sldLayout>
</file>

<file path=ppt/slideLayouts/slideLayout64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ata Slide (For content heavy tables and char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4670" y="302802"/>
            <a:ext cx="9624060" cy="1260211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421"/>
              </a:lnSpc>
              <a:defRPr sz="3200" b="1" baseline="0"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4670" y="1764296"/>
            <a:ext cx="9624060" cy="4620772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7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3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21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21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21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534670" y="6385067"/>
            <a:ext cx="9624060" cy="672112"/>
          </a:xfrm>
          <a:prstGeom prst="rect">
            <a:avLst/>
          </a:prstGeom>
        </p:spPr>
        <p:txBody>
          <a:bodyPr anchor="b"/>
          <a:lstStyle>
            <a:lvl1pPr>
              <a:buNone/>
              <a:defRPr sz="13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* Citations, references, and credits – Myriad Pro, 11pt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8503847"/>
      </p:ext>
    </p:extLst>
  </p:cSld>
  <p:clrMapOvr>
    <a:masterClrMapping/>
  </p:clrMapOvr>
  <p:transition>
    <p:fade/>
  </p:transition>
</p:sldLayout>
</file>

<file path=ppt/slideLayouts/slideLayout6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bg>
      <p:bgPr>
        <a:solidFill>
          <a:srgbClr val="1E7F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429647855"/>
      </p:ext>
    </p:extLst>
  </p:cSld>
  <p:clrMapOvr>
    <a:masterClrMapping/>
  </p:clrMapOvr>
</p:sldLayout>
</file>

<file path=ppt/slideLayouts/slideLayout6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4220876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7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44610" y="4859394"/>
            <a:ext cx="9090025" cy="15017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44610" y="3205166"/>
            <a:ext cx="9090025" cy="1654175"/>
          </a:xfrm>
        </p:spPr>
        <p:txBody>
          <a:bodyPr anchor="b"/>
          <a:lstStyle>
            <a:lvl1pPr marL="0" indent="0">
              <a:buNone/>
              <a:defRPr sz="2100"/>
            </a:lvl1pPr>
            <a:lvl2pPr marL="453073" indent="0">
              <a:buNone/>
              <a:defRPr sz="1800"/>
            </a:lvl2pPr>
            <a:lvl3pPr marL="906195" indent="0">
              <a:buNone/>
              <a:defRPr sz="1600"/>
            </a:lvl3pPr>
            <a:lvl4pPr marL="1359309" indent="0">
              <a:buNone/>
              <a:defRPr sz="1400"/>
            </a:lvl4pPr>
            <a:lvl5pPr marL="1812415" indent="0">
              <a:buNone/>
              <a:defRPr sz="1400"/>
            </a:lvl5pPr>
            <a:lvl6pPr marL="2265521" indent="0">
              <a:buNone/>
              <a:defRPr sz="1400"/>
            </a:lvl6pPr>
            <a:lvl7pPr marL="2718625" indent="0">
              <a:buNone/>
              <a:defRPr sz="1400"/>
            </a:lvl7pPr>
            <a:lvl8pPr marL="3171728" indent="0">
              <a:buNone/>
              <a:defRPr sz="1400"/>
            </a:lvl8pPr>
            <a:lvl9pPr marL="3624834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787998184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7529" y="1522413"/>
            <a:ext cx="4772024" cy="5084762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441952" y="1522413"/>
            <a:ext cx="4772024" cy="5084762"/>
          </a:xfrm>
        </p:spPr>
        <p:txBody>
          <a:bodyPr/>
          <a:lstStyle>
            <a:lvl1pPr>
              <a:defRPr sz="2900"/>
            </a:lvl1pPr>
            <a:lvl2pPr>
              <a:defRPr sz="2400"/>
            </a:lvl2pPr>
            <a:lvl3pPr>
              <a:defRPr sz="21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296494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047" y="303219"/>
            <a:ext cx="9623425" cy="126047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4991" y="1692277"/>
            <a:ext cx="4724400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073" indent="0">
              <a:buNone/>
              <a:defRPr sz="2100" b="1"/>
            </a:lvl2pPr>
            <a:lvl3pPr marL="906195" indent="0">
              <a:buNone/>
              <a:defRPr sz="1800" b="1"/>
            </a:lvl3pPr>
            <a:lvl4pPr marL="1359309" indent="0">
              <a:buNone/>
              <a:defRPr sz="1600" b="1"/>
            </a:lvl4pPr>
            <a:lvl5pPr marL="1812415" indent="0">
              <a:buNone/>
              <a:defRPr sz="1600" b="1"/>
            </a:lvl5pPr>
            <a:lvl6pPr marL="2265521" indent="0">
              <a:buNone/>
              <a:defRPr sz="1600" b="1"/>
            </a:lvl6pPr>
            <a:lvl7pPr marL="2718625" indent="0">
              <a:buNone/>
              <a:defRPr sz="1600" b="1"/>
            </a:lvl7pPr>
            <a:lvl8pPr marL="3171728" indent="0">
              <a:buNone/>
              <a:defRPr sz="1600" b="1"/>
            </a:lvl8pPr>
            <a:lvl9pPr marL="362483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4991" y="2397128"/>
            <a:ext cx="4724400" cy="435768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432429" y="1692277"/>
            <a:ext cx="4725988" cy="704850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3073" indent="0">
              <a:buNone/>
              <a:defRPr sz="2100" b="1"/>
            </a:lvl2pPr>
            <a:lvl3pPr marL="906195" indent="0">
              <a:buNone/>
              <a:defRPr sz="1800" b="1"/>
            </a:lvl3pPr>
            <a:lvl4pPr marL="1359309" indent="0">
              <a:buNone/>
              <a:defRPr sz="1600" b="1"/>
            </a:lvl4pPr>
            <a:lvl5pPr marL="1812415" indent="0">
              <a:buNone/>
              <a:defRPr sz="1600" b="1"/>
            </a:lvl5pPr>
            <a:lvl6pPr marL="2265521" indent="0">
              <a:buNone/>
              <a:defRPr sz="1600" b="1"/>
            </a:lvl6pPr>
            <a:lvl7pPr marL="2718625" indent="0">
              <a:buNone/>
              <a:defRPr sz="1600" b="1"/>
            </a:lvl7pPr>
            <a:lvl8pPr marL="3171728" indent="0">
              <a:buNone/>
              <a:defRPr sz="1600" b="1"/>
            </a:lvl8pPr>
            <a:lvl9pPr marL="3624834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432429" y="2397128"/>
            <a:ext cx="4725988" cy="4357688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479580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16250145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237736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880020517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047" y="301630"/>
            <a:ext cx="3517901" cy="1281113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1479" y="301625"/>
            <a:ext cx="5976938" cy="6453188"/>
          </a:xfrm>
        </p:spPr>
        <p:txBody>
          <a:bodyPr/>
          <a:lstStyle>
            <a:lvl1pPr>
              <a:defRPr sz="32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047" y="1582794"/>
            <a:ext cx="3517901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3073" indent="0">
              <a:buNone/>
              <a:defRPr sz="1300"/>
            </a:lvl2pPr>
            <a:lvl3pPr marL="906195" indent="0">
              <a:buNone/>
              <a:defRPr sz="1000"/>
            </a:lvl3pPr>
            <a:lvl4pPr marL="1359309" indent="0">
              <a:buNone/>
              <a:defRPr sz="900"/>
            </a:lvl4pPr>
            <a:lvl5pPr marL="1812415" indent="0">
              <a:buNone/>
              <a:defRPr sz="900"/>
            </a:lvl5pPr>
            <a:lvl6pPr marL="2265521" indent="0">
              <a:buNone/>
              <a:defRPr sz="900"/>
            </a:lvl6pPr>
            <a:lvl7pPr marL="2718625" indent="0">
              <a:buNone/>
              <a:defRPr sz="900"/>
            </a:lvl7pPr>
            <a:lvl8pPr marL="3171728" indent="0">
              <a:buNone/>
              <a:defRPr sz="900"/>
            </a:lvl8pPr>
            <a:lvl9pPr marL="362483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166049075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3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560" y="5292725"/>
            <a:ext cx="6416675" cy="625475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560" y="676275"/>
            <a:ext cx="6416675" cy="4535488"/>
          </a:xfrm>
        </p:spPr>
        <p:txBody>
          <a:bodyPr/>
          <a:lstStyle>
            <a:lvl1pPr marL="0" indent="0">
              <a:buNone/>
              <a:defRPr sz="3200"/>
            </a:lvl1pPr>
            <a:lvl2pPr marL="453073" indent="0">
              <a:buNone/>
              <a:defRPr sz="2900"/>
            </a:lvl2pPr>
            <a:lvl3pPr marL="906195" indent="0">
              <a:buNone/>
              <a:defRPr sz="2400"/>
            </a:lvl3pPr>
            <a:lvl4pPr marL="1359309" indent="0">
              <a:buNone/>
              <a:defRPr sz="2100"/>
            </a:lvl4pPr>
            <a:lvl5pPr marL="1812415" indent="0">
              <a:buNone/>
              <a:defRPr sz="2100"/>
            </a:lvl5pPr>
            <a:lvl6pPr marL="2265521" indent="0">
              <a:buNone/>
              <a:defRPr sz="2100"/>
            </a:lvl6pPr>
            <a:lvl7pPr marL="2718625" indent="0">
              <a:buNone/>
              <a:defRPr sz="2100"/>
            </a:lvl7pPr>
            <a:lvl8pPr marL="3171728" indent="0">
              <a:buNone/>
              <a:defRPr sz="2100"/>
            </a:lvl8pPr>
            <a:lvl9pPr marL="3624834" indent="0">
              <a:buNone/>
              <a:defRPr sz="21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560" y="5918201"/>
            <a:ext cx="6416675" cy="887413"/>
          </a:xfrm>
        </p:spPr>
        <p:txBody>
          <a:bodyPr/>
          <a:lstStyle>
            <a:lvl1pPr marL="0" indent="0">
              <a:buNone/>
              <a:defRPr sz="1400"/>
            </a:lvl1pPr>
            <a:lvl2pPr marL="453073" indent="0">
              <a:buNone/>
              <a:defRPr sz="1300"/>
            </a:lvl2pPr>
            <a:lvl3pPr marL="906195" indent="0">
              <a:buNone/>
              <a:defRPr sz="1000"/>
            </a:lvl3pPr>
            <a:lvl4pPr marL="1359309" indent="0">
              <a:buNone/>
              <a:defRPr sz="900"/>
            </a:lvl4pPr>
            <a:lvl5pPr marL="1812415" indent="0">
              <a:buNone/>
              <a:defRPr sz="900"/>
            </a:lvl5pPr>
            <a:lvl6pPr marL="2265521" indent="0">
              <a:buNone/>
              <a:defRPr sz="900"/>
            </a:lvl6pPr>
            <a:lvl7pPr marL="2718625" indent="0">
              <a:buNone/>
              <a:defRPr sz="900"/>
            </a:lvl7pPr>
            <a:lvl8pPr marL="3171728" indent="0">
              <a:buNone/>
              <a:defRPr sz="900"/>
            </a:lvl8pPr>
            <a:lvl9pPr marL="362483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91832761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0587040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7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020050" y="1"/>
            <a:ext cx="2673350" cy="6607174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0" y="1"/>
            <a:ext cx="7867650" cy="6607174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81959636"/>
      </p:ext>
    </p:extLst>
  </p:cSld>
  <p:clrMapOvr>
    <a:masterClrMapping/>
  </p:clrMapOvr>
</p:sldLayout>
</file>

<file path=ppt/slideLayouts/slideLayout76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0"/>
            <a:ext cx="10693400" cy="136525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547688" y="1654229"/>
            <a:ext cx="4687886" cy="47974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87975" y="1654229"/>
            <a:ext cx="4689475" cy="47974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8892882"/>
      </p:ext>
    </p:extLst>
  </p:cSld>
  <p:clrMapOvr>
    <a:masterClrMapping/>
  </p:clrMapOvr>
</p:sldLayout>
</file>

<file path=ppt/slideLayouts/slideLayout77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Data Slide (For content heavy tables and charts)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534670" y="302802"/>
            <a:ext cx="9624060" cy="1260211"/>
          </a:xfrm>
          <a:prstGeom prst="rect">
            <a:avLst/>
          </a:prstGeom>
        </p:spPr>
        <p:txBody>
          <a:bodyPr anchor="b" anchorCtr="0"/>
          <a:lstStyle>
            <a:lvl1pPr>
              <a:lnSpc>
                <a:spcPts val="3421"/>
              </a:lnSpc>
              <a:defRPr sz="3200" b="1" baseline="0">
                <a:effectLst/>
              </a:defRPr>
            </a:lvl1pPr>
          </a:lstStyle>
          <a:p>
            <a:r>
              <a:rPr lang="en-US" dirty="0" smtClean="0"/>
              <a:t>Headline – Myriad Pro, Bold, Shadow, 28pt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 hasCustomPrompt="1"/>
          </p:nvPr>
        </p:nvSpPr>
        <p:spPr>
          <a:xfrm>
            <a:off x="534670" y="1764296"/>
            <a:ext cx="9624060" cy="4620772"/>
          </a:xfrm>
          <a:prstGeom prst="rect">
            <a:avLst/>
          </a:prstGeo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q"/>
              <a:defRPr sz="2700" b="1" baseline="0">
                <a:solidFill>
                  <a:schemeClr val="bg2"/>
                </a:solidFill>
              </a:defRPr>
            </a:lvl1pPr>
            <a:lvl2pPr>
              <a:buClr>
                <a:schemeClr val="tx1"/>
              </a:buClr>
              <a:buSzPct val="100000"/>
              <a:buFont typeface="Wingdings" pitchFamily="2" charset="2"/>
              <a:buChar char="§"/>
              <a:defRPr sz="2300">
                <a:solidFill>
                  <a:schemeClr val="bg2"/>
                </a:solidFill>
              </a:defRPr>
            </a:lvl2pPr>
            <a:lvl3pPr>
              <a:buClr>
                <a:schemeClr val="tx1"/>
              </a:buClr>
              <a:buSzPct val="100000"/>
              <a:buFont typeface="Arial" pitchFamily="34" charset="0"/>
              <a:buChar char="•"/>
              <a:defRPr sz="2100">
                <a:solidFill>
                  <a:schemeClr val="bg2"/>
                </a:solidFill>
              </a:defRPr>
            </a:lvl3pPr>
            <a:lvl4pPr>
              <a:buClr>
                <a:schemeClr val="tx1"/>
              </a:buClr>
              <a:buSzPct val="70000"/>
              <a:buFont typeface="Courier New" pitchFamily="49" charset="0"/>
              <a:buChar char="o"/>
              <a:defRPr sz="2100" baseline="0">
                <a:solidFill>
                  <a:schemeClr val="bg2"/>
                </a:solidFill>
              </a:defRPr>
            </a:lvl4pPr>
            <a:lvl5pPr>
              <a:buClr>
                <a:schemeClr val="tx1"/>
              </a:buClr>
              <a:buSzPct val="70000"/>
              <a:buFont typeface="Arial" pitchFamily="34" charset="0"/>
              <a:buChar char="•"/>
              <a:defRPr sz="2100">
                <a:solidFill>
                  <a:schemeClr val="bg2"/>
                </a:solidFill>
              </a:defRPr>
            </a:lvl5pPr>
          </a:lstStyle>
          <a:p>
            <a:pPr lvl="0"/>
            <a:r>
              <a:rPr lang="en-US" dirty="0" smtClean="0"/>
              <a:t>First level – Myriad Pro, Bold, 24pt</a:t>
            </a:r>
          </a:p>
          <a:p>
            <a:pPr lvl="1"/>
            <a:r>
              <a:rPr lang="en-US" dirty="0" smtClean="0"/>
              <a:t>Second level – Myriad Pro, 20pt</a:t>
            </a:r>
          </a:p>
          <a:p>
            <a:pPr lvl="2"/>
            <a:r>
              <a:rPr lang="en-US" dirty="0" smtClean="0"/>
              <a:t>Third level – Myriad Pro, 18pt	</a:t>
            </a:r>
          </a:p>
          <a:p>
            <a:pPr lvl="3"/>
            <a:r>
              <a:rPr lang="en-US" dirty="0" smtClean="0"/>
              <a:t>Fourth level – Myriad Pro, 18pt</a:t>
            </a:r>
          </a:p>
          <a:p>
            <a:pPr lvl="4"/>
            <a:r>
              <a:rPr lang="en-US" dirty="0" smtClean="0"/>
              <a:t>Fifth level – Myriad Pro, 18pt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 userDrawn="1">
            <p:ph type="body" sz="quarter" idx="11" hasCustomPrompt="1"/>
          </p:nvPr>
        </p:nvSpPr>
        <p:spPr>
          <a:xfrm>
            <a:off x="534670" y="6385067"/>
            <a:ext cx="9624060" cy="672112"/>
          </a:xfrm>
          <a:prstGeom prst="rect">
            <a:avLst/>
          </a:prstGeom>
        </p:spPr>
        <p:txBody>
          <a:bodyPr anchor="b"/>
          <a:lstStyle>
            <a:lvl1pPr>
              <a:buNone/>
              <a:defRPr sz="1300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* Citations, references, and credits – Myriad Pro, 11pt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24014265"/>
      </p:ext>
    </p:extLst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35047" y="301630"/>
            <a:ext cx="3517901" cy="1281113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181479" y="301625"/>
            <a:ext cx="5976938" cy="6453188"/>
          </a:xfrm>
        </p:spPr>
        <p:txBody>
          <a:bodyPr/>
          <a:lstStyle>
            <a:lvl1pPr>
              <a:defRPr sz="3200"/>
            </a:lvl1pPr>
            <a:lvl2pPr>
              <a:defRPr sz="2900"/>
            </a:lvl2pPr>
            <a:lvl3pPr>
              <a:defRPr sz="2400"/>
            </a:lvl3pPr>
            <a:lvl4pPr>
              <a:defRPr sz="2100"/>
            </a:lvl4pPr>
            <a:lvl5pPr>
              <a:defRPr sz="2100"/>
            </a:lvl5pPr>
            <a:lvl6pPr>
              <a:defRPr sz="2100"/>
            </a:lvl6pPr>
            <a:lvl7pPr>
              <a:defRPr sz="2100"/>
            </a:lvl7pPr>
            <a:lvl8pPr>
              <a:defRPr sz="2100"/>
            </a:lvl8pPr>
            <a:lvl9pPr>
              <a:defRPr sz="21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5047" y="1582794"/>
            <a:ext cx="3517901" cy="5172075"/>
          </a:xfrm>
        </p:spPr>
        <p:txBody>
          <a:bodyPr/>
          <a:lstStyle>
            <a:lvl1pPr marL="0" indent="0">
              <a:buNone/>
              <a:defRPr sz="1400"/>
            </a:lvl1pPr>
            <a:lvl2pPr marL="453073" indent="0">
              <a:buNone/>
              <a:defRPr sz="1300"/>
            </a:lvl2pPr>
            <a:lvl3pPr marL="906195" indent="0">
              <a:buNone/>
              <a:defRPr sz="1000"/>
            </a:lvl3pPr>
            <a:lvl4pPr marL="1359309" indent="0">
              <a:buNone/>
              <a:defRPr sz="900"/>
            </a:lvl4pPr>
            <a:lvl5pPr marL="1812415" indent="0">
              <a:buNone/>
              <a:defRPr sz="900"/>
            </a:lvl5pPr>
            <a:lvl6pPr marL="2265521" indent="0">
              <a:buNone/>
              <a:defRPr sz="900"/>
            </a:lvl6pPr>
            <a:lvl7pPr marL="2718625" indent="0">
              <a:buNone/>
              <a:defRPr sz="900"/>
            </a:lvl7pPr>
            <a:lvl8pPr marL="3171728" indent="0">
              <a:buNone/>
              <a:defRPr sz="900"/>
            </a:lvl8pPr>
            <a:lvl9pPr marL="362483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23753139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95560" y="5292725"/>
            <a:ext cx="6416675" cy="625475"/>
          </a:xfrm>
        </p:spPr>
        <p:txBody>
          <a:bodyPr anchor="b"/>
          <a:lstStyle>
            <a:lvl1pPr algn="l">
              <a:defRPr sz="21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2095560" y="676275"/>
            <a:ext cx="6416675" cy="4535488"/>
          </a:xfrm>
        </p:spPr>
        <p:txBody>
          <a:bodyPr/>
          <a:lstStyle>
            <a:lvl1pPr marL="0" indent="0">
              <a:buNone/>
              <a:defRPr sz="3200"/>
            </a:lvl1pPr>
            <a:lvl2pPr marL="453073" indent="0">
              <a:buNone/>
              <a:defRPr sz="2900"/>
            </a:lvl2pPr>
            <a:lvl3pPr marL="906195" indent="0">
              <a:buNone/>
              <a:defRPr sz="2400"/>
            </a:lvl3pPr>
            <a:lvl4pPr marL="1359309" indent="0">
              <a:buNone/>
              <a:defRPr sz="2100"/>
            </a:lvl4pPr>
            <a:lvl5pPr marL="1812415" indent="0">
              <a:buNone/>
              <a:defRPr sz="2100"/>
            </a:lvl5pPr>
            <a:lvl6pPr marL="2265521" indent="0">
              <a:buNone/>
              <a:defRPr sz="2100"/>
            </a:lvl6pPr>
            <a:lvl7pPr marL="2718625" indent="0">
              <a:buNone/>
              <a:defRPr sz="2100"/>
            </a:lvl7pPr>
            <a:lvl8pPr marL="3171728" indent="0">
              <a:buNone/>
              <a:defRPr sz="2100"/>
            </a:lvl8pPr>
            <a:lvl9pPr marL="3624834" indent="0">
              <a:buNone/>
              <a:defRPr sz="21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2095560" y="5918201"/>
            <a:ext cx="6416675" cy="887413"/>
          </a:xfrm>
        </p:spPr>
        <p:txBody>
          <a:bodyPr/>
          <a:lstStyle>
            <a:lvl1pPr marL="0" indent="0">
              <a:buNone/>
              <a:defRPr sz="1400"/>
            </a:lvl1pPr>
            <a:lvl2pPr marL="453073" indent="0">
              <a:buNone/>
              <a:defRPr sz="1300"/>
            </a:lvl2pPr>
            <a:lvl3pPr marL="906195" indent="0">
              <a:buNone/>
              <a:defRPr sz="1000"/>
            </a:lvl3pPr>
            <a:lvl4pPr marL="1359309" indent="0">
              <a:buNone/>
              <a:defRPr sz="900"/>
            </a:lvl4pPr>
            <a:lvl5pPr marL="1812415" indent="0">
              <a:buNone/>
              <a:defRPr sz="900"/>
            </a:lvl5pPr>
            <a:lvl6pPr marL="2265521" indent="0">
              <a:buNone/>
              <a:defRPr sz="900"/>
            </a:lvl6pPr>
            <a:lvl7pPr marL="2718625" indent="0">
              <a:buNone/>
              <a:defRPr sz="900"/>
            </a:lvl7pPr>
            <a:lvl8pPr marL="3171728" indent="0">
              <a:buNone/>
              <a:defRPr sz="900"/>
            </a:lvl8pPr>
            <a:lvl9pPr marL="3624834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17473390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wmf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image" Target="../media/image1.wmf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42.xml"/><Relationship Id="rId13" Type="http://schemas.openxmlformats.org/officeDocument/2006/relationships/slideLayout" Target="../slideLayouts/slideLayout47.xml"/><Relationship Id="rId18" Type="http://schemas.openxmlformats.org/officeDocument/2006/relationships/theme" Target="../theme/theme4.xml"/><Relationship Id="rId3" Type="http://schemas.openxmlformats.org/officeDocument/2006/relationships/slideLayout" Target="../slideLayouts/slideLayout37.xml"/><Relationship Id="rId7" Type="http://schemas.openxmlformats.org/officeDocument/2006/relationships/slideLayout" Target="../slideLayouts/slideLayout41.xml"/><Relationship Id="rId12" Type="http://schemas.openxmlformats.org/officeDocument/2006/relationships/slideLayout" Target="../slideLayouts/slideLayout46.xml"/><Relationship Id="rId17" Type="http://schemas.openxmlformats.org/officeDocument/2006/relationships/slideLayout" Target="../slideLayouts/slideLayout51.xml"/><Relationship Id="rId2" Type="http://schemas.openxmlformats.org/officeDocument/2006/relationships/slideLayout" Target="../slideLayouts/slideLayout36.xml"/><Relationship Id="rId16" Type="http://schemas.openxmlformats.org/officeDocument/2006/relationships/slideLayout" Target="../slideLayouts/slideLayout50.xml"/><Relationship Id="rId1" Type="http://schemas.openxmlformats.org/officeDocument/2006/relationships/slideLayout" Target="../slideLayouts/slideLayout35.xml"/><Relationship Id="rId6" Type="http://schemas.openxmlformats.org/officeDocument/2006/relationships/slideLayout" Target="../slideLayouts/slideLayout40.xml"/><Relationship Id="rId11" Type="http://schemas.openxmlformats.org/officeDocument/2006/relationships/slideLayout" Target="../slideLayouts/slideLayout45.xml"/><Relationship Id="rId5" Type="http://schemas.openxmlformats.org/officeDocument/2006/relationships/slideLayout" Target="../slideLayouts/slideLayout39.xml"/><Relationship Id="rId15" Type="http://schemas.openxmlformats.org/officeDocument/2006/relationships/slideLayout" Target="../slideLayouts/slideLayout49.xml"/><Relationship Id="rId10" Type="http://schemas.openxmlformats.org/officeDocument/2006/relationships/slideLayout" Target="../slideLayouts/slideLayout44.xml"/><Relationship Id="rId19" Type="http://schemas.openxmlformats.org/officeDocument/2006/relationships/image" Target="../media/image2.jpeg"/><Relationship Id="rId4" Type="http://schemas.openxmlformats.org/officeDocument/2006/relationships/slideLayout" Target="../slideLayouts/slideLayout38.xml"/><Relationship Id="rId9" Type="http://schemas.openxmlformats.org/officeDocument/2006/relationships/slideLayout" Target="../slideLayouts/slideLayout43.xml"/><Relationship Id="rId14" Type="http://schemas.openxmlformats.org/officeDocument/2006/relationships/slideLayout" Target="../slideLayouts/slideLayout48.xml"/></Relationships>
</file>

<file path=ppt/slideMasters/_rels/slideMaster5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59.xml"/><Relationship Id="rId13" Type="http://schemas.openxmlformats.org/officeDocument/2006/relationships/slideLayout" Target="../slideLayouts/slideLayout64.xml"/><Relationship Id="rId3" Type="http://schemas.openxmlformats.org/officeDocument/2006/relationships/slideLayout" Target="../slideLayouts/slideLayout54.xml"/><Relationship Id="rId7" Type="http://schemas.openxmlformats.org/officeDocument/2006/relationships/slideLayout" Target="../slideLayouts/slideLayout58.xml"/><Relationship Id="rId12" Type="http://schemas.openxmlformats.org/officeDocument/2006/relationships/slideLayout" Target="../slideLayouts/slideLayout63.xml"/><Relationship Id="rId2" Type="http://schemas.openxmlformats.org/officeDocument/2006/relationships/slideLayout" Target="../slideLayouts/slideLayout53.xml"/><Relationship Id="rId1" Type="http://schemas.openxmlformats.org/officeDocument/2006/relationships/slideLayout" Target="../slideLayouts/slideLayout52.xml"/><Relationship Id="rId6" Type="http://schemas.openxmlformats.org/officeDocument/2006/relationships/slideLayout" Target="../slideLayouts/slideLayout57.xml"/><Relationship Id="rId11" Type="http://schemas.openxmlformats.org/officeDocument/2006/relationships/slideLayout" Target="../slideLayouts/slideLayout62.xml"/><Relationship Id="rId5" Type="http://schemas.openxmlformats.org/officeDocument/2006/relationships/slideLayout" Target="../slideLayouts/slideLayout56.xml"/><Relationship Id="rId15" Type="http://schemas.openxmlformats.org/officeDocument/2006/relationships/image" Target="../media/image1.wmf"/><Relationship Id="rId10" Type="http://schemas.openxmlformats.org/officeDocument/2006/relationships/slideLayout" Target="../slideLayouts/slideLayout61.xml"/><Relationship Id="rId4" Type="http://schemas.openxmlformats.org/officeDocument/2006/relationships/slideLayout" Target="../slideLayouts/slideLayout55.xml"/><Relationship Id="rId9" Type="http://schemas.openxmlformats.org/officeDocument/2006/relationships/slideLayout" Target="../slideLayouts/slideLayout60.xml"/><Relationship Id="rId14" Type="http://schemas.openxmlformats.org/officeDocument/2006/relationships/theme" Target="../theme/theme5.xml"/></Relationships>
</file>

<file path=ppt/slideMasters/_rels/slideMaster6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72.xml"/><Relationship Id="rId13" Type="http://schemas.openxmlformats.org/officeDocument/2006/relationships/slideLayout" Target="../slideLayouts/slideLayout77.xml"/><Relationship Id="rId3" Type="http://schemas.openxmlformats.org/officeDocument/2006/relationships/slideLayout" Target="../slideLayouts/slideLayout67.xml"/><Relationship Id="rId7" Type="http://schemas.openxmlformats.org/officeDocument/2006/relationships/slideLayout" Target="../slideLayouts/slideLayout71.xml"/><Relationship Id="rId12" Type="http://schemas.openxmlformats.org/officeDocument/2006/relationships/slideLayout" Target="../slideLayouts/slideLayout76.xml"/><Relationship Id="rId2" Type="http://schemas.openxmlformats.org/officeDocument/2006/relationships/slideLayout" Target="../slideLayouts/slideLayout66.xml"/><Relationship Id="rId1" Type="http://schemas.openxmlformats.org/officeDocument/2006/relationships/slideLayout" Target="../slideLayouts/slideLayout65.xml"/><Relationship Id="rId6" Type="http://schemas.openxmlformats.org/officeDocument/2006/relationships/slideLayout" Target="../slideLayouts/slideLayout70.xml"/><Relationship Id="rId11" Type="http://schemas.openxmlformats.org/officeDocument/2006/relationships/slideLayout" Target="../slideLayouts/slideLayout75.xml"/><Relationship Id="rId5" Type="http://schemas.openxmlformats.org/officeDocument/2006/relationships/slideLayout" Target="../slideLayouts/slideLayout69.xml"/><Relationship Id="rId15" Type="http://schemas.openxmlformats.org/officeDocument/2006/relationships/image" Target="../media/image1.wmf"/><Relationship Id="rId10" Type="http://schemas.openxmlformats.org/officeDocument/2006/relationships/slideLayout" Target="../slideLayouts/slideLayout74.xml"/><Relationship Id="rId4" Type="http://schemas.openxmlformats.org/officeDocument/2006/relationships/slideLayout" Target="../slideLayouts/slideLayout68.xml"/><Relationship Id="rId9" Type="http://schemas.openxmlformats.org/officeDocument/2006/relationships/slideLayout" Target="../slideLayouts/slideLayout73.xml"/><Relationship Id="rId14" Type="http://schemas.openxmlformats.org/officeDocument/2006/relationships/theme" Target="../theme/theme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3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10693400" cy="136525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96CCEE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4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7525" y="1700269"/>
            <a:ext cx="9696450" cy="47513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dirty="0" smtClean="0"/>
              <a:t>Click to edit Master text styles</a:t>
            </a:r>
          </a:p>
          <a:p>
            <a:pPr lvl="1"/>
            <a:r>
              <a:rPr lang="en-GB" dirty="0" smtClean="0"/>
              <a:t>Second level</a:t>
            </a:r>
          </a:p>
          <a:p>
            <a:pPr lvl="2"/>
            <a:r>
              <a:rPr lang="en-GB" dirty="0" smtClean="0"/>
              <a:t>Third level</a:t>
            </a:r>
          </a:p>
          <a:p>
            <a:pPr lvl="3"/>
            <a:r>
              <a:rPr lang="en-GB" dirty="0" smtClean="0"/>
              <a:t>Fourth level</a:t>
            </a:r>
          </a:p>
        </p:txBody>
      </p:sp>
      <p:sp>
        <p:nvSpPr>
          <p:cNvPr id="1028" name="Line 6"/>
          <p:cNvSpPr>
            <a:spLocks noChangeShapeType="1"/>
          </p:cNvSpPr>
          <p:nvPr/>
        </p:nvSpPr>
        <p:spPr bwMode="auto">
          <a:xfrm>
            <a:off x="0" y="1409700"/>
            <a:ext cx="10693400" cy="0"/>
          </a:xfrm>
          <a:prstGeom prst="line">
            <a:avLst/>
          </a:prstGeom>
          <a:noFill/>
          <a:ln w="38100">
            <a:solidFill>
              <a:srgbClr val="1E7FB8"/>
            </a:solidFill>
            <a:round/>
            <a:headEnd/>
            <a:tailEnd/>
          </a:ln>
          <a:effectLst>
            <a:outerShdw dist="28398" dir="1593903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624" tIns="45313" rIns="90624" bIns="45313"/>
          <a:lstStyle/>
          <a:p>
            <a:endParaRPr lang="en-US"/>
          </a:p>
        </p:txBody>
      </p:sp>
      <p:sp>
        <p:nvSpPr>
          <p:cNvPr id="1029" name="Rectangle 12"/>
          <p:cNvSpPr>
            <a:spLocks noChangeArrowheads="1"/>
          </p:cNvSpPr>
          <p:nvPr/>
        </p:nvSpPr>
        <p:spPr bwMode="auto">
          <a:xfrm>
            <a:off x="1588" y="6632575"/>
            <a:ext cx="10693400" cy="928688"/>
          </a:xfrm>
          <a:prstGeom prst="rect">
            <a:avLst/>
          </a:prstGeom>
          <a:solidFill>
            <a:srgbClr val="1E7FB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624" tIns="45313" rIns="90624" bIns="45313" anchor="ctr"/>
          <a:lstStyle/>
          <a:p>
            <a:endParaRPr lang="en-US"/>
          </a:p>
        </p:txBody>
      </p:sp>
      <p:sp>
        <p:nvSpPr>
          <p:cNvPr id="1030" name="Rectangle 14"/>
          <p:cNvSpPr>
            <a:spLocks noChangeArrowheads="1"/>
          </p:cNvSpPr>
          <p:nvPr/>
        </p:nvSpPr>
        <p:spPr bwMode="auto">
          <a:xfrm>
            <a:off x="420691" y="7026275"/>
            <a:ext cx="415925" cy="366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r" defTabSz="1033643" rtl="0"/>
            <a:fld id="{3D4198D4-DC59-4103-94EE-9FC09104F232}" type="slidenum">
              <a:rPr lang="ar-SA" sz="1700">
                <a:solidFill>
                  <a:srgbClr val="72BBE8"/>
                </a:solidFill>
                <a:latin typeface="Arial Narrow" pitchFamily="34" charset="0"/>
              </a:rPr>
              <a:pPr algn="r" defTabSz="1033643" rtl="0"/>
              <a:t>‹#›</a:t>
            </a:fld>
            <a:r>
              <a:rPr lang="en-GB" sz="1700">
                <a:solidFill>
                  <a:srgbClr val="72BBE8"/>
                </a:solidFill>
                <a:latin typeface="Arial Narrow" pitchFamily="34" charset="0"/>
              </a:rPr>
              <a:t> </a:t>
            </a:r>
            <a:r>
              <a:rPr lang="en-GB" sz="2400" baseline="14000">
                <a:solidFill>
                  <a:schemeClr val="bg1"/>
                </a:solidFill>
                <a:latin typeface="Arial Narrow" pitchFamily="34" charset="0"/>
              </a:rPr>
              <a:t>|</a:t>
            </a:r>
          </a:p>
        </p:txBody>
      </p:sp>
      <p:pic>
        <p:nvPicPr>
          <p:cNvPr id="1031" name="Picture 17" descr="WHO-EN-white-H"/>
          <p:cNvPicPr>
            <a:picLocks noChangeAspect="1" noChangeArrowheads="1"/>
          </p:cNvPicPr>
          <p:nvPr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19989" y="6659563"/>
            <a:ext cx="2582862" cy="7921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42" r:id="rId1"/>
    <p:sldLayoutId id="2147483899" r:id="rId2"/>
    <p:sldLayoutId id="2147483900" r:id="rId3"/>
    <p:sldLayoutId id="2147483901" r:id="rId4"/>
    <p:sldLayoutId id="2147483902" r:id="rId5"/>
    <p:sldLayoutId id="2147483903" r:id="rId6"/>
    <p:sldLayoutId id="2147483904" r:id="rId7"/>
    <p:sldLayoutId id="2147483905" r:id="rId8"/>
    <p:sldLayoutId id="2147483906" r:id="rId9"/>
    <p:sldLayoutId id="2147483907" r:id="rId10"/>
    <p:sldLayoutId id="2147483908" r:id="rId11"/>
  </p:sldLayoutIdLst>
  <p:timing>
    <p:tnLst>
      <p:par>
        <p:cTn id="1" dur="indefinite" restart="never" nodeType="tmRoot"/>
      </p:par>
    </p:tnLst>
  </p:timing>
  <p:txStyles>
    <p:titleStyle>
      <a:lvl1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+mj-lt"/>
          <a:ea typeface="+mj-ea"/>
          <a:cs typeface="+mj-cs"/>
        </a:defRPr>
      </a:lvl1pPr>
      <a:lvl2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2pPr>
      <a:lvl3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3pPr>
      <a:lvl4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4pPr>
      <a:lvl5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5pPr>
      <a:lvl6pPr marL="453073" algn="ctr" defTabSz="1033643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6pPr>
      <a:lvl7pPr marL="906195" algn="ctr" defTabSz="1033643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7pPr>
      <a:lvl8pPr marL="1359309" algn="ctr" defTabSz="1033643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8pPr>
      <a:lvl9pPr marL="1812415" algn="ctr" defTabSz="1033643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9pPr>
    </p:titleStyle>
    <p:bodyStyle>
      <a:lvl1pPr marL="387021" indent="-387021" algn="l" defTabSz="1033643" rtl="0" eaLnBrk="0" fontAlgn="base" hangingPunct="0">
        <a:spcBef>
          <a:spcPct val="80000"/>
        </a:spcBef>
        <a:spcAft>
          <a:spcPct val="0"/>
        </a:spcAft>
        <a:buClr>
          <a:srgbClr val="1E7FB8"/>
        </a:buClr>
        <a:buFont typeface="Wingdings" pitchFamily="2" charset="2"/>
        <a:buChar char="l"/>
        <a:defRPr sz="2900">
          <a:solidFill>
            <a:srgbClr val="000066"/>
          </a:solidFill>
          <a:latin typeface="+mn-lt"/>
          <a:ea typeface="+mn-ea"/>
          <a:cs typeface="+mn-cs"/>
        </a:defRPr>
      </a:lvl1pPr>
      <a:lvl2pPr marL="909335" indent="-317786" algn="l" defTabSz="1033643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Font typeface="Arial" charset="0"/>
        <a:buChar char="–"/>
        <a:defRPr sz="2400">
          <a:solidFill>
            <a:srgbClr val="000066"/>
          </a:solidFill>
          <a:latin typeface="+mn-lt"/>
          <a:cs typeface="+mn-cs"/>
        </a:defRPr>
      </a:lvl2pPr>
      <a:lvl3pPr marL="1419098" indent="-305216" algn="l" defTabSz="1033643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Char char="•"/>
        <a:defRPr sz="2400">
          <a:solidFill>
            <a:srgbClr val="000066"/>
          </a:solidFill>
          <a:latin typeface="Arial Narrow" pitchFamily="34" charset="0"/>
          <a:cs typeface="+mn-cs"/>
        </a:defRPr>
      </a:lvl3pPr>
      <a:lvl4pPr marL="1878498" indent="-254867" algn="l" defTabSz="1033643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Char char="–"/>
        <a:defRPr sz="2400">
          <a:solidFill>
            <a:srgbClr val="000066"/>
          </a:solidFill>
          <a:latin typeface="Arial Narrow" pitchFamily="34" charset="0"/>
          <a:cs typeface="+mn-cs"/>
        </a:defRPr>
      </a:lvl4pPr>
      <a:lvl5pPr marL="2248218" indent="-166763" algn="r" defTabSz="1033643" rtl="1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5pPr>
      <a:lvl6pPr marL="2701318" indent="-166763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6pPr>
      <a:lvl7pPr marL="3154423" indent="-166763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7pPr>
      <a:lvl8pPr marL="3607526" indent="-166763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8pPr>
      <a:lvl9pPr marL="4060634" indent="-166763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073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6195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59309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2415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5521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18625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1728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4834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10693400" cy="136525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96CCEE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47691" y="1654231"/>
            <a:ext cx="9529762" cy="47974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</p:txBody>
      </p:sp>
      <p:sp>
        <p:nvSpPr>
          <p:cNvPr id="2052" name="Line 4"/>
          <p:cNvSpPr>
            <a:spLocks noChangeShapeType="1"/>
          </p:cNvSpPr>
          <p:nvPr/>
        </p:nvSpPr>
        <p:spPr bwMode="auto">
          <a:xfrm>
            <a:off x="0" y="1409700"/>
            <a:ext cx="10693400" cy="0"/>
          </a:xfrm>
          <a:prstGeom prst="line">
            <a:avLst/>
          </a:prstGeom>
          <a:noFill/>
          <a:ln w="38100">
            <a:solidFill>
              <a:srgbClr val="1E7FB8"/>
            </a:solidFill>
            <a:round/>
            <a:headEnd/>
            <a:tailEnd/>
          </a:ln>
          <a:effectLst>
            <a:outerShdw dist="28398" dir="1593903" algn="ctr" rotWithShape="0">
              <a:schemeClr val="bg2"/>
            </a:outerShdw>
          </a:effectLst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 lIns="90624" tIns="45313" rIns="90624" bIns="45313"/>
          <a:lstStyle/>
          <a:p>
            <a:endParaRPr lang="en-US"/>
          </a:p>
        </p:txBody>
      </p:sp>
      <p:sp>
        <p:nvSpPr>
          <p:cNvPr id="2053" name="Rectangle 10"/>
          <p:cNvSpPr>
            <a:spLocks noChangeArrowheads="1"/>
          </p:cNvSpPr>
          <p:nvPr/>
        </p:nvSpPr>
        <p:spPr bwMode="auto">
          <a:xfrm>
            <a:off x="0" y="7094541"/>
            <a:ext cx="485776" cy="40322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1176809" rtl="0"/>
            <a:fld id="{F81A7C00-57C5-4ED1-8D0F-B01EC741DC23}" type="slidenum">
              <a:rPr lang="ar-SA" sz="1500">
                <a:solidFill>
                  <a:schemeClr val="tx1"/>
                </a:solidFill>
                <a:latin typeface="Arial Narrow" pitchFamily="34" charset="0"/>
              </a:rPr>
              <a:pPr defTabSz="1176809" rtl="0"/>
              <a:t>‹#›</a:t>
            </a:fld>
            <a:r>
              <a:rPr lang="en-GB" sz="1900">
                <a:solidFill>
                  <a:srgbClr val="72BBE8"/>
                </a:solidFill>
                <a:latin typeface="Arial Narrow" pitchFamily="34" charset="0"/>
              </a:rPr>
              <a:t> </a:t>
            </a:r>
            <a:endParaRPr lang="en-US" sz="2700" baseline="14000">
              <a:solidFill>
                <a:schemeClr val="bg1"/>
              </a:solidFill>
              <a:latin typeface="Arial Narrow" pitchFamily="34" charset="0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943" r:id="rId1"/>
    <p:sldLayoutId id="2147483909" r:id="rId2"/>
    <p:sldLayoutId id="2147483910" r:id="rId3"/>
    <p:sldLayoutId id="2147483911" r:id="rId4"/>
    <p:sldLayoutId id="2147483912" r:id="rId5"/>
    <p:sldLayoutId id="2147483913" r:id="rId6"/>
    <p:sldLayoutId id="2147483914" r:id="rId7"/>
    <p:sldLayoutId id="2147483915" r:id="rId8"/>
    <p:sldLayoutId id="2147483916" r:id="rId9"/>
    <p:sldLayoutId id="2147483917" r:id="rId10"/>
    <p:sldLayoutId id="2147483918" r:id="rId11"/>
  </p:sldLayoutIdLst>
  <p:transition/>
  <p:timing>
    <p:tnLst>
      <p:par>
        <p:cTn id="1" dur="indefinite" restart="never" nodeType="tmRoot"/>
      </p:par>
    </p:tnLst>
  </p:timing>
  <p:txStyles>
    <p:titleStyle>
      <a:lvl1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+mj-lt"/>
          <a:ea typeface="+mj-ea"/>
          <a:cs typeface="+mj-cs"/>
        </a:defRPr>
      </a:lvl1pPr>
      <a:lvl2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2pPr>
      <a:lvl3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3pPr>
      <a:lvl4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4pPr>
      <a:lvl5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5pPr>
      <a:lvl6pPr marL="453073" algn="ctr" defTabSz="1033643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6pPr>
      <a:lvl7pPr marL="906195" algn="ctr" defTabSz="1033643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7pPr>
      <a:lvl8pPr marL="1359309" algn="ctr" defTabSz="1033643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8pPr>
      <a:lvl9pPr marL="1812415" algn="ctr" defTabSz="1033643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9pPr>
    </p:titleStyle>
    <p:bodyStyle>
      <a:lvl1pPr marL="387021" indent="-387021" algn="l" defTabSz="1033643" rtl="0" eaLnBrk="0" fontAlgn="base" hangingPunct="0">
        <a:spcBef>
          <a:spcPct val="80000"/>
        </a:spcBef>
        <a:spcAft>
          <a:spcPct val="0"/>
        </a:spcAft>
        <a:buClr>
          <a:srgbClr val="1E7FB8"/>
        </a:buClr>
        <a:buFont typeface="Wingdings" pitchFamily="2" charset="2"/>
        <a:buChar char="l"/>
        <a:defRPr sz="2900">
          <a:solidFill>
            <a:srgbClr val="000066"/>
          </a:solidFill>
          <a:latin typeface="+mn-lt"/>
          <a:ea typeface="+mn-ea"/>
          <a:cs typeface="+mn-cs"/>
        </a:defRPr>
      </a:lvl1pPr>
      <a:lvl2pPr marL="909335" indent="-317786" algn="l" defTabSz="1033643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Font typeface="Arial" charset="0"/>
        <a:buChar char="–"/>
        <a:defRPr sz="2400">
          <a:solidFill>
            <a:srgbClr val="000066"/>
          </a:solidFill>
          <a:latin typeface="+mn-lt"/>
          <a:cs typeface="+mn-cs"/>
        </a:defRPr>
      </a:lvl2pPr>
      <a:lvl3pPr marL="1419098" indent="-305216" algn="l" defTabSz="1033643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Char char="•"/>
        <a:defRPr sz="2400">
          <a:solidFill>
            <a:srgbClr val="000066"/>
          </a:solidFill>
          <a:latin typeface="Arial Narrow" pitchFamily="34" charset="0"/>
          <a:cs typeface="+mn-cs"/>
        </a:defRPr>
      </a:lvl3pPr>
      <a:lvl4pPr marL="1878498" indent="-254867" algn="l" defTabSz="1033643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Char char="–"/>
        <a:defRPr sz="2400">
          <a:solidFill>
            <a:srgbClr val="000066"/>
          </a:solidFill>
          <a:latin typeface="Arial Narrow" pitchFamily="34" charset="0"/>
          <a:cs typeface="+mn-cs"/>
        </a:defRPr>
      </a:lvl4pPr>
      <a:lvl5pPr marL="2248218" indent="-166763" algn="r" defTabSz="1033643" rtl="1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5pPr>
      <a:lvl6pPr marL="2701318" indent="-166763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6pPr>
      <a:lvl7pPr marL="3154423" indent="-166763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7pPr>
      <a:lvl8pPr marL="3607526" indent="-166763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8pPr>
      <a:lvl9pPr marL="4060634" indent="-166763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073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6195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59309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2415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5521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18625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1728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4834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10693400" cy="136525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96CCEE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7525" y="1522413"/>
            <a:ext cx="9696450" cy="5084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>
            <a:off x="0" y="1374775"/>
            <a:ext cx="10693400" cy="0"/>
          </a:xfrm>
          <a:prstGeom prst="line">
            <a:avLst/>
          </a:prstGeom>
          <a:noFill/>
          <a:ln w="38100">
            <a:solidFill>
              <a:srgbClr val="1E7FB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28398" dir="1593903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624" tIns="45313" rIns="90624" bIns="45313"/>
          <a:lstStyle/>
          <a:p>
            <a:endParaRPr lang="en-US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1588" y="6632575"/>
            <a:ext cx="10693400" cy="928688"/>
          </a:xfrm>
          <a:prstGeom prst="rect">
            <a:avLst/>
          </a:prstGeom>
          <a:solidFill>
            <a:srgbClr val="1E7FB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624" tIns="45313" rIns="90624" bIns="45313" anchor="ctr"/>
          <a:lstStyle/>
          <a:p>
            <a:endParaRPr lang="en-US"/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420691" y="7054850"/>
            <a:ext cx="415925" cy="366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r" defTabSz="1033643" rtl="0"/>
            <a:fld id="{6207203D-0115-4F3C-B160-ECE038F1F26E}" type="slidenum">
              <a:rPr lang="ar-SA" sz="1700">
                <a:solidFill>
                  <a:srgbClr val="72BBE8"/>
                </a:solidFill>
                <a:latin typeface="Arial Narrow" pitchFamily="34" charset="0"/>
              </a:rPr>
              <a:pPr algn="r" defTabSz="1033643" rtl="0"/>
              <a:t>‹#›</a:t>
            </a:fld>
            <a:r>
              <a:rPr lang="en-US" sz="1700">
                <a:solidFill>
                  <a:srgbClr val="72BBE8"/>
                </a:solidFill>
                <a:latin typeface="Arial Narrow" pitchFamily="34" charset="0"/>
              </a:rPr>
              <a:t> </a:t>
            </a:r>
            <a:r>
              <a:rPr lang="en-US" sz="2400" baseline="14000">
                <a:solidFill>
                  <a:schemeClr val="bg1"/>
                </a:solidFill>
                <a:latin typeface="Arial Narrow" pitchFamily="34" charset="0"/>
              </a:rPr>
              <a:t>|</a:t>
            </a:r>
          </a:p>
        </p:txBody>
      </p:sp>
      <p:pic>
        <p:nvPicPr>
          <p:cNvPr id="3080" name="Picture 8" descr="WHO-EN-white-H"/>
          <p:cNvPicPr>
            <a:picLocks noChangeAspect="1" noChangeArrowheads="1"/>
          </p:cNvPicPr>
          <p:nvPr/>
        </p:nvPicPr>
        <p:blipFill>
          <a:blip r:embed="rId1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1575" y="6659619"/>
            <a:ext cx="25812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944" r:id="rId1"/>
    <p:sldLayoutId id="2147483919" r:id="rId2"/>
    <p:sldLayoutId id="2147483920" r:id="rId3"/>
    <p:sldLayoutId id="2147483921" r:id="rId4"/>
    <p:sldLayoutId id="2147483922" r:id="rId5"/>
    <p:sldLayoutId id="2147483923" r:id="rId6"/>
    <p:sldLayoutId id="2147483924" r:id="rId7"/>
    <p:sldLayoutId id="2147483925" r:id="rId8"/>
    <p:sldLayoutId id="2147483926" r:id="rId9"/>
    <p:sldLayoutId id="2147483927" r:id="rId10"/>
    <p:sldLayoutId id="2147483928" r:id="rId11"/>
    <p:sldLayoutId id="2147484058" r:id="rId12"/>
  </p:sldLayoutIdLst>
  <p:timing>
    <p:tnLst>
      <p:par>
        <p:cTn id="1" dur="indefinite" restart="never" nodeType="tmRoot"/>
      </p:par>
    </p:tnLst>
  </p:timing>
  <p:txStyles>
    <p:titleStyle>
      <a:lvl1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+mj-lt"/>
          <a:ea typeface="+mj-ea"/>
          <a:cs typeface="+mj-cs"/>
        </a:defRPr>
      </a:lvl1pPr>
      <a:lvl2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2pPr>
      <a:lvl3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3pPr>
      <a:lvl4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4pPr>
      <a:lvl5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5pPr>
      <a:lvl6pPr marL="453073" algn="ctr" defTabSz="1033643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6pPr>
      <a:lvl7pPr marL="906195" algn="ctr" defTabSz="1033643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7pPr>
      <a:lvl8pPr marL="1359309" algn="ctr" defTabSz="1033643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8pPr>
      <a:lvl9pPr marL="1812415" algn="ctr" defTabSz="1033643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9pPr>
    </p:titleStyle>
    <p:bodyStyle>
      <a:lvl1pPr marL="387021" indent="-387021" algn="l" defTabSz="1033643" rtl="0" eaLnBrk="0" fontAlgn="base" hangingPunct="0">
        <a:spcBef>
          <a:spcPct val="80000"/>
        </a:spcBef>
        <a:spcAft>
          <a:spcPct val="0"/>
        </a:spcAft>
        <a:buClr>
          <a:srgbClr val="1E7FB8"/>
        </a:buClr>
        <a:buFont typeface="Wingdings" pitchFamily="2" charset="2"/>
        <a:buChar char="l"/>
        <a:defRPr sz="2900">
          <a:solidFill>
            <a:srgbClr val="000066"/>
          </a:solidFill>
          <a:latin typeface="+mn-lt"/>
          <a:ea typeface="+mn-ea"/>
          <a:cs typeface="+mn-cs"/>
        </a:defRPr>
      </a:lvl1pPr>
      <a:lvl2pPr marL="910914" indent="-319373" algn="l" defTabSz="1033643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Font typeface="Arial" charset="0"/>
        <a:buChar char="–"/>
        <a:defRPr sz="2400">
          <a:solidFill>
            <a:srgbClr val="000066"/>
          </a:solidFill>
          <a:latin typeface="+mn-lt"/>
          <a:cs typeface="+mn-cs"/>
        </a:defRPr>
      </a:lvl2pPr>
      <a:lvl3pPr marL="1420677" indent="-305216" algn="l" defTabSz="1033643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Char char="•"/>
        <a:defRPr sz="2400">
          <a:solidFill>
            <a:srgbClr val="000066"/>
          </a:solidFill>
          <a:latin typeface="Arial Narrow" pitchFamily="34" charset="0"/>
          <a:cs typeface="+mn-cs"/>
        </a:defRPr>
      </a:lvl3pPr>
      <a:lvl4pPr marL="1881647" indent="-256443" algn="l" defTabSz="1033643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Char char="–"/>
        <a:defRPr sz="2400">
          <a:solidFill>
            <a:srgbClr val="000066"/>
          </a:solidFill>
          <a:latin typeface="Arial Narrow" pitchFamily="34" charset="0"/>
          <a:cs typeface="+mn-cs"/>
        </a:defRPr>
      </a:lvl4pPr>
      <a:lvl5pPr marL="2248218" indent="-163624" algn="r" defTabSz="1033643" rtl="1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5pPr>
      <a:lvl6pPr marL="2701318" indent="-163624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6pPr>
      <a:lvl7pPr marL="3154423" indent="-163624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7pPr>
      <a:lvl8pPr marL="3607526" indent="-163624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8pPr>
      <a:lvl9pPr marL="4060634" indent="-163624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073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6195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59309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2415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5521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18625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1728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4834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723900"/>
            <a:ext cx="10693400" cy="136525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96CCEE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7525" y="2176519"/>
            <a:ext cx="9696450" cy="47513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GB" smtClean="0"/>
              <a:t>Click to edit Master text styles</a:t>
            </a:r>
          </a:p>
          <a:p>
            <a:pPr lvl="1"/>
            <a:r>
              <a:rPr lang="en-GB" smtClean="0"/>
              <a:t>Second level</a:t>
            </a:r>
          </a:p>
          <a:p>
            <a:pPr lvl="2"/>
            <a:r>
              <a:rPr lang="en-GB" smtClean="0"/>
              <a:t>Third level</a:t>
            </a:r>
          </a:p>
          <a:p>
            <a:pPr lvl="3"/>
            <a:r>
              <a:rPr lang="en-GB" smtClean="0"/>
              <a:t>Fourth level</a:t>
            </a:r>
          </a:p>
        </p:txBody>
      </p:sp>
      <p:pic>
        <p:nvPicPr>
          <p:cNvPr id="1028" name="Picture 12" descr="100088-000_MSWord_Letterhead_top.jpg"/>
          <p:cNvPicPr>
            <a:picLocks noChangeAspect="1" noChangeArrowheads="1"/>
          </p:cNvPicPr>
          <p:nvPr/>
        </p:nvPicPr>
        <p:blipFill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19044"/>
            <a:ext cx="10693400" cy="12080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68415495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46" r:id="rId1"/>
    <p:sldLayoutId id="2147483947" r:id="rId2"/>
    <p:sldLayoutId id="2147483948" r:id="rId3"/>
    <p:sldLayoutId id="2147483949" r:id="rId4"/>
    <p:sldLayoutId id="2147483950" r:id="rId5"/>
    <p:sldLayoutId id="2147483951" r:id="rId6"/>
    <p:sldLayoutId id="2147483952" r:id="rId7"/>
    <p:sldLayoutId id="2147483953" r:id="rId8"/>
    <p:sldLayoutId id="2147483954" r:id="rId9"/>
    <p:sldLayoutId id="2147483955" r:id="rId10"/>
    <p:sldLayoutId id="2147483956" r:id="rId11"/>
    <p:sldLayoutId id="2147483957" r:id="rId12"/>
    <p:sldLayoutId id="2147483958" r:id="rId13"/>
    <p:sldLayoutId id="2147483959" r:id="rId14"/>
    <p:sldLayoutId id="2147483960" r:id="rId15"/>
    <p:sldLayoutId id="2147483961" r:id="rId16"/>
    <p:sldLayoutId id="2147483962" r:id="rId17"/>
  </p:sldLayoutIdLst>
  <p:txStyles>
    <p:titleStyle>
      <a:lvl1pPr algn="ctr" defTabSz="1033643" rtl="0" eaLnBrk="0" fontAlgn="base" hangingPunct="0">
        <a:spcBef>
          <a:spcPct val="0"/>
        </a:spcBef>
        <a:spcAft>
          <a:spcPct val="0"/>
        </a:spcAft>
        <a:defRPr sz="3700" b="1">
          <a:solidFill>
            <a:srgbClr val="000066"/>
          </a:solidFill>
          <a:latin typeface="+mj-lt"/>
          <a:ea typeface="+mj-ea"/>
          <a:cs typeface="+mj-cs"/>
        </a:defRPr>
      </a:lvl1pPr>
      <a:lvl2pPr algn="ctr" defTabSz="1033643" rtl="0" eaLnBrk="0" fontAlgn="base" hangingPunct="0">
        <a:spcBef>
          <a:spcPct val="0"/>
        </a:spcBef>
        <a:spcAft>
          <a:spcPct val="0"/>
        </a:spcAft>
        <a:defRPr sz="3700" b="1">
          <a:solidFill>
            <a:srgbClr val="000066"/>
          </a:solidFill>
          <a:latin typeface="Arial" pitchFamily="34" charset="0"/>
          <a:cs typeface="Arial" pitchFamily="34" charset="0"/>
        </a:defRPr>
      </a:lvl2pPr>
      <a:lvl3pPr algn="ctr" defTabSz="1033643" rtl="0" eaLnBrk="0" fontAlgn="base" hangingPunct="0">
        <a:spcBef>
          <a:spcPct val="0"/>
        </a:spcBef>
        <a:spcAft>
          <a:spcPct val="0"/>
        </a:spcAft>
        <a:defRPr sz="3700" b="1">
          <a:solidFill>
            <a:srgbClr val="000066"/>
          </a:solidFill>
          <a:latin typeface="Arial" pitchFamily="34" charset="0"/>
          <a:cs typeface="Arial" pitchFamily="34" charset="0"/>
        </a:defRPr>
      </a:lvl3pPr>
      <a:lvl4pPr algn="ctr" defTabSz="1033643" rtl="0" eaLnBrk="0" fontAlgn="base" hangingPunct="0">
        <a:spcBef>
          <a:spcPct val="0"/>
        </a:spcBef>
        <a:spcAft>
          <a:spcPct val="0"/>
        </a:spcAft>
        <a:defRPr sz="3700" b="1">
          <a:solidFill>
            <a:srgbClr val="000066"/>
          </a:solidFill>
          <a:latin typeface="Arial" pitchFamily="34" charset="0"/>
          <a:cs typeface="Arial" pitchFamily="34" charset="0"/>
        </a:defRPr>
      </a:lvl4pPr>
      <a:lvl5pPr algn="ctr" defTabSz="1033643" rtl="0" eaLnBrk="0" fontAlgn="base" hangingPunct="0">
        <a:spcBef>
          <a:spcPct val="0"/>
        </a:spcBef>
        <a:spcAft>
          <a:spcPct val="0"/>
        </a:spcAft>
        <a:defRPr sz="3700" b="1">
          <a:solidFill>
            <a:srgbClr val="000066"/>
          </a:solidFill>
          <a:latin typeface="Arial" pitchFamily="34" charset="0"/>
          <a:cs typeface="Arial" pitchFamily="34" charset="0"/>
        </a:defRPr>
      </a:lvl5pPr>
      <a:lvl6pPr marL="453073" algn="ctr" defTabSz="1033643" rtl="0" fontAlgn="base">
        <a:spcBef>
          <a:spcPct val="0"/>
        </a:spcBef>
        <a:spcAft>
          <a:spcPct val="0"/>
        </a:spcAft>
        <a:defRPr sz="3700" b="1">
          <a:solidFill>
            <a:srgbClr val="000066"/>
          </a:solidFill>
          <a:latin typeface="Arial" pitchFamily="34" charset="0"/>
          <a:cs typeface="Arial" pitchFamily="34" charset="0"/>
        </a:defRPr>
      </a:lvl6pPr>
      <a:lvl7pPr marL="906195" algn="ctr" defTabSz="1033643" rtl="0" fontAlgn="base">
        <a:spcBef>
          <a:spcPct val="0"/>
        </a:spcBef>
        <a:spcAft>
          <a:spcPct val="0"/>
        </a:spcAft>
        <a:defRPr sz="3700" b="1">
          <a:solidFill>
            <a:srgbClr val="000066"/>
          </a:solidFill>
          <a:latin typeface="Arial" pitchFamily="34" charset="0"/>
          <a:cs typeface="Arial" pitchFamily="34" charset="0"/>
        </a:defRPr>
      </a:lvl7pPr>
      <a:lvl8pPr marL="1359309" algn="ctr" defTabSz="1033643" rtl="0" fontAlgn="base">
        <a:spcBef>
          <a:spcPct val="0"/>
        </a:spcBef>
        <a:spcAft>
          <a:spcPct val="0"/>
        </a:spcAft>
        <a:defRPr sz="3700" b="1">
          <a:solidFill>
            <a:srgbClr val="000066"/>
          </a:solidFill>
          <a:latin typeface="Arial" pitchFamily="34" charset="0"/>
          <a:cs typeface="Arial" pitchFamily="34" charset="0"/>
        </a:defRPr>
      </a:lvl8pPr>
      <a:lvl9pPr marL="1812415" algn="ctr" defTabSz="1033643" rtl="0" fontAlgn="base">
        <a:spcBef>
          <a:spcPct val="0"/>
        </a:spcBef>
        <a:spcAft>
          <a:spcPct val="0"/>
        </a:spcAft>
        <a:defRPr sz="3700" b="1">
          <a:solidFill>
            <a:srgbClr val="000066"/>
          </a:solidFill>
          <a:latin typeface="Arial" pitchFamily="34" charset="0"/>
          <a:cs typeface="Arial" pitchFamily="34" charset="0"/>
        </a:defRPr>
      </a:lvl9pPr>
    </p:titleStyle>
    <p:bodyStyle>
      <a:lvl1pPr marL="387021" indent="-387021" algn="l" defTabSz="1033643" rtl="0" eaLnBrk="0" fontAlgn="base" hangingPunct="0">
        <a:spcBef>
          <a:spcPct val="80000"/>
        </a:spcBef>
        <a:spcAft>
          <a:spcPct val="0"/>
        </a:spcAft>
        <a:buClr>
          <a:srgbClr val="000066"/>
        </a:buClr>
        <a:buFont typeface="Wingdings" pitchFamily="2" charset="2"/>
        <a:buChar char="l"/>
        <a:defRPr sz="2900">
          <a:solidFill>
            <a:srgbClr val="000066"/>
          </a:solidFill>
          <a:latin typeface="+mn-lt"/>
          <a:ea typeface="+mn-ea"/>
          <a:cs typeface="+mn-cs"/>
        </a:defRPr>
      </a:lvl1pPr>
      <a:lvl2pPr marL="909335" indent="-317786" algn="l" defTabSz="1033643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Font typeface="Arial" charset="0"/>
        <a:buChar char="–"/>
        <a:defRPr sz="2400">
          <a:solidFill>
            <a:srgbClr val="000066"/>
          </a:solidFill>
          <a:latin typeface="+mn-lt"/>
          <a:cs typeface="+mn-cs"/>
        </a:defRPr>
      </a:lvl2pPr>
      <a:lvl3pPr marL="1419098" indent="-305216" algn="l" defTabSz="1033643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Char char="•"/>
        <a:defRPr sz="2400">
          <a:solidFill>
            <a:srgbClr val="000066"/>
          </a:solidFill>
          <a:latin typeface="Arial Narrow" pitchFamily="34" charset="0"/>
          <a:cs typeface="+mn-cs"/>
        </a:defRPr>
      </a:lvl3pPr>
      <a:lvl4pPr marL="1878498" indent="-254867" algn="l" defTabSz="1033643" rtl="0" eaLnBrk="0" fontAlgn="base" hangingPunct="0">
        <a:spcBef>
          <a:spcPct val="20000"/>
        </a:spcBef>
        <a:spcAft>
          <a:spcPct val="0"/>
        </a:spcAft>
        <a:buClr>
          <a:srgbClr val="000066"/>
        </a:buClr>
        <a:buChar char="–"/>
        <a:defRPr sz="2400">
          <a:solidFill>
            <a:srgbClr val="000066"/>
          </a:solidFill>
          <a:latin typeface="Arial Narrow" pitchFamily="34" charset="0"/>
          <a:cs typeface="+mn-cs"/>
        </a:defRPr>
      </a:lvl4pPr>
      <a:lvl5pPr marL="2248218" indent="-166763" algn="r" defTabSz="1033643" rtl="1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5pPr>
      <a:lvl6pPr marL="2701318" indent="-166763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6pPr>
      <a:lvl7pPr marL="3154423" indent="-166763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7pPr>
      <a:lvl8pPr marL="3607526" indent="-166763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8pPr>
      <a:lvl9pPr marL="4060634" indent="-166763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073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6195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59309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2415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5521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18625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1728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4834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5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10693400" cy="136525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96CCEE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7525" y="1522413"/>
            <a:ext cx="9696450" cy="5084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>
            <a:off x="0" y="1374775"/>
            <a:ext cx="10693400" cy="0"/>
          </a:xfrm>
          <a:prstGeom prst="line">
            <a:avLst/>
          </a:prstGeom>
          <a:noFill/>
          <a:ln w="38100">
            <a:solidFill>
              <a:srgbClr val="1E7FB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28398" dir="1593903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624" tIns="45313" rIns="90624" bIns="45313"/>
          <a:lstStyle/>
          <a:p>
            <a:endParaRPr lang="en-US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1588" y="6632575"/>
            <a:ext cx="10693400" cy="928688"/>
          </a:xfrm>
          <a:prstGeom prst="rect">
            <a:avLst/>
          </a:prstGeom>
          <a:solidFill>
            <a:srgbClr val="1E7FB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624" tIns="45313" rIns="90624" bIns="45313" anchor="ctr"/>
          <a:lstStyle/>
          <a:p>
            <a:endParaRPr lang="en-US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1084264" y="7085013"/>
            <a:ext cx="61849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1033643" rtl="0"/>
            <a:r>
              <a:rPr lang="en-US" sz="1400" dirty="0" smtClean="0">
                <a:solidFill>
                  <a:srgbClr val="96CCEE"/>
                </a:solidFill>
                <a:latin typeface="Arial Narrow" pitchFamily="34" charset="0"/>
              </a:rPr>
              <a:t>Induction briefing: Regional Measles Technical Advisory Group, 8-9 July 2013</a:t>
            </a:r>
            <a:endParaRPr lang="en-US" sz="1400" dirty="0">
              <a:solidFill>
                <a:srgbClr val="96CCEE"/>
              </a:solidFill>
              <a:latin typeface="Arial Narrow" pitchFamily="34" charset="0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420691" y="7054850"/>
            <a:ext cx="415925" cy="366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r" defTabSz="1033643" rtl="0"/>
            <a:fld id="{6207203D-0115-4F3C-B160-ECE038F1F26E}" type="slidenum">
              <a:rPr lang="ar-SA" sz="1700">
                <a:solidFill>
                  <a:srgbClr val="72BBE8"/>
                </a:solidFill>
                <a:latin typeface="Arial Narrow" pitchFamily="34" charset="0"/>
              </a:rPr>
              <a:pPr algn="r" defTabSz="1033643" rtl="0"/>
              <a:t>‹#›</a:t>
            </a:fld>
            <a:r>
              <a:rPr lang="en-US" sz="1700">
                <a:solidFill>
                  <a:srgbClr val="72BBE8"/>
                </a:solidFill>
                <a:latin typeface="Arial Narrow" pitchFamily="34" charset="0"/>
              </a:rPr>
              <a:t> </a:t>
            </a:r>
            <a:r>
              <a:rPr lang="en-US" sz="2400" baseline="14000">
                <a:solidFill>
                  <a:srgbClr val="FFFFFF"/>
                </a:solidFill>
                <a:latin typeface="Arial Narrow" pitchFamily="34" charset="0"/>
              </a:rPr>
              <a:t>|</a:t>
            </a:r>
          </a:p>
        </p:txBody>
      </p:sp>
      <p:pic>
        <p:nvPicPr>
          <p:cNvPr id="3080" name="Picture 8" descr="WHO-EN-white-H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1575" y="6659619"/>
            <a:ext cx="25812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42327469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979" r:id="rId1"/>
    <p:sldLayoutId id="2147483980" r:id="rId2"/>
    <p:sldLayoutId id="2147483981" r:id="rId3"/>
    <p:sldLayoutId id="2147483982" r:id="rId4"/>
    <p:sldLayoutId id="2147483983" r:id="rId5"/>
    <p:sldLayoutId id="2147483984" r:id="rId6"/>
    <p:sldLayoutId id="2147483985" r:id="rId7"/>
    <p:sldLayoutId id="2147483986" r:id="rId8"/>
    <p:sldLayoutId id="2147483987" r:id="rId9"/>
    <p:sldLayoutId id="2147483988" r:id="rId10"/>
    <p:sldLayoutId id="2147483989" r:id="rId11"/>
    <p:sldLayoutId id="2147483990" r:id="rId12"/>
    <p:sldLayoutId id="2147483991" r:id="rId13"/>
  </p:sldLayoutIdLst>
  <p:timing>
    <p:tnLst>
      <p:par>
        <p:cTn id="1" dur="indefinite" restart="never" nodeType="tmRoot"/>
      </p:par>
    </p:tnLst>
  </p:timing>
  <p:txStyles>
    <p:titleStyle>
      <a:lvl1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+mj-lt"/>
          <a:ea typeface="+mj-ea"/>
          <a:cs typeface="+mj-cs"/>
        </a:defRPr>
      </a:lvl1pPr>
      <a:lvl2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2pPr>
      <a:lvl3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3pPr>
      <a:lvl4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4pPr>
      <a:lvl5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5pPr>
      <a:lvl6pPr marL="453073" algn="ctr" defTabSz="1033643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6pPr>
      <a:lvl7pPr marL="906195" algn="ctr" defTabSz="1033643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7pPr>
      <a:lvl8pPr marL="1359309" algn="ctr" defTabSz="1033643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8pPr>
      <a:lvl9pPr marL="1812415" algn="ctr" defTabSz="1033643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9pPr>
    </p:titleStyle>
    <p:bodyStyle>
      <a:lvl1pPr marL="387021" indent="-387021" algn="l" defTabSz="1033643" rtl="0" eaLnBrk="0" fontAlgn="base" hangingPunct="0">
        <a:spcBef>
          <a:spcPct val="80000"/>
        </a:spcBef>
        <a:spcAft>
          <a:spcPct val="0"/>
        </a:spcAft>
        <a:buClr>
          <a:srgbClr val="1E7FB8"/>
        </a:buClr>
        <a:buFont typeface="Wingdings" pitchFamily="2" charset="2"/>
        <a:buChar char="l"/>
        <a:defRPr sz="2900">
          <a:solidFill>
            <a:srgbClr val="000066"/>
          </a:solidFill>
          <a:latin typeface="+mn-lt"/>
          <a:ea typeface="+mn-ea"/>
          <a:cs typeface="+mn-cs"/>
        </a:defRPr>
      </a:lvl1pPr>
      <a:lvl2pPr marL="910914" indent="-319373" algn="l" defTabSz="1033643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Font typeface="Arial" charset="0"/>
        <a:buChar char="–"/>
        <a:defRPr sz="2400">
          <a:solidFill>
            <a:srgbClr val="000066"/>
          </a:solidFill>
          <a:latin typeface="+mn-lt"/>
          <a:cs typeface="+mn-cs"/>
        </a:defRPr>
      </a:lvl2pPr>
      <a:lvl3pPr marL="1420677" indent="-305216" algn="l" defTabSz="1033643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Char char="•"/>
        <a:defRPr sz="2400">
          <a:solidFill>
            <a:srgbClr val="000066"/>
          </a:solidFill>
          <a:latin typeface="Arial Narrow" pitchFamily="34" charset="0"/>
          <a:cs typeface="+mn-cs"/>
        </a:defRPr>
      </a:lvl3pPr>
      <a:lvl4pPr marL="1881647" indent="-256443" algn="l" defTabSz="1033643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Char char="–"/>
        <a:defRPr sz="2400">
          <a:solidFill>
            <a:srgbClr val="000066"/>
          </a:solidFill>
          <a:latin typeface="Arial Narrow" pitchFamily="34" charset="0"/>
          <a:cs typeface="+mn-cs"/>
        </a:defRPr>
      </a:lvl4pPr>
      <a:lvl5pPr marL="2248218" indent="-163624" algn="r" defTabSz="1033643" rtl="1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5pPr>
      <a:lvl6pPr marL="2701318" indent="-163624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6pPr>
      <a:lvl7pPr marL="3154423" indent="-163624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7pPr>
      <a:lvl8pPr marL="3607526" indent="-163624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8pPr>
      <a:lvl9pPr marL="4060634" indent="-163624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073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6195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59309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2415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5521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18625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1728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4834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6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0" y="0"/>
            <a:ext cx="10693400" cy="1365250"/>
          </a:xfrm>
          <a:prstGeom prst="rect">
            <a:avLst/>
          </a:prstGeom>
          <a:noFill/>
          <a:ln>
            <a:noFill/>
          </a:ln>
          <a:effectLst>
            <a:outerShdw dist="17961" dir="2700000" algn="ctr" rotWithShape="0">
              <a:srgbClr val="96CCEE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3075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517525" y="1522413"/>
            <a:ext cx="9696450" cy="50847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</p:txBody>
      </p:sp>
      <p:sp>
        <p:nvSpPr>
          <p:cNvPr id="3076" name="Line 4"/>
          <p:cNvSpPr>
            <a:spLocks noChangeShapeType="1"/>
          </p:cNvSpPr>
          <p:nvPr/>
        </p:nvSpPr>
        <p:spPr bwMode="auto">
          <a:xfrm>
            <a:off x="0" y="1374775"/>
            <a:ext cx="10693400" cy="0"/>
          </a:xfrm>
          <a:prstGeom prst="line">
            <a:avLst/>
          </a:prstGeom>
          <a:noFill/>
          <a:ln w="38100">
            <a:solidFill>
              <a:srgbClr val="1E7FB8"/>
            </a:solidFill>
            <a:round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noFill/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28398" dir="1593903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0624" tIns="45313" rIns="90624" bIns="45313"/>
          <a:lstStyle/>
          <a:p>
            <a:endParaRPr lang="en-US"/>
          </a:p>
        </p:txBody>
      </p:sp>
      <p:sp>
        <p:nvSpPr>
          <p:cNvPr id="3077" name="Rectangle 5"/>
          <p:cNvSpPr>
            <a:spLocks noChangeArrowheads="1"/>
          </p:cNvSpPr>
          <p:nvPr/>
        </p:nvSpPr>
        <p:spPr bwMode="auto">
          <a:xfrm>
            <a:off x="1588" y="6632575"/>
            <a:ext cx="10693400" cy="928688"/>
          </a:xfrm>
          <a:prstGeom prst="rect">
            <a:avLst/>
          </a:prstGeom>
          <a:solidFill>
            <a:srgbClr val="1E7FB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624" tIns="45313" rIns="90624" bIns="45313" anchor="ctr"/>
          <a:lstStyle/>
          <a:p>
            <a:endParaRPr lang="en-US"/>
          </a:p>
        </p:txBody>
      </p:sp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1084264" y="7085013"/>
            <a:ext cx="61849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defTabSz="1033643" rtl="0"/>
            <a:r>
              <a:rPr lang="en-US" sz="1400" dirty="0" smtClean="0">
                <a:solidFill>
                  <a:srgbClr val="96CCEE"/>
                </a:solidFill>
                <a:latin typeface="Arial Narrow" pitchFamily="34" charset="0"/>
              </a:rPr>
              <a:t>Induction briefing: Regional Measles Technical Advisory Group, 8-9 July 2013</a:t>
            </a:r>
            <a:endParaRPr lang="en-US" sz="1400" dirty="0">
              <a:solidFill>
                <a:srgbClr val="96CCEE"/>
              </a:solidFill>
              <a:latin typeface="Arial Narrow" pitchFamily="34" charset="0"/>
            </a:endParaRPr>
          </a:p>
        </p:txBody>
      </p:sp>
      <p:sp>
        <p:nvSpPr>
          <p:cNvPr id="3079" name="Rectangle 7"/>
          <p:cNvSpPr>
            <a:spLocks noChangeArrowheads="1"/>
          </p:cNvSpPr>
          <p:nvPr/>
        </p:nvSpPr>
        <p:spPr bwMode="auto">
          <a:xfrm>
            <a:off x="420691" y="7054850"/>
            <a:ext cx="415925" cy="36671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0" tIns="0" rIns="0" bIns="0"/>
          <a:lstStyle/>
          <a:p>
            <a:pPr algn="r" defTabSz="1033643" rtl="0"/>
            <a:fld id="{6207203D-0115-4F3C-B160-ECE038F1F26E}" type="slidenum">
              <a:rPr lang="ar-SA" sz="1700">
                <a:solidFill>
                  <a:srgbClr val="72BBE8"/>
                </a:solidFill>
                <a:latin typeface="Arial Narrow" pitchFamily="34" charset="0"/>
              </a:rPr>
              <a:pPr algn="r" defTabSz="1033643" rtl="0"/>
              <a:t>‹#›</a:t>
            </a:fld>
            <a:r>
              <a:rPr lang="en-US" sz="1700">
                <a:solidFill>
                  <a:srgbClr val="72BBE8"/>
                </a:solidFill>
                <a:latin typeface="Arial Narrow" pitchFamily="34" charset="0"/>
              </a:rPr>
              <a:t> </a:t>
            </a:r>
            <a:r>
              <a:rPr lang="en-US" sz="2400" baseline="14000">
                <a:solidFill>
                  <a:srgbClr val="FFFFFF"/>
                </a:solidFill>
                <a:latin typeface="Arial Narrow" pitchFamily="34" charset="0"/>
              </a:rPr>
              <a:t>|</a:t>
            </a:r>
          </a:p>
        </p:txBody>
      </p:sp>
      <p:pic>
        <p:nvPicPr>
          <p:cNvPr id="3080" name="Picture 8" descr="WHO-EN-white-H"/>
          <p:cNvPicPr>
            <a:picLocks noChangeAspect="1" noChangeArrowheads="1"/>
          </p:cNvPicPr>
          <p:nvPr/>
        </p:nvPicPr>
        <p:blipFill>
          <a:blip r:embed="rId1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21575" y="6659619"/>
            <a:ext cx="2581275" cy="7905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91875137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045" r:id="rId1"/>
    <p:sldLayoutId id="2147484046" r:id="rId2"/>
    <p:sldLayoutId id="2147484047" r:id="rId3"/>
    <p:sldLayoutId id="2147484048" r:id="rId4"/>
    <p:sldLayoutId id="2147484049" r:id="rId5"/>
    <p:sldLayoutId id="2147484050" r:id="rId6"/>
    <p:sldLayoutId id="2147484051" r:id="rId7"/>
    <p:sldLayoutId id="2147484052" r:id="rId8"/>
    <p:sldLayoutId id="2147484053" r:id="rId9"/>
    <p:sldLayoutId id="2147484054" r:id="rId10"/>
    <p:sldLayoutId id="2147484055" r:id="rId11"/>
    <p:sldLayoutId id="2147484056" r:id="rId12"/>
    <p:sldLayoutId id="2147484057" r:id="rId13"/>
  </p:sldLayoutIdLst>
  <p:timing>
    <p:tnLst>
      <p:par>
        <p:cTn id="1" dur="indefinite" restart="never" nodeType="tmRoot"/>
      </p:par>
    </p:tnLst>
  </p:timing>
  <p:txStyles>
    <p:titleStyle>
      <a:lvl1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+mj-lt"/>
          <a:ea typeface="+mj-ea"/>
          <a:cs typeface="+mj-cs"/>
        </a:defRPr>
      </a:lvl1pPr>
      <a:lvl2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2pPr>
      <a:lvl3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3pPr>
      <a:lvl4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4pPr>
      <a:lvl5pPr algn="ctr" defTabSz="1033643" rtl="0" eaLnBrk="0" fontAlgn="base" hangingPunct="0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5pPr>
      <a:lvl6pPr marL="453073" algn="ctr" defTabSz="1033643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6pPr>
      <a:lvl7pPr marL="906195" algn="ctr" defTabSz="1033643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7pPr>
      <a:lvl8pPr marL="1359309" algn="ctr" defTabSz="1033643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8pPr>
      <a:lvl9pPr marL="1812415" algn="ctr" defTabSz="1033643" rtl="0" fontAlgn="base">
        <a:spcBef>
          <a:spcPct val="0"/>
        </a:spcBef>
        <a:spcAft>
          <a:spcPct val="0"/>
        </a:spcAft>
        <a:defRPr sz="4000" b="1">
          <a:solidFill>
            <a:srgbClr val="000066"/>
          </a:solidFill>
          <a:latin typeface="Arial" charset="0"/>
          <a:cs typeface="Arial" charset="0"/>
        </a:defRPr>
      </a:lvl9pPr>
    </p:titleStyle>
    <p:bodyStyle>
      <a:lvl1pPr marL="387021" indent="-387021" algn="l" defTabSz="1033643" rtl="0" eaLnBrk="0" fontAlgn="base" hangingPunct="0">
        <a:spcBef>
          <a:spcPct val="80000"/>
        </a:spcBef>
        <a:spcAft>
          <a:spcPct val="0"/>
        </a:spcAft>
        <a:buClr>
          <a:srgbClr val="1E7FB8"/>
        </a:buClr>
        <a:buFont typeface="Wingdings" pitchFamily="2" charset="2"/>
        <a:buChar char="l"/>
        <a:defRPr sz="2900">
          <a:solidFill>
            <a:srgbClr val="000066"/>
          </a:solidFill>
          <a:latin typeface="+mn-lt"/>
          <a:ea typeface="+mn-ea"/>
          <a:cs typeface="+mn-cs"/>
        </a:defRPr>
      </a:lvl1pPr>
      <a:lvl2pPr marL="910914" indent="-319373" algn="l" defTabSz="1033643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Font typeface="Arial" charset="0"/>
        <a:buChar char="–"/>
        <a:defRPr sz="2400">
          <a:solidFill>
            <a:srgbClr val="000066"/>
          </a:solidFill>
          <a:latin typeface="+mn-lt"/>
          <a:cs typeface="+mn-cs"/>
        </a:defRPr>
      </a:lvl2pPr>
      <a:lvl3pPr marL="1420677" indent="-305216" algn="l" defTabSz="1033643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Char char="•"/>
        <a:defRPr sz="2400">
          <a:solidFill>
            <a:srgbClr val="000066"/>
          </a:solidFill>
          <a:latin typeface="Arial Narrow" pitchFamily="34" charset="0"/>
          <a:cs typeface="+mn-cs"/>
        </a:defRPr>
      </a:lvl3pPr>
      <a:lvl4pPr marL="1881647" indent="-256443" algn="l" defTabSz="1033643" rtl="0" eaLnBrk="0" fontAlgn="base" hangingPunct="0">
        <a:spcBef>
          <a:spcPct val="20000"/>
        </a:spcBef>
        <a:spcAft>
          <a:spcPct val="0"/>
        </a:spcAft>
        <a:buClr>
          <a:srgbClr val="1E7FB8"/>
        </a:buClr>
        <a:buChar char="–"/>
        <a:defRPr sz="2400">
          <a:solidFill>
            <a:srgbClr val="000066"/>
          </a:solidFill>
          <a:latin typeface="Arial Narrow" pitchFamily="34" charset="0"/>
          <a:cs typeface="+mn-cs"/>
        </a:defRPr>
      </a:lvl4pPr>
      <a:lvl5pPr marL="2248218" indent="-163624" algn="r" defTabSz="1033643" rtl="1" eaLnBrk="0" fontAlgn="base" hangingPunct="0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5pPr>
      <a:lvl6pPr marL="2701318" indent="-163624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6pPr>
      <a:lvl7pPr marL="3154423" indent="-163624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7pPr>
      <a:lvl8pPr marL="3607526" indent="-163624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8pPr>
      <a:lvl9pPr marL="4060634" indent="-163624" algn="r" defTabSz="1033643" rtl="1" fontAlgn="base">
        <a:spcBef>
          <a:spcPct val="20000"/>
        </a:spcBef>
        <a:spcAft>
          <a:spcPct val="0"/>
        </a:spcAft>
        <a:buChar char="»"/>
        <a:defRPr sz="2300">
          <a:solidFill>
            <a:srgbClr val="000066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3073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06195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59309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12415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65521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18625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71728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24834" algn="l" defTabSz="906195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9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4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34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E7FB8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Rectangle 7"/>
          <p:cNvSpPr>
            <a:spLocks noChangeArrowheads="1"/>
          </p:cNvSpPr>
          <p:nvPr/>
        </p:nvSpPr>
        <p:spPr bwMode="auto">
          <a:xfrm>
            <a:off x="0" y="6107116"/>
            <a:ext cx="10693400" cy="1454150"/>
          </a:xfrm>
          <a:prstGeom prst="rect">
            <a:avLst/>
          </a:prstGeom>
          <a:solidFill>
            <a:srgbClr val="1E7FB8"/>
          </a:solidFill>
          <a:ln>
            <a:noFill/>
          </a:ln>
          <a:effectLst/>
          <a:extLs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none" lIns="90624" tIns="45313" rIns="90624" bIns="45313" anchor="ctr"/>
          <a:lstStyle/>
          <a:p>
            <a:endParaRPr lang="en-US"/>
          </a:p>
        </p:txBody>
      </p:sp>
      <p:sp>
        <p:nvSpPr>
          <p:cNvPr id="8196" name="Rectangle 8"/>
          <p:cNvSpPr>
            <a:spLocks noChangeArrowheads="1"/>
          </p:cNvSpPr>
          <p:nvPr/>
        </p:nvSpPr>
        <p:spPr bwMode="auto">
          <a:xfrm>
            <a:off x="738190" y="125646"/>
            <a:ext cx="9582149" cy="3614738"/>
          </a:xfrm>
          <a:prstGeom prst="rect">
            <a:avLst/>
          </a:prstGeom>
          <a:noFill/>
          <a:ln>
            <a:noFill/>
          </a:ln>
          <a:effectLst>
            <a:outerShdw dist="28398" dir="3806097" algn="ctr" rotWithShape="0">
              <a:srgbClr val="000066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/>
          <a:p>
            <a:pPr algn="ctr"/>
            <a:r>
              <a:rPr lang="en-ZW" sz="5400" dirty="0" smtClean="0">
                <a:solidFill>
                  <a:schemeClr val="bg1"/>
                </a:solidFill>
              </a:rPr>
              <a:t>CRS surveillance in AFR: lessons learned</a:t>
            </a:r>
          </a:p>
          <a:p>
            <a:pPr algn="ctr" defTabSz="1033643" rtl="0"/>
            <a:endParaRPr lang="en-GB" sz="4400" dirty="0">
              <a:solidFill>
                <a:schemeClr val="bg1"/>
              </a:solidFill>
            </a:endParaRPr>
          </a:p>
        </p:txBody>
      </p:sp>
      <p:sp>
        <p:nvSpPr>
          <p:cNvPr id="8197" name="ZoneTexte 1"/>
          <p:cNvSpPr txBox="1">
            <a:spLocks noChangeArrowheads="1"/>
          </p:cNvSpPr>
          <p:nvPr/>
        </p:nvSpPr>
        <p:spPr bwMode="auto">
          <a:xfrm>
            <a:off x="230187" y="3452836"/>
            <a:ext cx="10233025" cy="18150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0624" tIns="45313" rIns="90624" bIns="45313">
            <a:spAutoFit/>
          </a:bodyPr>
          <a:lstStyle>
            <a:lvl1pPr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1pPr>
            <a:lvl2pPr marL="742950" indent="-285750"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2pPr>
            <a:lvl3pPr marL="1143000" indent="-228600"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3pPr>
            <a:lvl4pPr marL="1600200" indent="-228600"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4pPr>
            <a:lvl5pPr marL="2057400" indent="-228600" eaLnBrk="0" hangingPunct="0"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5pPr>
            <a:lvl6pPr marL="2514600" indent="-228600" rtl="1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6pPr>
            <a:lvl7pPr marL="2971800" indent="-228600" rtl="1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7pPr>
            <a:lvl8pPr marL="3429000" indent="-228600" rtl="1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8pPr>
            <a:lvl9pPr marL="3886200" indent="-228600" rtl="1" eaLnBrk="0" fontAlgn="base" hangingPunct="0">
              <a:spcBef>
                <a:spcPct val="0"/>
              </a:spcBef>
              <a:spcAft>
                <a:spcPct val="0"/>
              </a:spcAft>
              <a:defRPr sz="3900" b="1">
                <a:solidFill>
                  <a:srgbClr val="000066"/>
                </a:solidFill>
                <a:latin typeface="Arial" charset="0"/>
                <a:cs typeface="Arial" charset="0"/>
              </a:defRPr>
            </a:lvl9pPr>
          </a:lstStyle>
          <a:p>
            <a:pPr algn="ctr" eaLnBrk="1" hangingPunct="1"/>
            <a:r>
              <a:rPr lang="fr-FR" sz="3200" dirty="0" err="1" smtClean="0">
                <a:solidFill>
                  <a:schemeClr val="bg1"/>
                </a:solidFill>
              </a:rPr>
              <a:t>Measles-rubella</a:t>
            </a:r>
            <a:r>
              <a:rPr lang="fr-FR" sz="3200" dirty="0" smtClean="0">
                <a:solidFill>
                  <a:schemeClr val="bg1"/>
                </a:solidFill>
              </a:rPr>
              <a:t> </a:t>
            </a:r>
            <a:r>
              <a:rPr lang="fr-FR" sz="3200" dirty="0" err="1">
                <a:solidFill>
                  <a:schemeClr val="bg1"/>
                </a:solidFill>
              </a:rPr>
              <a:t>T</a:t>
            </a:r>
            <a:r>
              <a:rPr lang="fr-FR" sz="3200" dirty="0" err="1" smtClean="0">
                <a:solidFill>
                  <a:schemeClr val="bg1"/>
                </a:solidFill>
              </a:rPr>
              <a:t>echnical</a:t>
            </a:r>
            <a:r>
              <a:rPr lang="fr-FR" sz="3200" dirty="0" smtClean="0">
                <a:solidFill>
                  <a:schemeClr val="bg1"/>
                </a:solidFill>
              </a:rPr>
              <a:t> </a:t>
            </a:r>
            <a:r>
              <a:rPr lang="fr-FR" sz="3200" dirty="0" err="1">
                <a:solidFill>
                  <a:schemeClr val="bg1"/>
                </a:solidFill>
              </a:rPr>
              <a:t>A</a:t>
            </a:r>
            <a:r>
              <a:rPr lang="fr-FR" sz="3200" dirty="0" err="1" smtClean="0">
                <a:solidFill>
                  <a:schemeClr val="bg1"/>
                </a:solidFill>
              </a:rPr>
              <a:t>dvisory</a:t>
            </a:r>
            <a:r>
              <a:rPr lang="fr-FR" sz="3200" dirty="0" smtClean="0">
                <a:solidFill>
                  <a:schemeClr val="bg1"/>
                </a:solidFill>
              </a:rPr>
              <a:t> Group Meeting </a:t>
            </a:r>
            <a:endParaRPr lang="fr-FR" sz="3200" dirty="0">
              <a:solidFill>
                <a:schemeClr val="bg1"/>
              </a:solidFill>
            </a:endParaRPr>
          </a:p>
          <a:p>
            <a:pPr algn="ctr" eaLnBrk="1" hangingPunct="1"/>
            <a:endParaRPr lang="fr-FR" sz="3200" dirty="0" smtClean="0">
              <a:solidFill>
                <a:schemeClr val="bg1"/>
              </a:solidFill>
            </a:endParaRPr>
          </a:p>
          <a:p>
            <a:pPr algn="ctr" eaLnBrk="1" hangingPunct="1"/>
            <a:r>
              <a:rPr lang="fr-FR" sz="2400" b="0" i="1" dirty="0" smtClean="0">
                <a:solidFill>
                  <a:schemeClr val="bg1"/>
                </a:solidFill>
              </a:rPr>
              <a:t>2-3 </a:t>
            </a:r>
            <a:r>
              <a:rPr lang="fr-FR" sz="2400" b="0" i="1" dirty="0" err="1" smtClean="0">
                <a:solidFill>
                  <a:schemeClr val="bg1"/>
                </a:solidFill>
              </a:rPr>
              <a:t>June</a:t>
            </a:r>
            <a:r>
              <a:rPr lang="fr-FR" sz="2400" b="0" i="1" dirty="0" smtClean="0">
                <a:solidFill>
                  <a:schemeClr val="bg1"/>
                </a:solidFill>
              </a:rPr>
              <a:t> 2015,</a:t>
            </a:r>
          </a:p>
          <a:p>
            <a:pPr algn="ctr" eaLnBrk="1" hangingPunct="1"/>
            <a:r>
              <a:rPr lang="fr-FR" sz="2400" b="0" i="1" dirty="0" smtClean="0">
                <a:solidFill>
                  <a:schemeClr val="bg1"/>
                </a:solidFill>
              </a:rPr>
              <a:t>Nairobi, Kenya</a:t>
            </a:r>
            <a:endParaRPr lang="fr-FR" sz="2400" b="0" i="1" dirty="0">
              <a:solidFill>
                <a:schemeClr val="bg1"/>
              </a:solidFill>
            </a:endParaRPr>
          </a:p>
        </p:txBody>
      </p:sp>
      <p:pic>
        <p:nvPicPr>
          <p:cNvPr id="6" name="Picture 5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874214" y="6180766"/>
            <a:ext cx="2944972" cy="130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0581"/>
            <a:ext cx="10693400" cy="1365250"/>
          </a:xfrm>
        </p:spPr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3600" dirty="0" err="1"/>
              <a:t>Results</a:t>
            </a:r>
            <a:r>
              <a:rPr lang="fr-FR" sz="3600" dirty="0"/>
              <a:t> </a:t>
            </a:r>
            <a:r>
              <a:rPr lang="fr-FR" sz="3600" dirty="0" err="1"/>
              <a:t>from</a:t>
            </a:r>
            <a:r>
              <a:rPr lang="fr-FR" sz="3600" dirty="0"/>
              <a:t> CRS </a:t>
            </a:r>
            <a:r>
              <a:rPr lang="fr-FR" sz="3600" dirty="0" err="1"/>
              <a:t>sentinel</a:t>
            </a:r>
            <a:r>
              <a:rPr lang="fr-FR" sz="3600" dirty="0"/>
              <a:t> surveillance sites – </a:t>
            </a:r>
            <a:r>
              <a:rPr lang="fr-FR" sz="3600" dirty="0" smtClean="0"/>
              <a:t>Age in case </a:t>
            </a:r>
            <a:r>
              <a:rPr lang="fr-FR" sz="3600" dirty="0" err="1" smtClean="0"/>
              <a:t>categories</a:t>
            </a:r>
            <a:r>
              <a:rPr lang="fr-FR" dirty="0">
                <a:latin typeface="Calibri"/>
                <a:ea typeface="Calibri"/>
                <a:cs typeface="Times New Roman"/>
              </a:rPr>
              <a:t/>
            </a:r>
            <a:br>
              <a:rPr lang="fr-FR" dirty="0">
                <a:latin typeface="Calibri"/>
                <a:ea typeface="Calibri"/>
                <a:cs typeface="Times New Roman"/>
              </a:rPr>
            </a:br>
            <a:endParaRPr lang="fr-FR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5912683"/>
              </p:ext>
            </p:extLst>
          </p:nvPr>
        </p:nvGraphicFramePr>
        <p:xfrm>
          <a:off x="0" y="1335313"/>
          <a:ext cx="10693400" cy="62259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426702"/>
                <a:gridCol w="2744592"/>
                <a:gridCol w="2782456"/>
                <a:gridCol w="2739650"/>
              </a:tblGrid>
              <a:tr h="2115326">
                <a:tc>
                  <a:txBody>
                    <a:bodyPr/>
                    <a:lstStyle/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W" sz="2400" dirty="0" smtClean="0">
                          <a:solidFill>
                            <a:schemeClr val="tx1"/>
                          </a:solidFill>
                        </a:rPr>
                        <a:t>Age</a:t>
                      </a:r>
                      <a:r>
                        <a:rPr lang="en-ZW" sz="2400" baseline="0" dirty="0" smtClean="0">
                          <a:solidFill>
                            <a:schemeClr val="tx1"/>
                          </a:solidFill>
                        </a:rPr>
                        <a:t> in </a:t>
                      </a:r>
                      <a:r>
                        <a:rPr lang="en-ZW" sz="2400" dirty="0" smtClean="0">
                          <a:solidFill>
                            <a:schemeClr val="tx1"/>
                          </a:solidFill>
                        </a:rPr>
                        <a:t>months</a:t>
                      </a:r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400" dirty="0" smtClean="0">
                          <a:solidFill>
                            <a:schemeClr val="tx1"/>
                          </a:solidFill>
                        </a:rPr>
                        <a:t>Clinically</a:t>
                      </a:r>
                      <a:r>
                        <a:rPr lang="en-ZW" sz="2400" baseline="0" dirty="0" smtClean="0">
                          <a:solidFill>
                            <a:schemeClr val="tx1"/>
                          </a:solidFill>
                        </a:rPr>
                        <a:t> confirmed CRS</a:t>
                      </a:r>
                    </a:p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W" sz="2400" dirty="0" smtClean="0">
                          <a:solidFill>
                            <a:schemeClr val="tx1"/>
                          </a:solidFill>
                        </a:rPr>
                        <a:t>Laboratory-</a:t>
                      </a:r>
                      <a:r>
                        <a:rPr lang="en-ZW" sz="2400" baseline="0" dirty="0" smtClean="0">
                          <a:solidFill>
                            <a:schemeClr val="tx1"/>
                          </a:solidFill>
                        </a:rPr>
                        <a:t>confirmed CRS</a:t>
                      </a:r>
                    </a:p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ZW" sz="2400" dirty="0" smtClean="0">
                          <a:solidFill>
                            <a:schemeClr val="tx1"/>
                          </a:solidFill>
                        </a:rPr>
                        <a:t>Congenital</a:t>
                      </a:r>
                      <a:r>
                        <a:rPr lang="en-ZW" sz="2400" baseline="0" dirty="0" smtClean="0">
                          <a:solidFill>
                            <a:schemeClr val="tx1"/>
                          </a:solidFill>
                        </a:rPr>
                        <a:t> rubella infection</a:t>
                      </a:r>
                    </a:p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W" sz="2400" baseline="0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24113">
                <a:tc>
                  <a:txBody>
                    <a:bodyPr/>
                    <a:lstStyle/>
                    <a:p>
                      <a:r>
                        <a:rPr lang="en-ZW" sz="2400" dirty="0" smtClean="0"/>
                        <a:t>0-2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25 (35%)</a:t>
                      </a:r>
                      <a:endParaRPr lang="en-US" sz="2400" dirty="0"/>
                    </a:p>
                  </a:txBody>
                  <a:tcPr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10 (45%)</a:t>
                      </a:r>
                      <a:endParaRPr 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10 (83%)</a:t>
                      </a:r>
                      <a:endParaRPr 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82431">
                <a:tc>
                  <a:txBody>
                    <a:bodyPr/>
                    <a:lstStyle/>
                    <a:p>
                      <a:r>
                        <a:rPr lang="en-ZW" sz="2400" dirty="0" smtClean="0"/>
                        <a:t>3-5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20 (28%)</a:t>
                      </a:r>
                      <a:endParaRPr lang="en-US" sz="2400" dirty="0"/>
                    </a:p>
                  </a:txBody>
                  <a:tcPr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5 (23%)</a:t>
                      </a:r>
                      <a:endParaRPr 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 (17%)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16807">
                <a:tc>
                  <a:txBody>
                    <a:bodyPr/>
                    <a:lstStyle/>
                    <a:p>
                      <a:r>
                        <a:rPr lang="en-ZW" sz="2400" dirty="0" smtClean="0"/>
                        <a:t>6-8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15 (21%)</a:t>
                      </a:r>
                      <a:endParaRPr lang="en-US" sz="2400" dirty="0"/>
                    </a:p>
                  </a:txBody>
                  <a:tcPr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6 (27%)</a:t>
                      </a:r>
                      <a:endParaRPr 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95389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9-11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11 (15%)</a:t>
                      </a:r>
                      <a:endParaRPr lang="en-US" sz="2400" dirty="0"/>
                    </a:p>
                  </a:txBody>
                  <a:tcPr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 (5%)</a:t>
                      </a:r>
                      <a:endParaRPr 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991885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Total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71</a:t>
                      </a:r>
                      <a:endParaRPr lang="en-US" sz="2400" b="1" dirty="0"/>
                    </a:p>
                  </a:txBody>
                  <a:tcPr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/>
                        <a:t>22</a:t>
                      </a:r>
                      <a:endParaRPr lang="en-US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12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9369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0581"/>
            <a:ext cx="10693400" cy="1365250"/>
          </a:xfrm>
        </p:spPr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3600" dirty="0" err="1"/>
              <a:t>Results</a:t>
            </a:r>
            <a:r>
              <a:rPr lang="fr-FR" sz="3600" dirty="0"/>
              <a:t> </a:t>
            </a:r>
            <a:r>
              <a:rPr lang="fr-FR" sz="3600" dirty="0" err="1"/>
              <a:t>from</a:t>
            </a:r>
            <a:r>
              <a:rPr lang="fr-FR" sz="3600" dirty="0"/>
              <a:t> CRS </a:t>
            </a:r>
            <a:r>
              <a:rPr lang="fr-FR" sz="3600" dirty="0" err="1"/>
              <a:t>sentinel</a:t>
            </a:r>
            <a:r>
              <a:rPr lang="fr-FR" sz="3600" dirty="0"/>
              <a:t> surveillance sites – Group A </a:t>
            </a:r>
            <a:r>
              <a:rPr lang="fr-FR" sz="3600" dirty="0" err="1"/>
              <a:t>symptoms</a:t>
            </a:r>
            <a:r>
              <a:rPr lang="fr-FR" sz="3600" dirty="0"/>
              <a:t> in case </a:t>
            </a:r>
            <a:r>
              <a:rPr lang="fr-FR" sz="3600" dirty="0" err="1"/>
              <a:t>categories</a:t>
            </a:r>
            <a:r>
              <a:rPr lang="fr-FR" dirty="0">
                <a:latin typeface="Calibri"/>
                <a:ea typeface="Calibri"/>
                <a:cs typeface="Times New Roman"/>
              </a:rPr>
              <a:t/>
            </a:r>
            <a:br>
              <a:rPr lang="fr-FR" dirty="0">
                <a:latin typeface="Calibri"/>
                <a:ea typeface="Calibri"/>
                <a:cs typeface="Times New Roman"/>
              </a:rPr>
            </a:br>
            <a:endParaRPr lang="fr-FR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487933211"/>
              </p:ext>
            </p:extLst>
          </p:nvPr>
        </p:nvGraphicFramePr>
        <p:xfrm>
          <a:off x="0" y="1335315"/>
          <a:ext cx="10693401" cy="6225947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46852"/>
                <a:gridCol w="2305878"/>
                <a:gridCol w="2067340"/>
                <a:gridCol w="2166730"/>
                <a:gridCol w="2006601"/>
              </a:tblGrid>
              <a:tr h="2325272">
                <a:tc>
                  <a:txBody>
                    <a:bodyPr/>
                    <a:lstStyle/>
                    <a:p>
                      <a:r>
                        <a:rPr lang="en-ZW" sz="2400" dirty="0" smtClean="0">
                          <a:solidFill>
                            <a:schemeClr val="tx1"/>
                          </a:solidFill>
                        </a:rPr>
                        <a:t>Country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2400" dirty="0" smtClean="0">
                          <a:solidFill>
                            <a:schemeClr val="tx1"/>
                          </a:solidFill>
                        </a:rPr>
                        <a:t>Clinically</a:t>
                      </a:r>
                      <a:r>
                        <a:rPr lang="en-ZW" sz="2400" baseline="0" dirty="0" smtClean="0">
                          <a:solidFill>
                            <a:schemeClr val="tx1"/>
                          </a:solidFill>
                        </a:rPr>
                        <a:t> confirmed CRS</a:t>
                      </a:r>
                    </a:p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W" sz="2400" dirty="0" smtClean="0">
                          <a:solidFill>
                            <a:schemeClr val="tx1"/>
                          </a:solidFill>
                        </a:rPr>
                        <a:t>Laboratory-</a:t>
                      </a:r>
                      <a:r>
                        <a:rPr lang="en-ZW" sz="2400" baseline="0" dirty="0" smtClean="0">
                          <a:solidFill>
                            <a:schemeClr val="tx1"/>
                          </a:solidFill>
                        </a:rPr>
                        <a:t>confirmed CRS</a:t>
                      </a:r>
                    </a:p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ZW" sz="2400" dirty="0" smtClean="0">
                          <a:solidFill>
                            <a:schemeClr val="tx1"/>
                          </a:solidFill>
                        </a:rPr>
                        <a:t>Congenital</a:t>
                      </a:r>
                      <a:r>
                        <a:rPr lang="en-ZW" sz="2400" baseline="0" dirty="0" smtClean="0">
                          <a:solidFill>
                            <a:schemeClr val="tx1"/>
                          </a:solidFill>
                        </a:rPr>
                        <a:t> rubella infection</a:t>
                      </a:r>
                    </a:p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W" sz="2400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99212">
                <a:tc>
                  <a:txBody>
                    <a:bodyPr/>
                    <a:lstStyle/>
                    <a:p>
                      <a:r>
                        <a:rPr lang="en-ZW" sz="2400" dirty="0" smtClean="0"/>
                        <a:t>Cataract(s)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42 (60%)</a:t>
                      </a:r>
                      <a:endParaRPr lang="en-US" sz="2400" dirty="0"/>
                    </a:p>
                  </a:txBody>
                  <a:tcPr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18 (82%)</a:t>
                      </a:r>
                      <a:endParaRPr 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 (11%)</a:t>
                      </a:r>
                      <a:endParaRPr lang="en-US" sz="2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ZW" sz="2400" dirty="0" smtClean="0"/>
                        <a:t>61</a:t>
                      </a:r>
                      <a:r>
                        <a:rPr lang="en-ZW" sz="2400" baseline="0" dirty="0" smtClean="0"/>
                        <a:t> (58%)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39416">
                <a:tc>
                  <a:txBody>
                    <a:bodyPr/>
                    <a:lstStyle/>
                    <a:p>
                      <a:r>
                        <a:rPr lang="en-ZW" sz="2400" dirty="0" smtClean="0"/>
                        <a:t>Glaucoma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12 (17%)</a:t>
                      </a:r>
                      <a:endParaRPr lang="en-US" sz="2400" dirty="0"/>
                    </a:p>
                  </a:txBody>
                  <a:tcPr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1</a:t>
                      </a:r>
                      <a:r>
                        <a:rPr lang="en-US" sz="2400" baseline="0" dirty="0" smtClean="0"/>
                        <a:t> (5%)</a:t>
                      </a:r>
                      <a:endParaRPr 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0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ZW" sz="2400" dirty="0" smtClean="0"/>
                        <a:t>13 (12%)</a:t>
                      </a:r>
                      <a:endParaRPr lang="en-US" sz="2400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1080486">
                <a:tc>
                  <a:txBody>
                    <a:bodyPr/>
                    <a:lstStyle/>
                    <a:p>
                      <a:r>
                        <a:rPr lang="en-ZW" sz="2400" dirty="0" smtClean="0"/>
                        <a:t>Congenital heart</a:t>
                      </a:r>
                      <a:r>
                        <a:rPr lang="en-ZW" sz="2400" baseline="0" dirty="0" smtClean="0"/>
                        <a:t> disease 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50 (70%)</a:t>
                      </a:r>
                      <a:endParaRPr lang="en-US" sz="2400" dirty="0"/>
                    </a:p>
                  </a:txBody>
                  <a:tcPr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19 (86%)</a:t>
                      </a:r>
                      <a:endParaRPr 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4 (33%)</a:t>
                      </a:r>
                      <a:endParaRPr lang="en-US" sz="2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ZW" sz="2400" dirty="0" smtClean="0"/>
                        <a:t>73 (70%)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9409"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Hearing loss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4 (6%)</a:t>
                      </a:r>
                      <a:endParaRPr lang="en-US" sz="2400" dirty="0"/>
                    </a:p>
                  </a:txBody>
                  <a:tcPr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 (14%)</a:t>
                      </a:r>
                      <a:endParaRPr 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ZW" sz="2400" dirty="0" smtClean="0"/>
                        <a:t>7 (7%)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837098">
                <a:tc>
                  <a:txBody>
                    <a:bodyPr/>
                    <a:lstStyle/>
                    <a:p>
                      <a:r>
                        <a:rPr lang="en-ZW" sz="2400" dirty="0" err="1" smtClean="0"/>
                        <a:t>Pigmentary</a:t>
                      </a:r>
                      <a:r>
                        <a:rPr lang="en-ZW" sz="2400" dirty="0" smtClean="0"/>
                        <a:t> retinopathy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13 (18%)</a:t>
                      </a:r>
                      <a:endParaRPr lang="en-US" sz="2400" dirty="0"/>
                    </a:p>
                  </a:txBody>
                  <a:tcPr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7 (32%)</a:t>
                      </a:r>
                      <a:endParaRPr 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ZW" sz="2400" dirty="0" smtClean="0"/>
                        <a:t>20 (19%)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65054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Total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71</a:t>
                      </a:r>
                      <a:endParaRPr lang="en-US" sz="2400" b="1" dirty="0"/>
                    </a:p>
                  </a:txBody>
                  <a:tcPr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/>
                        <a:t>22</a:t>
                      </a:r>
                      <a:endParaRPr lang="en-US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12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ZW" sz="2400" b="1" dirty="0" smtClean="0"/>
                        <a:t>105</a:t>
                      </a:r>
                      <a:endParaRPr lang="en-US" sz="2400" b="1" dirty="0" smtClean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41614363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Lessons learned - </a:t>
            </a:r>
            <a:r>
              <a:rPr lang="en-ZW" dirty="0"/>
              <a:t>s</a:t>
            </a:r>
            <a:r>
              <a:rPr lang="en-ZW" dirty="0" smtClean="0"/>
              <a:t>trengths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6554" y="1570374"/>
            <a:ext cx="9696450" cy="5084762"/>
          </a:xfrm>
        </p:spPr>
        <p:txBody>
          <a:bodyPr/>
          <a:lstStyle/>
          <a:p>
            <a:pPr marL="387021" lvl="1" indent="-387021">
              <a:spcBef>
                <a:spcPct val="80000"/>
              </a:spcBef>
              <a:buFont typeface="Wingdings" pitchFamily="2" charset="2"/>
              <a:buChar char="l"/>
            </a:pPr>
            <a:r>
              <a:rPr lang="en-ZW" sz="2800" dirty="0" smtClean="0"/>
              <a:t>6 surveillance sites collecting data, longest since 2011 (Zimbabwe)</a:t>
            </a:r>
          </a:p>
          <a:p>
            <a:pPr marL="387021" lvl="1" indent="-387021">
              <a:spcBef>
                <a:spcPct val="80000"/>
              </a:spcBef>
              <a:buFont typeface="Wingdings" pitchFamily="2" charset="2"/>
              <a:buChar char="l"/>
            </a:pPr>
            <a:r>
              <a:rPr lang="en-ZW" sz="2800" dirty="0"/>
              <a:t>3</a:t>
            </a:r>
            <a:r>
              <a:rPr lang="en-ZW" sz="2800" dirty="0" smtClean="0"/>
              <a:t> more starting (Rwanda) or planned for 2015 (Botswana, Swaziland)</a:t>
            </a:r>
          </a:p>
          <a:p>
            <a:pPr marL="387021" lvl="1" indent="-387021">
              <a:spcBef>
                <a:spcPct val="80000"/>
              </a:spcBef>
              <a:buFont typeface="Wingdings" pitchFamily="2" charset="2"/>
              <a:buChar char="l"/>
            </a:pPr>
            <a:r>
              <a:rPr lang="en-ZW" sz="2800" dirty="0" smtClean="0"/>
              <a:t>Overall high level of data completeness </a:t>
            </a:r>
          </a:p>
          <a:p>
            <a:pPr marL="387021" lvl="1" indent="-387021">
              <a:spcBef>
                <a:spcPct val="80000"/>
              </a:spcBef>
              <a:buFont typeface="Wingdings" pitchFamily="2" charset="2"/>
              <a:buChar char="l"/>
            </a:pPr>
            <a:r>
              <a:rPr lang="en-ZW" sz="2800" dirty="0" smtClean="0"/>
              <a:t>Sites have documented CRS cases as baseline for monitoring after MR introduction</a:t>
            </a:r>
          </a:p>
          <a:p>
            <a:pPr marL="387021" lvl="1" indent="-387021">
              <a:spcBef>
                <a:spcPct val="80000"/>
              </a:spcBef>
              <a:buFont typeface="Wingdings" pitchFamily="2" charset="2"/>
              <a:buChar char="l"/>
            </a:pPr>
            <a:r>
              <a:rPr lang="en-ZW" sz="2800" dirty="0" smtClean="0"/>
              <a:t>Updated AFR measles-surveillance guidelines April 2015</a:t>
            </a:r>
          </a:p>
          <a:p>
            <a:pPr marL="387021" lvl="1" indent="-387021">
              <a:spcBef>
                <a:spcPct val="80000"/>
              </a:spcBef>
              <a:buFont typeface="Wingdings" pitchFamily="2" charset="2"/>
              <a:buChar char="l"/>
            </a:pPr>
            <a:endParaRPr lang="en-ZW" sz="2000" dirty="0" smtClean="0"/>
          </a:p>
          <a:p>
            <a:pPr marL="387021" lvl="1" indent="-387021">
              <a:spcBef>
                <a:spcPct val="80000"/>
              </a:spcBef>
              <a:buFont typeface="Wingdings" pitchFamily="2" charset="2"/>
              <a:buChar char="l"/>
            </a:pPr>
            <a:endParaRPr lang="en-ZW" sz="2000" dirty="0" smtClean="0"/>
          </a:p>
        </p:txBody>
      </p:sp>
    </p:spTree>
    <p:extLst>
      <p:ext uri="{BB962C8B-B14F-4D97-AF65-F5344CB8AC3E}">
        <p14:creationId xmlns:p14="http://schemas.microsoft.com/office/powerpoint/2010/main" val="16496048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lvl="1"/>
            <a:r>
              <a:rPr lang="en-US" dirty="0" smtClean="0"/>
              <a:t>Lessons learned - </a:t>
            </a:r>
            <a:r>
              <a:rPr lang="en-ZW" dirty="0" smtClean="0"/>
              <a:t>challenges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36435" y="1381056"/>
            <a:ext cx="9696450" cy="5084762"/>
          </a:xfrm>
        </p:spPr>
        <p:txBody>
          <a:bodyPr/>
          <a:lstStyle/>
          <a:p>
            <a:pPr marL="387021" lvl="1" indent="-387021">
              <a:spcBef>
                <a:spcPts val="1200"/>
              </a:spcBef>
              <a:buFont typeface="Wingdings" pitchFamily="2" charset="2"/>
              <a:buChar char="l"/>
            </a:pPr>
            <a:r>
              <a:rPr lang="en-ZW" sz="2800" dirty="0" smtClean="0"/>
              <a:t>No regular reporting from sites – databases need to be shared, analysed, feed back provided (including WHO)</a:t>
            </a:r>
          </a:p>
          <a:p>
            <a:pPr marL="387021" lvl="1" indent="-387021">
              <a:spcBef>
                <a:spcPts val="1200"/>
              </a:spcBef>
              <a:buFont typeface="Wingdings" pitchFamily="2" charset="2"/>
              <a:buChar char="l"/>
            </a:pPr>
            <a:r>
              <a:rPr lang="en-ZW" sz="2800" dirty="0" smtClean="0"/>
              <a:t>Analysis showed</a:t>
            </a:r>
          </a:p>
          <a:p>
            <a:pPr marL="896784" lvl="2" indent="-387021">
              <a:spcBef>
                <a:spcPts val="1200"/>
              </a:spcBef>
              <a:buFont typeface="Courier New" pitchFamily="49" charset="0"/>
              <a:buChar char="o"/>
            </a:pPr>
            <a:r>
              <a:rPr lang="en-ZW" dirty="0"/>
              <a:t>C</a:t>
            </a:r>
            <a:r>
              <a:rPr lang="en-ZW" dirty="0" smtClean="0"/>
              <a:t>ases of age 1 year and above included (up to 40%)</a:t>
            </a:r>
          </a:p>
          <a:p>
            <a:pPr marL="896784" lvl="2" indent="-387021">
              <a:spcBef>
                <a:spcPts val="1200"/>
              </a:spcBef>
              <a:buFont typeface="Courier New" pitchFamily="49" charset="0"/>
              <a:buChar char="o"/>
            </a:pPr>
            <a:r>
              <a:rPr lang="en-ZW" dirty="0" smtClean="0"/>
              <a:t>No uniform variable names and variable categories</a:t>
            </a:r>
          </a:p>
          <a:p>
            <a:pPr marL="896784" lvl="2" indent="-387021">
              <a:spcBef>
                <a:spcPts val="1200"/>
              </a:spcBef>
              <a:buFont typeface="Courier New" pitchFamily="49" charset="0"/>
              <a:buChar char="o"/>
            </a:pPr>
            <a:r>
              <a:rPr lang="en-ZW" dirty="0" smtClean="0"/>
              <a:t>Variation in proportions of suspected cases that meet case definitions (14-69%)</a:t>
            </a:r>
          </a:p>
          <a:p>
            <a:pPr marL="387021" lvl="1" indent="-387021">
              <a:spcBef>
                <a:spcPts val="1200"/>
              </a:spcBef>
              <a:buFont typeface="Wingdings" pitchFamily="2" charset="2"/>
              <a:buChar char="l"/>
            </a:pPr>
            <a:r>
              <a:rPr lang="en-ZW" sz="2800" dirty="0" smtClean="0"/>
              <a:t>Variation may indicate natural differences or differences in applying guidelines and/or limitations in diagnostic capacities </a:t>
            </a:r>
          </a:p>
          <a:p>
            <a:pPr marL="387021" lvl="1" indent="-387021">
              <a:spcBef>
                <a:spcPct val="80000"/>
              </a:spcBef>
              <a:buFont typeface="Wingdings" pitchFamily="2" charset="2"/>
              <a:buChar char="l"/>
            </a:pPr>
            <a:endParaRPr lang="en-ZW" sz="2000" dirty="0" smtClean="0"/>
          </a:p>
        </p:txBody>
      </p:sp>
    </p:spTree>
    <p:extLst>
      <p:ext uri="{BB962C8B-B14F-4D97-AF65-F5344CB8AC3E}">
        <p14:creationId xmlns:p14="http://schemas.microsoft.com/office/powerpoint/2010/main" val="24811445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Way forward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6554" y="1610130"/>
            <a:ext cx="9696450" cy="5084762"/>
          </a:xfrm>
        </p:spPr>
        <p:txBody>
          <a:bodyPr/>
          <a:lstStyle/>
          <a:p>
            <a:pPr marL="387021" lvl="1" indent="-387021">
              <a:spcBef>
                <a:spcPct val="80000"/>
              </a:spcBef>
              <a:buFont typeface="Wingdings" pitchFamily="2" charset="2"/>
              <a:buChar char="l"/>
            </a:pPr>
            <a:r>
              <a:rPr lang="en-ZW" dirty="0"/>
              <a:t>Sub-regional CRS training planned June </a:t>
            </a:r>
            <a:r>
              <a:rPr lang="en-ZW" dirty="0" smtClean="0"/>
              <a:t>17-19, 2015 in Harare (11 ESA countries) to</a:t>
            </a:r>
            <a:endParaRPr lang="en-ZW" dirty="0"/>
          </a:p>
          <a:p>
            <a:pPr marL="896784" lvl="2" indent="-387021">
              <a:spcBef>
                <a:spcPct val="80000"/>
              </a:spcBef>
              <a:buFont typeface="Courier New" pitchFamily="49" charset="0"/>
              <a:buChar char="o"/>
            </a:pPr>
            <a:r>
              <a:rPr lang="en-ZW" dirty="0"/>
              <a:t>U</a:t>
            </a:r>
            <a:r>
              <a:rPr lang="en-ZW" dirty="0" smtClean="0"/>
              <a:t>pdate on guidelines, provide current results and discuss lessons learned</a:t>
            </a:r>
          </a:p>
          <a:p>
            <a:pPr marL="896784" lvl="2" indent="-387021">
              <a:spcBef>
                <a:spcPct val="80000"/>
              </a:spcBef>
              <a:buFont typeface="Courier New" pitchFamily="49" charset="0"/>
              <a:buChar char="o"/>
            </a:pPr>
            <a:r>
              <a:rPr lang="en-ZW" dirty="0"/>
              <a:t>S</a:t>
            </a:r>
            <a:r>
              <a:rPr lang="en-ZW" dirty="0" smtClean="0"/>
              <a:t>trengthen CRS surveillance network</a:t>
            </a:r>
          </a:p>
          <a:p>
            <a:pPr marL="896784" lvl="2" indent="-387021">
              <a:spcBef>
                <a:spcPct val="80000"/>
              </a:spcBef>
              <a:buFont typeface="Courier New" pitchFamily="49" charset="0"/>
              <a:buChar char="o"/>
            </a:pPr>
            <a:r>
              <a:rPr lang="en-ZW" dirty="0"/>
              <a:t>W</a:t>
            </a:r>
            <a:r>
              <a:rPr lang="en-ZW" dirty="0" smtClean="0"/>
              <a:t>ork </a:t>
            </a:r>
            <a:r>
              <a:rPr lang="en-ZW" dirty="0"/>
              <a:t>on </a:t>
            </a:r>
            <a:r>
              <a:rPr lang="en-ZW" dirty="0" smtClean="0"/>
              <a:t>harmonization </a:t>
            </a:r>
            <a:r>
              <a:rPr lang="en-ZW" dirty="0"/>
              <a:t>of standard operating procedures and </a:t>
            </a:r>
            <a:r>
              <a:rPr lang="en-ZW" dirty="0" smtClean="0"/>
              <a:t>reporting</a:t>
            </a:r>
          </a:p>
          <a:p>
            <a:pPr marL="896784" lvl="2" indent="-387021">
              <a:spcBef>
                <a:spcPct val="80000"/>
              </a:spcBef>
              <a:buFont typeface="Courier New" pitchFamily="49" charset="0"/>
              <a:buChar char="o"/>
            </a:pPr>
            <a:r>
              <a:rPr lang="en-ZW" dirty="0" smtClean="0"/>
              <a:t>Plan and discuss </a:t>
            </a:r>
            <a:r>
              <a:rPr lang="en-ZW" dirty="0"/>
              <a:t>publications of results from network </a:t>
            </a:r>
            <a:r>
              <a:rPr lang="en-ZW" dirty="0" smtClean="0"/>
              <a:t>collaboration</a:t>
            </a:r>
          </a:p>
          <a:p>
            <a:pPr marL="387021" lvl="1" indent="-387021">
              <a:spcBef>
                <a:spcPct val="80000"/>
              </a:spcBef>
              <a:buFont typeface="Wingdings" pitchFamily="2" charset="2"/>
              <a:buChar char="l"/>
            </a:pPr>
            <a:r>
              <a:rPr lang="en-ZW" dirty="0" smtClean="0"/>
              <a:t>Regular network workshops needed for exchange of experiences and results, discussion of modifications needed and reporting/publications, including IST West/Central</a:t>
            </a:r>
            <a:endParaRPr lang="en-ZW" sz="2000" dirty="0"/>
          </a:p>
        </p:txBody>
      </p:sp>
    </p:spTree>
    <p:extLst>
      <p:ext uri="{BB962C8B-B14F-4D97-AF65-F5344CB8AC3E}">
        <p14:creationId xmlns:p14="http://schemas.microsoft.com/office/powerpoint/2010/main" val="39018160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fr-FR" dirty="0"/>
              <a:t>Back-up Slides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24605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0581"/>
            <a:ext cx="10693400" cy="1365250"/>
          </a:xfrm>
        </p:spPr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3600" dirty="0" err="1" smtClean="0"/>
              <a:t>Current</a:t>
            </a:r>
            <a:r>
              <a:rPr lang="fr-FR" sz="3600" dirty="0" smtClean="0"/>
              <a:t> CRS </a:t>
            </a:r>
            <a:r>
              <a:rPr lang="fr-FR" sz="3600" dirty="0" err="1" smtClean="0"/>
              <a:t>sentinel</a:t>
            </a:r>
            <a:r>
              <a:rPr lang="fr-FR" sz="3600" dirty="0" smtClean="0"/>
              <a:t> </a:t>
            </a:r>
            <a:r>
              <a:rPr lang="fr-FR" sz="3600" dirty="0"/>
              <a:t>surveillance </a:t>
            </a:r>
            <a:r>
              <a:rPr lang="fr-FR" sz="3600" dirty="0" smtClean="0"/>
              <a:t>sites in AFR</a:t>
            </a:r>
            <a:r>
              <a:rPr lang="fr-FR" dirty="0">
                <a:latin typeface="Calibri"/>
                <a:ea typeface="Calibri"/>
                <a:cs typeface="Times New Roman"/>
              </a:rPr>
              <a:t/>
            </a:r>
            <a:br>
              <a:rPr lang="fr-FR" dirty="0">
                <a:latin typeface="Calibri"/>
                <a:ea typeface="Calibri"/>
                <a:cs typeface="Times New Roman"/>
              </a:rPr>
            </a:br>
            <a:endParaRPr lang="fr-FR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5109284"/>
              </p:ext>
            </p:extLst>
          </p:nvPr>
        </p:nvGraphicFramePr>
        <p:xfrm>
          <a:off x="0" y="1335313"/>
          <a:ext cx="10693400" cy="622594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38680"/>
                <a:gridCol w="3613187"/>
                <a:gridCol w="1392573"/>
                <a:gridCol w="1410280"/>
                <a:gridCol w="2138680"/>
              </a:tblGrid>
              <a:tr h="1433130">
                <a:tc>
                  <a:txBody>
                    <a:bodyPr/>
                    <a:lstStyle/>
                    <a:p>
                      <a:r>
                        <a:rPr lang="en-ZW" sz="1400" dirty="0" smtClean="0">
                          <a:solidFill>
                            <a:schemeClr val="tx1"/>
                          </a:solidFill>
                        </a:rPr>
                        <a:t>Country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1400" smtClean="0">
                          <a:solidFill>
                            <a:schemeClr val="tx1"/>
                          </a:solidFill>
                        </a:rPr>
                        <a:t>Site(s)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1400" dirty="0" smtClean="0">
                          <a:solidFill>
                            <a:schemeClr val="tx1"/>
                          </a:solidFill>
                        </a:rPr>
                        <a:t>Started CRS surveillance</a:t>
                      </a:r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dirty="0" smtClean="0">
                          <a:solidFill>
                            <a:schemeClr val="tx1"/>
                          </a:solidFill>
                        </a:rPr>
                        <a:t>MR intro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>
                        <a:solidFill>
                          <a:schemeClr val="tx1"/>
                        </a:solidFill>
                      </a:endParaRPr>
                    </a:p>
                  </a:txBody>
                  <a:tcPr/>
                </a:tc>
              </a:tr>
              <a:tr h="897816">
                <a:tc>
                  <a:txBody>
                    <a:bodyPr/>
                    <a:lstStyle/>
                    <a:p>
                      <a:r>
                        <a:rPr lang="en-ZW" sz="1400" dirty="0" smtClean="0"/>
                        <a:t>Senegal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1400" dirty="0" smtClean="0"/>
                        <a:t>Paediatrics Hospital  Albert Royer Dakar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1400" dirty="0" smtClean="0"/>
                        <a:t>2012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2013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Data</a:t>
                      </a:r>
                      <a:r>
                        <a:rPr lang="en-US" sz="1400" baseline="0" dirty="0" smtClean="0"/>
                        <a:t> for 7/14-2/15, no manifestations info</a:t>
                      </a:r>
                      <a:endParaRPr lang="en-US" sz="1400" dirty="0"/>
                    </a:p>
                  </a:txBody>
                  <a:tcPr/>
                </a:tc>
              </a:tr>
              <a:tr h="897816">
                <a:tc>
                  <a:txBody>
                    <a:bodyPr/>
                    <a:lstStyle/>
                    <a:p>
                      <a:r>
                        <a:rPr lang="en-ZW" sz="1400" dirty="0" smtClean="0"/>
                        <a:t>Tanzania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1400" dirty="0" smtClean="0"/>
                        <a:t>Dar</a:t>
                      </a:r>
                      <a:r>
                        <a:rPr lang="en-ZW" sz="1400" baseline="0" dirty="0" smtClean="0"/>
                        <a:t> </a:t>
                      </a:r>
                      <a:r>
                        <a:rPr lang="en-ZW" sz="1400" baseline="0" dirty="0" err="1" smtClean="0"/>
                        <a:t>es</a:t>
                      </a:r>
                      <a:r>
                        <a:rPr lang="en-ZW" sz="1400" baseline="0" dirty="0" smtClean="0"/>
                        <a:t> Salaam (</a:t>
                      </a:r>
                      <a:r>
                        <a:rPr lang="en-ZW" sz="1400" baseline="0" dirty="0" smtClean="0"/>
                        <a:t>2), </a:t>
                      </a:r>
                      <a:r>
                        <a:rPr lang="en-ZW" sz="1400" baseline="0" dirty="0" smtClean="0"/>
                        <a:t>Dodoma (</a:t>
                      </a:r>
                      <a:r>
                        <a:rPr lang="en-ZW" sz="1400" baseline="0" dirty="0" smtClean="0"/>
                        <a:t>1), </a:t>
                      </a:r>
                      <a:r>
                        <a:rPr lang="en-ZW" sz="1400" baseline="0" dirty="0" err="1" smtClean="0"/>
                        <a:t>Kigoma</a:t>
                      </a:r>
                      <a:r>
                        <a:rPr lang="en-ZW" sz="1400" baseline="0" dirty="0" smtClean="0"/>
                        <a:t> (</a:t>
                      </a:r>
                      <a:r>
                        <a:rPr lang="en-ZW" sz="1400" baseline="0" dirty="0" smtClean="0"/>
                        <a:t>1), </a:t>
                      </a:r>
                      <a:r>
                        <a:rPr lang="en-ZW" sz="1400" baseline="0" dirty="0" err="1" smtClean="0"/>
                        <a:t>Kilimandjaro</a:t>
                      </a:r>
                      <a:r>
                        <a:rPr lang="en-ZW" sz="1400" baseline="0" dirty="0" smtClean="0"/>
                        <a:t> (</a:t>
                      </a:r>
                      <a:r>
                        <a:rPr lang="en-ZW" sz="1400" baseline="0" dirty="0" smtClean="0"/>
                        <a:t>1), </a:t>
                      </a:r>
                      <a:r>
                        <a:rPr lang="en-ZW" sz="1400" baseline="0" dirty="0" smtClean="0"/>
                        <a:t>Mbeya (</a:t>
                      </a:r>
                      <a:r>
                        <a:rPr lang="en-ZW" sz="1400" baseline="0" dirty="0" smtClean="0"/>
                        <a:t>3), </a:t>
                      </a:r>
                      <a:r>
                        <a:rPr lang="en-ZW" sz="1400" baseline="0" dirty="0" err="1" smtClean="0"/>
                        <a:t>Tanga</a:t>
                      </a:r>
                      <a:r>
                        <a:rPr lang="en-ZW" sz="1400" baseline="0" dirty="0" smtClean="0"/>
                        <a:t> (</a:t>
                      </a:r>
                      <a:r>
                        <a:rPr lang="en-ZW" sz="1400" baseline="0" dirty="0" smtClean="0"/>
                        <a:t>1), </a:t>
                      </a:r>
                      <a:r>
                        <a:rPr lang="en-ZW" sz="1400" baseline="0" dirty="0" smtClean="0"/>
                        <a:t>Zanzibar (</a:t>
                      </a:r>
                      <a:r>
                        <a:rPr lang="en-ZW" sz="1400" baseline="0" dirty="0" smtClean="0"/>
                        <a:t>1)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1400" dirty="0" smtClean="0"/>
                        <a:t>6/2014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2014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645794">
                <a:tc>
                  <a:txBody>
                    <a:bodyPr/>
                    <a:lstStyle/>
                    <a:p>
                      <a:r>
                        <a:rPr lang="en-ZW" sz="1400" dirty="0" smtClean="0"/>
                        <a:t>Togo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1400" dirty="0" smtClean="0"/>
                        <a:t>2</a:t>
                      </a:r>
                      <a:r>
                        <a:rPr lang="en-ZW" sz="1400" baseline="0" dirty="0" smtClean="0"/>
                        <a:t> University Clinics in </a:t>
                      </a:r>
                      <a:r>
                        <a:rPr lang="en-ZW" sz="1400" baseline="0" dirty="0" err="1" smtClean="0"/>
                        <a:t>Lome</a:t>
                      </a:r>
                      <a:r>
                        <a:rPr lang="en-ZW" sz="1400" baseline="0" dirty="0" smtClean="0"/>
                        <a:t>,  Be Hospital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1400" dirty="0" smtClean="0"/>
                        <a:t>2012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?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645794">
                <a:tc>
                  <a:txBody>
                    <a:bodyPr/>
                    <a:lstStyle/>
                    <a:p>
                      <a:r>
                        <a:rPr lang="en-ZW" sz="1400" dirty="0" smtClean="0"/>
                        <a:t>Uganda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1400" dirty="0" err="1" smtClean="0"/>
                        <a:t>Mulago</a:t>
                      </a:r>
                      <a:r>
                        <a:rPr lang="en-ZW" sz="1400" dirty="0" smtClean="0"/>
                        <a:t> Hospital 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1400" dirty="0" smtClean="0"/>
                        <a:t>10/2014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2018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1059805">
                <a:tc>
                  <a:txBody>
                    <a:bodyPr/>
                    <a:lstStyle/>
                    <a:p>
                      <a:r>
                        <a:rPr lang="en-ZW" sz="1400" dirty="0" smtClean="0"/>
                        <a:t>Zambia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1400" b="0" i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Central Hospital, Kitwe; General Hospital, Livingstone; University Hospital, Lusaka; Arthur Davidson Children's Hospital, Ndola</a:t>
                      </a:r>
                      <a:endParaRPr lang="en-US" sz="14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1400" dirty="0" smtClean="0"/>
                        <a:t>2014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2016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  <a:tr h="645794">
                <a:tc>
                  <a:txBody>
                    <a:bodyPr/>
                    <a:lstStyle/>
                    <a:p>
                      <a:r>
                        <a:rPr lang="en-ZW" sz="1400" dirty="0" smtClean="0"/>
                        <a:t>Zimbabwe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1400" dirty="0" smtClean="0"/>
                        <a:t>Harare Hospital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1400" dirty="0" smtClean="0"/>
                        <a:t>11/2011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 smtClean="0"/>
                        <a:t>2015</a:t>
                      </a:r>
                      <a:endParaRPr lang="en-US" sz="1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en-US" sz="1400" dirty="0"/>
                    </a:p>
                  </a:txBody>
                  <a:tcPr/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5242306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>
          <a:noFill/>
          <a:ln>
            <a:noFill/>
          </a:ln>
          <a:effectLst>
            <a:outerShdw dist="17961" dir="2700000" algn="ctr" rotWithShape="0">
              <a:srgbClr val="96CCEE"/>
            </a:outerShdw>
          </a:effectLst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</a:bodyPr>
          <a:lstStyle/>
          <a:p>
            <a:pPr eaLnBrk="1" hangingPunct="1"/>
            <a:r>
              <a:rPr lang="en-US" dirty="0" smtClean="0"/>
              <a:t>Outline</a:t>
            </a:r>
            <a:endParaRPr lang="en-US" dirty="0">
              <a:solidFill>
                <a:schemeClr val="hlink"/>
              </a:solidFill>
            </a:endParaRPr>
          </a:p>
        </p:txBody>
      </p:sp>
      <p:sp>
        <p:nvSpPr>
          <p:cNvPr id="9219" name="Content Placeholder 2"/>
          <p:cNvSpPr>
            <a:spLocks noGrp="1"/>
          </p:cNvSpPr>
          <p:nvPr>
            <p:ph idx="1"/>
          </p:nvPr>
        </p:nvSpPr>
        <p:spPr>
          <a:xfrm>
            <a:off x="0" y="1402538"/>
            <a:ext cx="5482376" cy="5085348"/>
          </a:xfrm>
        </p:spPr>
        <p:txBody>
          <a:bodyPr/>
          <a:lstStyle/>
          <a:p>
            <a:pPr eaLnBrk="1" hangingPunct="1"/>
            <a:r>
              <a:rPr lang="en-ZW" sz="2400" dirty="0" smtClean="0"/>
              <a:t>WHO CRS case definitions</a:t>
            </a:r>
            <a:endParaRPr lang="en-US" sz="2400" dirty="0" smtClean="0"/>
          </a:p>
          <a:p>
            <a:pPr eaLnBrk="1" hangingPunct="1"/>
            <a:r>
              <a:rPr lang="en-ZW" sz="2400" dirty="0" smtClean="0"/>
              <a:t>Current CRS retrospective medical record reviews and CRS sentinel surveillance sites</a:t>
            </a:r>
          </a:p>
          <a:p>
            <a:pPr eaLnBrk="1" hangingPunct="1"/>
            <a:r>
              <a:rPr lang="en-ZW" sz="2400" dirty="0" smtClean="0"/>
              <a:t>Summary results CRS reviews and surveillance</a:t>
            </a:r>
          </a:p>
          <a:p>
            <a:pPr eaLnBrk="1" hangingPunct="1"/>
            <a:r>
              <a:rPr lang="en-ZW" sz="2400" dirty="0"/>
              <a:t>L</a:t>
            </a:r>
            <a:r>
              <a:rPr lang="en-ZW" sz="2400" dirty="0" smtClean="0"/>
              <a:t>essons learned</a:t>
            </a:r>
          </a:p>
          <a:p>
            <a:pPr eaLnBrk="1" hangingPunct="1"/>
            <a:r>
              <a:rPr lang="en-ZW" sz="2400" dirty="0" smtClean="0"/>
              <a:t>Way forward</a:t>
            </a:r>
          </a:p>
          <a:p>
            <a:pPr marL="0" indent="0" eaLnBrk="1" hangingPunct="1">
              <a:buNone/>
            </a:pPr>
            <a:endParaRPr lang="en-ZW" sz="2000" dirty="0" smtClean="0"/>
          </a:p>
          <a:p>
            <a:pPr eaLnBrk="1" hangingPunct="1"/>
            <a:endParaRPr lang="en-US" sz="2800" dirty="0" smtClean="0"/>
          </a:p>
        </p:txBody>
      </p:sp>
      <p:sp>
        <p:nvSpPr>
          <p:cNvPr id="2" name="TextBox 1"/>
          <p:cNvSpPr txBox="1"/>
          <p:nvPr/>
        </p:nvSpPr>
        <p:spPr>
          <a:xfrm>
            <a:off x="6022427" y="1402537"/>
            <a:ext cx="4335517" cy="6924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fr-FR" dirty="0"/>
          </a:p>
        </p:txBody>
      </p:sp>
      <p:pic>
        <p:nvPicPr>
          <p:cNvPr id="5" name="Picture 1" descr="SBExhibitionPanels_10.jpg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504258" y="1622068"/>
            <a:ext cx="5015721" cy="41557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646569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1794" name="Rectangle 2"/>
          <p:cNvSpPr>
            <a:spLocks noGrp="1" noChangeArrowheads="1"/>
          </p:cNvSpPr>
          <p:nvPr>
            <p:ph type="title"/>
          </p:nvPr>
        </p:nvSpPr>
        <p:spPr>
          <a:xfrm>
            <a:off x="835422" y="1"/>
            <a:ext cx="9089390" cy="1361727"/>
          </a:xfrm>
        </p:spPr>
        <p:txBody>
          <a:bodyPr/>
          <a:lstStyle/>
          <a:p>
            <a:r>
              <a:rPr lang="en-US" sz="4100" dirty="0"/>
              <a:t>WHO CRS case </a:t>
            </a:r>
            <a:r>
              <a:rPr lang="en-US" sz="4100" dirty="0" smtClean="0"/>
              <a:t>definitions</a:t>
            </a:r>
            <a:endParaRPr lang="en-US" dirty="0"/>
          </a:p>
        </p:txBody>
      </p:sp>
      <p:sp>
        <p:nvSpPr>
          <p:cNvPr id="16179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5990" y="1852501"/>
            <a:ext cx="10693400" cy="4536758"/>
          </a:xfrm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3200" dirty="0">
                <a:solidFill>
                  <a:srgbClr val="FF9966"/>
                </a:solidFill>
              </a:rPr>
              <a:t>    </a:t>
            </a:r>
            <a:r>
              <a:rPr lang="en-US" sz="2800" u="sng" dirty="0"/>
              <a:t>Clinically-confirmed CRS</a:t>
            </a:r>
            <a:r>
              <a:rPr lang="en-US" sz="2800" dirty="0" smtClean="0"/>
              <a:t>:</a:t>
            </a:r>
            <a:endParaRPr lang="en-US" sz="2800" dirty="0">
              <a:solidFill>
                <a:srgbClr val="FF9966"/>
              </a:solidFill>
            </a:endParaRP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800" dirty="0">
                <a:solidFill>
                  <a:srgbClr val="FF9966"/>
                </a:solidFill>
              </a:rPr>
              <a:t>	</a:t>
            </a:r>
            <a:r>
              <a:rPr lang="en-US" sz="2400" dirty="0"/>
              <a:t>A child &lt; 1 year with two </a:t>
            </a:r>
            <a:r>
              <a:rPr lang="en-US" sz="2400" dirty="0" smtClean="0"/>
              <a:t>manifestations </a:t>
            </a:r>
            <a:r>
              <a:rPr lang="en-US" sz="2400" dirty="0"/>
              <a:t>in group (</a:t>
            </a:r>
            <a:r>
              <a:rPr lang="en-US" sz="2400" dirty="0" smtClean="0"/>
              <a:t>a) </a:t>
            </a:r>
            <a:r>
              <a:rPr lang="en-US" sz="2400" dirty="0"/>
              <a:t>or one from (</a:t>
            </a:r>
            <a:r>
              <a:rPr lang="en-US" sz="2400" dirty="0" smtClean="0"/>
              <a:t>a) </a:t>
            </a:r>
            <a:r>
              <a:rPr lang="en-US" sz="2400" dirty="0"/>
              <a:t>and one from (</a:t>
            </a:r>
            <a:r>
              <a:rPr lang="en-US" sz="2400" dirty="0" smtClean="0"/>
              <a:t>b)</a:t>
            </a:r>
            <a:endParaRPr lang="en-US" sz="2400" dirty="0"/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en-US" sz="2400" dirty="0"/>
              <a:t>	</a:t>
            </a:r>
            <a:r>
              <a:rPr lang="en-US" sz="2400" dirty="0" smtClean="0"/>
              <a:t>Group A: cataract(s), </a:t>
            </a:r>
            <a:r>
              <a:rPr lang="en-US" sz="2400" dirty="0"/>
              <a:t>congenital glaucoma, congenital heart disease, loss of hearing, </a:t>
            </a:r>
            <a:r>
              <a:rPr lang="en-US" sz="2400" dirty="0" err="1"/>
              <a:t>pigmentary</a:t>
            </a:r>
            <a:r>
              <a:rPr lang="en-US" sz="2400" dirty="0"/>
              <a:t> </a:t>
            </a:r>
            <a:r>
              <a:rPr lang="en-US" sz="2400" dirty="0" smtClean="0"/>
              <a:t>retinopathy</a:t>
            </a:r>
            <a:endParaRPr lang="en-US" sz="2400" dirty="0"/>
          </a:p>
          <a:p>
            <a:pPr>
              <a:lnSpc>
                <a:spcPct val="80000"/>
              </a:lnSpc>
              <a:buNone/>
            </a:pPr>
            <a:r>
              <a:rPr lang="en-US" sz="2400" dirty="0"/>
              <a:t>	</a:t>
            </a:r>
            <a:r>
              <a:rPr lang="en-US" sz="2400" dirty="0" smtClean="0"/>
              <a:t>Group B: </a:t>
            </a:r>
            <a:r>
              <a:rPr lang="en-US" sz="2400" dirty="0" err="1"/>
              <a:t>purpura</a:t>
            </a:r>
            <a:r>
              <a:rPr lang="en-US" sz="2400" dirty="0"/>
              <a:t>, splenomegaly, microcephaly, mental retardation, </a:t>
            </a:r>
            <a:r>
              <a:rPr lang="en-US" sz="2400" dirty="0" err="1"/>
              <a:t>meningoencephalitis</a:t>
            </a:r>
            <a:r>
              <a:rPr lang="en-US" sz="2400" dirty="0"/>
              <a:t>, radiolucent bone disease, jaundice </a:t>
            </a:r>
            <a:r>
              <a:rPr lang="en-US" sz="2400" dirty="0" smtClean="0"/>
              <a:t>within </a:t>
            </a:r>
            <a:r>
              <a:rPr lang="en-US" sz="2400" dirty="0"/>
              <a:t>24 hours </a:t>
            </a:r>
            <a:r>
              <a:rPr lang="en-US" sz="2400" dirty="0" smtClean="0"/>
              <a:t>of </a:t>
            </a:r>
            <a:r>
              <a:rPr lang="en-US" sz="2400" dirty="0"/>
              <a:t>birth</a:t>
            </a:r>
          </a:p>
          <a:p>
            <a:pPr>
              <a:lnSpc>
                <a:spcPct val="80000"/>
              </a:lnSpc>
              <a:buFont typeface="Wingdings" pitchFamily="2" charset="2"/>
              <a:buNone/>
            </a:pPr>
            <a:endParaRPr lang="en-US" sz="3200" dirty="0"/>
          </a:p>
        </p:txBody>
      </p:sp>
      <p:sp>
        <p:nvSpPr>
          <p:cNvPr id="161796" name="Text Box 4"/>
          <p:cNvSpPr txBox="1">
            <a:spLocks noChangeArrowheads="1"/>
          </p:cNvSpPr>
          <p:nvPr/>
        </p:nvSpPr>
        <p:spPr bwMode="auto">
          <a:xfrm>
            <a:off x="348343" y="5929991"/>
            <a:ext cx="10345057" cy="41310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104306" tIns="52153" rIns="104306" bIns="52153">
            <a:spAutoFit/>
          </a:bodyPr>
          <a:lstStyle/>
          <a:p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</a:rPr>
              <a:t>Source: 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</a:rPr>
              <a:t>African Regional Guidelines for Measles and Rubella Surveillance. Revised April 2015</a:t>
            </a:r>
            <a:endParaRPr lang="en-GB" sz="20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7776574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2818" name="Rectangle 2"/>
          <p:cNvSpPr>
            <a:spLocks noGrp="1" noChangeArrowheads="1"/>
          </p:cNvSpPr>
          <p:nvPr>
            <p:ph type="title"/>
          </p:nvPr>
        </p:nvSpPr>
        <p:spPr>
          <a:xfrm>
            <a:off x="1149170" y="0"/>
            <a:ext cx="8395062" cy="1251460"/>
          </a:xfrm>
        </p:spPr>
        <p:txBody>
          <a:bodyPr/>
          <a:lstStyle/>
          <a:p>
            <a:r>
              <a:rPr lang="en-US" sz="4100" dirty="0"/>
              <a:t>WHO CRS case </a:t>
            </a:r>
            <a:r>
              <a:rPr lang="en-US" sz="4100" dirty="0" smtClean="0"/>
              <a:t>definitions (2)</a:t>
            </a:r>
            <a:endParaRPr lang="en-US" dirty="0"/>
          </a:p>
        </p:txBody>
      </p:sp>
      <p:sp>
        <p:nvSpPr>
          <p:cNvPr id="1628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64625" y="1639251"/>
            <a:ext cx="9178502" cy="4620772"/>
          </a:xfrm>
        </p:spPr>
        <p:txBody>
          <a:bodyPr/>
          <a:lstStyle/>
          <a:p>
            <a:pPr>
              <a:buFont typeface="Wingdings" pitchFamily="2" charset="2"/>
              <a:buNone/>
            </a:pPr>
            <a:r>
              <a:rPr lang="en-US" sz="2800" u="sng" dirty="0"/>
              <a:t>Laboratory-confirmed CRS</a:t>
            </a:r>
            <a:r>
              <a:rPr lang="en-US" sz="2800" dirty="0"/>
              <a:t>:  </a:t>
            </a:r>
          </a:p>
          <a:p>
            <a:pPr>
              <a:buFont typeface="Wingdings" pitchFamily="2" charset="2"/>
              <a:buNone/>
            </a:pPr>
            <a:r>
              <a:rPr lang="en-US" sz="2400" dirty="0"/>
              <a:t>	</a:t>
            </a:r>
            <a:r>
              <a:rPr lang="en-US" sz="2400" dirty="0" smtClean="0"/>
              <a:t>A laboratory-confirmed CRS case in an infant with a positive blood test for rubella </a:t>
            </a:r>
            <a:r>
              <a:rPr lang="en-US" sz="2400" dirty="0" err="1" smtClean="0"/>
              <a:t>IgM</a:t>
            </a:r>
            <a:r>
              <a:rPr lang="en-US" sz="2400" dirty="0" smtClean="0"/>
              <a:t> who has clinically-confirmed CRS</a:t>
            </a:r>
            <a:endParaRPr lang="en-US" sz="2800" dirty="0"/>
          </a:p>
          <a:p>
            <a:pPr>
              <a:buFont typeface="Wingdings" pitchFamily="2" charset="2"/>
              <a:buNone/>
            </a:pPr>
            <a:r>
              <a:rPr lang="en-US" sz="2800" u="sng" dirty="0"/>
              <a:t>Congenital rubella infection (</a:t>
            </a:r>
            <a:r>
              <a:rPr lang="en-US" sz="2800" u="sng" dirty="0" smtClean="0"/>
              <a:t>CRI):</a:t>
            </a:r>
            <a:endParaRPr lang="en-US" sz="2800" u="sng" dirty="0">
              <a:solidFill>
                <a:schemeClr val="tx2"/>
              </a:solidFill>
            </a:endParaRPr>
          </a:p>
          <a:p>
            <a:pPr>
              <a:buFont typeface="Wingdings" pitchFamily="2" charset="2"/>
              <a:buNone/>
            </a:pPr>
            <a:r>
              <a:rPr lang="en-US" sz="2800" dirty="0"/>
              <a:t>	</a:t>
            </a:r>
            <a:r>
              <a:rPr lang="en-US" sz="2400" dirty="0"/>
              <a:t>An infant with a positive blood test for </a:t>
            </a:r>
            <a:r>
              <a:rPr lang="en-US" sz="2400" dirty="0" smtClean="0"/>
              <a:t>rubella </a:t>
            </a:r>
            <a:r>
              <a:rPr lang="en-US" sz="2400" dirty="0" err="1" smtClean="0"/>
              <a:t>IgM</a:t>
            </a:r>
            <a:r>
              <a:rPr lang="en-US" sz="2400" dirty="0" smtClean="0"/>
              <a:t> </a:t>
            </a:r>
            <a:r>
              <a:rPr lang="en-US" sz="2400" dirty="0"/>
              <a:t>who does not have clinically-confirmed CRS</a:t>
            </a:r>
            <a:endParaRPr lang="en-US" sz="2800" dirty="0"/>
          </a:p>
          <a:p>
            <a:pPr>
              <a:buFont typeface="Wingdings" pitchFamily="2" charset="2"/>
              <a:buNone/>
            </a:pPr>
            <a:endParaRPr lang="en-US" sz="3200" dirty="0">
              <a:solidFill>
                <a:schemeClr val="tx2"/>
              </a:solidFill>
            </a:endParaRPr>
          </a:p>
        </p:txBody>
      </p:sp>
      <p:sp>
        <p:nvSpPr>
          <p:cNvPr id="5" name="Text Box 4"/>
          <p:cNvSpPr txBox="1">
            <a:spLocks noChangeArrowheads="1"/>
          </p:cNvSpPr>
          <p:nvPr/>
        </p:nvSpPr>
        <p:spPr bwMode="auto">
          <a:xfrm>
            <a:off x="348343" y="5929991"/>
            <a:ext cx="10345057" cy="413101"/>
          </a:xfrm>
          <a:prstGeom prst="rect">
            <a:avLst/>
          </a:prstGeom>
          <a:noFill/>
          <a:ln w="12700">
            <a:noFill/>
            <a:miter lim="800000"/>
            <a:headEnd type="none" w="sm" len="sm"/>
            <a:tailEnd type="none" w="sm" len="sm"/>
          </a:ln>
          <a:effectLst/>
        </p:spPr>
        <p:txBody>
          <a:bodyPr wrap="square" lIns="104306" tIns="52153" rIns="104306" bIns="52153">
            <a:spAutoFit/>
          </a:bodyPr>
          <a:lstStyle/>
          <a:p>
            <a:r>
              <a:rPr lang="en-GB" sz="2000" dirty="0" smtClean="0">
                <a:solidFill>
                  <a:schemeClr val="tx2"/>
                </a:solidFill>
                <a:latin typeface="Times New Roman" pitchFamily="18" charset="0"/>
              </a:rPr>
              <a:t>Source: </a:t>
            </a:r>
            <a:r>
              <a:rPr lang="en-GB" sz="1800" dirty="0" smtClean="0">
                <a:solidFill>
                  <a:schemeClr val="tx2"/>
                </a:solidFill>
                <a:latin typeface="Times New Roman" pitchFamily="18" charset="0"/>
              </a:rPr>
              <a:t>African Regional Guidelines for Measles and Rubella Surveillance. Revised April 2015</a:t>
            </a:r>
            <a:endParaRPr lang="en-GB" sz="2000" dirty="0">
              <a:latin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5633937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82025" y="337742"/>
            <a:ext cx="9566682" cy="714529"/>
          </a:xfrm>
        </p:spPr>
        <p:txBody>
          <a:bodyPr>
            <a:normAutofit fontScale="90000"/>
          </a:bodyPr>
          <a:lstStyle/>
          <a:p>
            <a:r>
              <a:rPr lang="en-US" dirty="0" smtClean="0"/>
              <a:t>CRS </a:t>
            </a:r>
            <a:r>
              <a:rPr lang="en-US" dirty="0"/>
              <a:t>sentinel </a:t>
            </a:r>
            <a:r>
              <a:rPr lang="en-US" dirty="0" smtClean="0"/>
              <a:t>surveillance in May 2015. AFR</a:t>
            </a:r>
            <a:endParaRPr lang="en-US" b="1" dirty="0">
              <a:solidFill>
                <a:srgbClr val="FF0000"/>
              </a:solidFill>
            </a:endParaRPr>
          </a:p>
        </p:txBody>
      </p:sp>
      <p:pic>
        <p:nvPicPr>
          <p:cNvPr id="5" name="Picture 4"/>
          <p:cNvPicPr>
            <a:picLocks noChangeAspect="1"/>
          </p:cNvPicPr>
          <p:nvPr/>
        </p:nvPicPr>
        <p:blipFill>
          <a:blip r:embed="rId2">
            <a:clrChange>
              <a:clrFrom>
                <a:srgbClr val="FFFFFF"/>
              </a:clrFrom>
              <a:clrTo>
                <a:srgbClr val="FFFFFF">
                  <a:alpha val="0"/>
                </a:srgbClr>
              </a:clrTo>
            </a:clrChang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9930" y="1443580"/>
            <a:ext cx="9124080" cy="4831482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802270" y="1443580"/>
            <a:ext cx="4547305" cy="597767"/>
          </a:xfrm>
          <a:prstGeom prst="rect">
            <a:avLst/>
          </a:prstGeom>
          <a:noFill/>
        </p:spPr>
        <p:txBody>
          <a:bodyPr wrap="square" lIns="104306" tIns="52153" rIns="104306" bIns="52153" rtlCol="0">
            <a:spAutoFit/>
          </a:bodyPr>
          <a:lstStyle/>
          <a:p>
            <a:r>
              <a:rPr lang="en-US" sz="1600" dirty="0"/>
              <a:t>CRS sentinel </a:t>
            </a:r>
            <a:r>
              <a:rPr lang="en-US" sz="1600" dirty="0" smtClean="0"/>
              <a:t>surveillance </a:t>
            </a:r>
            <a:r>
              <a:rPr lang="en-US" sz="1600" dirty="0"/>
              <a:t>currently established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802270" y="2041347"/>
            <a:ext cx="4463096" cy="351546"/>
          </a:xfrm>
          <a:prstGeom prst="rect">
            <a:avLst/>
          </a:prstGeom>
          <a:noFill/>
        </p:spPr>
        <p:txBody>
          <a:bodyPr wrap="square" lIns="104306" tIns="52153" rIns="104306" bIns="52153" rtlCol="0">
            <a:spAutoFit/>
          </a:bodyPr>
          <a:lstStyle/>
          <a:p>
            <a:r>
              <a:rPr lang="en-US" sz="1600" dirty="0" smtClean="0"/>
              <a:t>CRS sentinel surveillance planned</a:t>
            </a:r>
            <a:endParaRPr lang="en-US" sz="1600" dirty="0"/>
          </a:p>
        </p:txBody>
      </p:sp>
      <p:sp>
        <p:nvSpPr>
          <p:cNvPr id="8" name="TextBox 7"/>
          <p:cNvSpPr txBox="1"/>
          <p:nvPr/>
        </p:nvSpPr>
        <p:spPr>
          <a:xfrm>
            <a:off x="802270" y="5946973"/>
            <a:ext cx="5642027" cy="597767"/>
          </a:xfrm>
          <a:prstGeom prst="rect">
            <a:avLst/>
          </a:prstGeom>
          <a:noFill/>
        </p:spPr>
        <p:txBody>
          <a:bodyPr wrap="square" lIns="104306" tIns="52153" rIns="104306" bIns="52153" rtlCol="0">
            <a:spAutoFit/>
          </a:bodyPr>
          <a:lstStyle/>
          <a:p>
            <a:r>
              <a:rPr lang="en-US" sz="1600" dirty="0"/>
              <a:t>Retrospective CRS burden reviews </a:t>
            </a:r>
            <a:r>
              <a:rPr lang="en-US" sz="1600" dirty="0" smtClean="0"/>
              <a:t>conducted</a:t>
            </a:r>
          </a:p>
          <a:p>
            <a:r>
              <a:rPr lang="en-US" sz="1600" dirty="0" smtClean="0"/>
              <a:t>&amp; CRS sentinel surveillance planned</a:t>
            </a:r>
            <a:endParaRPr lang="en-US" sz="1600" dirty="0"/>
          </a:p>
        </p:txBody>
      </p:sp>
      <p:sp>
        <p:nvSpPr>
          <p:cNvPr id="4" name="TextBox 3"/>
          <p:cNvSpPr txBox="1"/>
          <p:nvPr/>
        </p:nvSpPr>
        <p:spPr>
          <a:xfrm>
            <a:off x="0" y="5946973"/>
            <a:ext cx="5849257" cy="692497"/>
          </a:xfrm>
          <a:prstGeom prst="rect">
            <a:avLst/>
          </a:prstGeom>
          <a:pattFill prst="pct5">
            <a:fgClr>
              <a:schemeClr val="bg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255205" y="5135445"/>
            <a:ext cx="2902857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W" sz="1800" dirty="0" smtClean="0"/>
              <a:t>Not on map:</a:t>
            </a:r>
          </a:p>
          <a:p>
            <a:r>
              <a:rPr lang="en-ZW" sz="1800" dirty="0" smtClean="0"/>
              <a:t>Retrospective burden reviews in Swaziland, Rwanda, Uganda</a:t>
            </a:r>
            <a:endParaRPr lang="en-US" sz="1800" dirty="0"/>
          </a:p>
        </p:txBody>
      </p:sp>
      <p:sp>
        <p:nvSpPr>
          <p:cNvPr id="19" name="TextBox 18"/>
          <p:cNvSpPr txBox="1"/>
          <p:nvPr/>
        </p:nvSpPr>
        <p:spPr>
          <a:xfrm>
            <a:off x="5075894" y="2507176"/>
            <a:ext cx="54736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12" name="TextBox 11"/>
          <p:cNvSpPr txBox="1"/>
          <p:nvPr/>
        </p:nvSpPr>
        <p:spPr>
          <a:xfrm>
            <a:off x="255205" y="2882134"/>
            <a:ext cx="2416628" cy="129266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dirty="0" smtClean="0"/>
              <a:t>*</a:t>
            </a:r>
            <a:r>
              <a:rPr lang="en-US" sz="1800" dirty="0" smtClean="0"/>
              <a:t>7 countries with MR in routine EPI – BFA did MR SIA-intro in routine 2015</a:t>
            </a:r>
            <a:endParaRPr lang="en-US" sz="1800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449542" y="1614665"/>
            <a:ext cx="5238750" cy="4667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" name="TextBox 21"/>
          <p:cNvSpPr txBox="1"/>
          <p:nvPr/>
        </p:nvSpPr>
        <p:spPr>
          <a:xfrm>
            <a:off x="8750119" y="3908983"/>
            <a:ext cx="5838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W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3" name="TextBox 22"/>
          <p:cNvSpPr txBox="1"/>
          <p:nvPr/>
        </p:nvSpPr>
        <p:spPr>
          <a:xfrm>
            <a:off x="9790984" y="3967277"/>
            <a:ext cx="5838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W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4" name="TextBox 23"/>
          <p:cNvSpPr txBox="1"/>
          <p:nvPr/>
        </p:nvSpPr>
        <p:spPr>
          <a:xfrm>
            <a:off x="10082929" y="4772501"/>
            <a:ext cx="5838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W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6623300" y="3178849"/>
            <a:ext cx="5838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W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6577913" y="2759024"/>
            <a:ext cx="5838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W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994022" y="2540640"/>
            <a:ext cx="5838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W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8396693" y="3729232"/>
            <a:ext cx="583891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ZW" sz="44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*</a:t>
            </a:r>
            <a:endParaRPr lang="en-US" sz="44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255204" y="2255256"/>
            <a:ext cx="629205" cy="692497"/>
          </a:xfrm>
          <a:prstGeom prst="rect">
            <a:avLst/>
          </a:prstGeom>
          <a:pattFill prst="pct5">
            <a:fgClr>
              <a:schemeClr val="bg1"/>
            </a:fgClr>
            <a:bgClr>
              <a:schemeClr val="bg1"/>
            </a:bgClr>
          </a:pattFill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677854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436563" y="257175"/>
            <a:ext cx="9623425" cy="957263"/>
          </a:xfrm>
        </p:spPr>
        <p:txBody>
          <a:bodyPr/>
          <a:lstStyle/>
          <a:p>
            <a:pPr algn="ctr"/>
            <a:r>
              <a:rPr lang="en-US" altLang="fr-FR" dirty="0" smtClean="0">
                <a:latin typeface="+mn-lt"/>
              </a:rPr>
              <a:t>Retrospective CRS burden reviews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559480" y="1502682"/>
            <a:ext cx="9623425" cy="5411788"/>
          </a:xfrm>
        </p:spPr>
        <p:txBody>
          <a:bodyPr/>
          <a:lstStyle/>
          <a:p>
            <a:pPr lvl="0"/>
            <a:r>
              <a:rPr lang="en-US" sz="2000" dirty="0" smtClean="0"/>
              <a:t>Identify clinical sites </a:t>
            </a:r>
            <a:r>
              <a:rPr lang="en-US" sz="2000" dirty="0"/>
              <a:t>where infants with signs and symptoms consistent with CRS are likely to </a:t>
            </a:r>
            <a:r>
              <a:rPr lang="en-US" sz="2000" dirty="0" smtClean="0"/>
              <a:t>present</a:t>
            </a:r>
            <a:endParaRPr lang="en-US" sz="1800" dirty="0"/>
          </a:p>
          <a:p>
            <a:pPr lvl="1"/>
            <a:r>
              <a:rPr lang="en-US" sz="1800" dirty="0"/>
              <a:t>Children’s hospitals</a:t>
            </a:r>
            <a:endParaRPr lang="en-US" sz="1600" dirty="0"/>
          </a:p>
          <a:p>
            <a:pPr lvl="1"/>
            <a:r>
              <a:rPr lang="en-US" sz="1800" dirty="0"/>
              <a:t>Centers for hearing defects and blindness</a:t>
            </a:r>
            <a:endParaRPr lang="en-US" sz="1600" dirty="0"/>
          </a:p>
          <a:p>
            <a:pPr lvl="1"/>
            <a:r>
              <a:rPr lang="en-US" sz="1800" dirty="0"/>
              <a:t>Centers for disabilities</a:t>
            </a:r>
            <a:endParaRPr lang="en-US" sz="1600" dirty="0"/>
          </a:p>
          <a:p>
            <a:pPr lvl="1"/>
            <a:r>
              <a:rPr lang="en-US" sz="1800" dirty="0"/>
              <a:t>Specialty clinics: e.g. Cardiology, Ophthalmology, Audiology, Neonatology, developmental clinics </a:t>
            </a:r>
            <a:endParaRPr lang="en-US" sz="1600" dirty="0" smtClean="0"/>
          </a:p>
          <a:p>
            <a:r>
              <a:rPr lang="en-US" sz="2000" dirty="0" smtClean="0"/>
              <a:t>Consult general physicians, pediatricians, neonatologists, cardiologists, and professionals involved in TORCH* screening </a:t>
            </a:r>
            <a:r>
              <a:rPr lang="en-US" sz="2000" dirty="0" err="1" smtClean="0"/>
              <a:t>programmes</a:t>
            </a:r>
            <a:r>
              <a:rPr lang="en-US" sz="2000" dirty="0" smtClean="0"/>
              <a:t> </a:t>
            </a:r>
          </a:p>
          <a:p>
            <a:r>
              <a:rPr lang="en-US" sz="2000" dirty="0" smtClean="0"/>
              <a:t>Review clinical </a:t>
            </a:r>
            <a:r>
              <a:rPr lang="en-US" sz="2000" dirty="0"/>
              <a:t>records covering a period of at least two </a:t>
            </a:r>
            <a:r>
              <a:rPr lang="en-US" sz="2000" dirty="0" smtClean="0"/>
              <a:t>years, if possible </a:t>
            </a:r>
            <a:r>
              <a:rPr lang="en-US" sz="2000" dirty="0"/>
              <a:t>following </a:t>
            </a:r>
            <a:r>
              <a:rPr lang="en-US" sz="2000" dirty="0" smtClean="0"/>
              <a:t>documented </a:t>
            </a:r>
            <a:r>
              <a:rPr lang="en-US" sz="2000" dirty="0"/>
              <a:t>onset </a:t>
            </a:r>
            <a:r>
              <a:rPr lang="en-US" sz="2000" dirty="0" smtClean="0"/>
              <a:t>of a </a:t>
            </a:r>
            <a:r>
              <a:rPr lang="en-US" sz="2000" dirty="0"/>
              <a:t>rubella </a:t>
            </a:r>
            <a:r>
              <a:rPr lang="en-US" sz="2000" dirty="0" smtClean="0"/>
              <a:t>outbreak</a:t>
            </a:r>
            <a:endParaRPr lang="en-US" sz="2000" dirty="0"/>
          </a:p>
          <a:p>
            <a:pPr lvl="1"/>
            <a:r>
              <a:rPr lang="en-US" sz="1800" dirty="0" smtClean="0"/>
              <a:t>To identify clinical </a:t>
            </a:r>
            <a:r>
              <a:rPr lang="en-US" sz="1800" dirty="0"/>
              <a:t>entries </a:t>
            </a:r>
            <a:r>
              <a:rPr lang="en-US" sz="1800" dirty="0" smtClean="0"/>
              <a:t>meeting standard </a:t>
            </a:r>
            <a:r>
              <a:rPr lang="en-US" sz="1800" dirty="0"/>
              <a:t>WHO clinical case definitions for CRS </a:t>
            </a:r>
          </a:p>
          <a:p>
            <a:pPr lvl="1"/>
            <a:r>
              <a:rPr lang="en-US" sz="1800" dirty="0" smtClean="0"/>
              <a:t>To identify a </a:t>
            </a:r>
            <a:r>
              <a:rPr lang="en-US" sz="1800" dirty="0"/>
              <a:t>history of maternal rash illness </a:t>
            </a:r>
            <a:r>
              <a:rPr lang="en-US" sz="1800" dirty="0" smtClean="0"/>
              <a:t>that was </a:t>
            </a:r>
            <a:r>
              <a:rPr lang="en-US" sz="1800" dirty="0"/>
              <a:t>provided during </a:t>
            </a:r>
            <a:r>
              <a:rPr lang="en-US" sz="1800" dirty="0" smtClean="0"/>
              <a:t>pregnancy </a:t>
            </a:r>
            <a:r>
              <a:rPr lang="en-US" sz="1800" dirty="0"/>
              <a:t>and </a:t>
            </a:r>
            <a:r>
              <a:rPr lang="en-US" sz="1800" dirty="0" smtClean="0"/>
              <a:t>lab </a:t>
            </a:r>
            <a:r>
              <a:rPr lang="en-US" sz="1800" dirty="0"/>
              <a:t>confirmation </a:t>
            </a:r>
            <a:r>
              <a:rPr lang="en-US" sz="1800" dirty="0" smtClean="0"/>
              <a:t>if </a:t>
            </a:r>
            <a:r>
              <a:rPr lang="en-US" sz="1800" dirty="0"/>
              <a:t>available for </a:t>
            </a:r>
            <a:r>
              <a:rPr lang="en-US" sz="1800" dirty="0" smtClean="0"/>
              <a:t>suspected </a:t>
            </a:r>
            <a:r>
              <a:rPr lang="en-US" sz="1800" dirty="0"/>
              <a:t>CRS </a:t>
            </a:r>
            <a:r>
              <a:rPr lang="en-US" sz="1800" dirty="0" smtClean="0"/>
              <a:t>case </a:t>
            </a:r>
            <a:endParaRPr lang="en-US" sz="1800" dirty="0"/>
          </a:p>
        </p:txBody>
      </p:sp>
      <p:sp>
        <p:nvSpPr>
          <p:cNvPr id="5" name="TextBox 4"/>
          <p:cNvSpPr txBox="1"/>
          <p:nvPr/>
        </p:nvSpPr>
        <p:spPr>
          <a:xfrm>
            <a:off x="1088571" y="6609415"/>
            <a:ext cx="5268686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1"/>
            <a:r>
              <a:rPr lang="en-US" sz="1600" dirty="0" smtClean="0">
                <a:solidFill>
                  <a:schemeClr val="bg1"/>
                </a:solidFill>
              </a:rPr>
              <a:t>*Toxoplasmosis</a:t>
            </a:r>
            <a:r>
              <a:rPr lang="en-US" sz="1600" dirty="0">
                <a:solidFill>
                  <a:schemeClr val="bg1"/>
                </a:solidFill>
              </a:rPr>
              <a:t>, Other (syphilis, varicella-zoster, parvovirus </a:t>
            </a:r>
            <a:r>
              <a:rPr lang="en-US" sz="1600" dirty="0" smtClean="0">
                <a:solidFill>
                  <a:schemeClr val="bg1"/>
                </a:solidFill>
              </a:rPr>
              <a:t>B19), </a:t>
            </a:r>
            <a:r>
              <a:rPr lang="en-US" sz="1600" dirty="0">
                <a:solidFill>
                  <a:schemeClr val="bg1"/>
                </a:solidFill>
              </a:rPr>
              <a:t>Rubella, Cytomegalovirus (</a:t>
            </a:r>
            <a:r>
              <a:rPr lang="en-US" sz="1600" dirty="0" smtClean="0">
                <a:solidFill>
                  <a:schemeClr val="bg1"/>
                </a:solidFill>
              </a:rPr>
              <a:t>CMV), </a:t>
            </a:r>
            <a:r>
              <a:rPr lang="en-US" sz="1600" dirty="0">
                <a:solidFill>
                  <a:schemeClr val="bg1"/>
                </a:solidFill>
              </a:rPr>
              <a:t>and Herpes infections</a:t>
            </a:r>
          </a:p>
        </p:txBody>
      </p:sp>
    </p:spTree>
    <p:extLst>
      <p:ext uri="{BB962C8B-B14F-4D97-AF65-F5344CB8AC3E}">
        <p14:creationId xmlns:p14="http://schemas.microsoft.com/office/powerpoint/2010/main" val="168772490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>
          <a:xfrm>
            <a:off x="0" y="228147"/>
            <a:ext cx="10551886" cy="957263"/>
          </a:xfrm>
        </p:spPr>
        <p:txBody>
          <a:bodyPr/>
          <a:lstStyle/>
          <a:p>
            <a:pPr algn="ctr"/>
            <a:r>
              <a:rPr lang="en-US" altLang="fr-FR" sz="3600" dirty="0" smtClean="0">
                <a:latin typeface="+mn-lt"/>
              </a:rPr>
              <a:t>Retrospective CRS burden reviews - results</a:t>
            </a:r>
          </a:p>
        </p:txBody>
      </p:sp>
      <p:sp>
        <p:nvSpPr>
          <p:cNvPr id="35843" name="Content Placeholder 2"/>
          <p:cNvSpPr>
            <a:spLocks noGrp="1"/>
          </p:cNvSpPr>
          <p:nvPr>
            <p:ph idx="1"/>
          </p:nvPr>
        </p:nvSpPr>
        <p:spPr>
          <a:xfrm>
            <a:off x="559480" y="1502682"/>
            <a:ext cx="9623425" cy="5411788"/>
          </a:xfrm>
        </p:spPr>
        <p:txBody>
          <a:bodyPr/>
          <a:lstStyle/>
          <a:p>
            <a:pPr lvl="0"/>
            <a:r>
              <a:rPr lang="en-ZW" sz="2800" dirty="0" smtClean="0"/>
              <a:t>Rwanda, 3 sites 2010-12: 43 cataracts, 8 congenital glaucoma</a:t>
            </a:r>
          </a:p>
          <a:p>
            <a:pPr lvl="0"/>
            <a:r>
              <a:rPr lang="en-ZW" sz="2800" dirty="0" smtClean="0"/>
              <a:t>Uganda, 4 sites 2011-12: 22 clinically confirmed CRS cases</a:t>
            </a:r>
          </a:p>
          <a:p>
            <a:pPr lvl="0"/>
            <a:r>
              <a:rPr lang="en-ZW" sz="2800" dirty="0" smtClean="0"/>
              <a:t>Swaziland, 5 </a:t>
            </a:r>
            <a:r>
              <a:rPr lang="en-ZW" sz="2800" dirty="0"/>
              <a:t>sites </a:t>
            </a:r>
            <a:r>
              <a:rPr lang="en-ZW" sz="2800" dirty="0" smtClean="0"/>
              <a:t>2008-12</a:t>
            </a:r>
            <a:r>
              <a:rPr lang="en-ZW" sz="2800" dirty="0"/>
              <a:t>: </a:t>
            </a:r>
            <a:r>
              <a:rPr lang="en-ZW" sz="2800" dirty="0" smtClean="0"/>
              <a:t>14 </a:t>
            </a:r>
            <a:r>
              <a:rPr lang="en-ZW" sz="2800" dirty="0"/>
              <a:t>cataracts</a:t>
            </a:r>
            <a:endParaRPr lang="en-ZW" sz="2800" dirty="0" smtClean="0"/>
          </a:p>
          <a:p>
            <a:pPr lvl="0"/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37714719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0581"/>
            <a:ext cx="10693400" cy="1365250"/>
          </a:xfrm>
        </p:spPr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3200" dirty="0" err="1"/>
              <a:t>Results</a:t>
            </a:r>
            <a:r>
              <a:rPr lang="fr-FR" sz="3200" dirty="0"/>
              <a:t> </a:t>
            </a:r>
            <a:r>
              <a:rPr lang="fr-FR" sz="3200" dirty="0" err="1"/>
              <a:t>from</a:t>
            </a:r>
            <a:r>
              <a:rPr lang="fr-FR" sz="3200" dirty="0"/>
              <a:t> CRS </a:t>
            </a:r>
            <a:r>
              <a:rPr lang="fr-FR" sz="3200" dirty="0" err="1"/>
              <a:t>sentinel</a:t>
            </a:r>
            <a:r>
              <a:rPr lang="fr-FR" sz="3200" dirty="0"/>
              <a:t> surveillance </a:t>
            </a:r>
            <a:r>
              <a:rPr lang="fr-FR" sz="3200" dirty="0" smtClean="0"/>
              <a:t>sites – case </a:t>
            </a:r>
            <a:r>
              <a:rPr lang="fr-FR" sz="3200" dirty="0" err="1" smtClean="0"/>
              <a:t>characteristics</a:t>
            </a:r>
            <a:r>
              <a:rPr lang="fr-FR" sz="3200" dirty="0" smtClean="0"/>
              <a:t> and </a:t>
            </a:r>
            <a:r>
              <a:rPr lang="fr-FR" sz="3200" dirty="0" err="1" smtClean="0"/>
              <a:t>completeness</a:t>
            </a:r>
            <a:r>
              <a:rPr lang="fr-FR" sz="3200" dirty="0" smtClean="0"/>
              <a:t> of </a:t>
            </a:r>
            <a:r>
              <a:rPr lang="fr-FR" sz="3200" dirty="0" err="1" smtClean="0"/>
              <a:t>database</a:t>
            </a:r>
            <a:r>
              <a:rPr lang="fr-FR" dirty="0">
                <a:latin typeface="Calibri"/>
                <a:ea typeface="Calibri"/>
                <a:cs typeface="Times New Roman"/>
              </a:rPr>
              <a:t/>
            </a:r>
            <a:br>
              <a:rPr lang="fr-FR" dirty="0">
                <a:latin typeface="Calibri"/>
                <a:ea typeface="Calibri"/>
                <a:cs typeface="Times New Roman"/>
              </a:rPr>
            </a:br>
            <a:endParaRPr lang="fr-FR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283616510"/>
              </p:ext>
            </p:extLst>
          </p:nvPr>
        </p:nvGraphicFramePr>
        <p:xfrm>
          <a:off x="0" y="1335313"/>
          <a:ext cx="10693398" cy="625935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391478"/>
                <a:gridCol w="1033670"/>
                <a:gridCol w="1871081"/>
                <a:gridCol w="1488345"/>
                <a:gridCol w="1391478"/>
                <a:gridCol w="1605091"/>
                <a:gridCol w="1912255"/>
              </a:tblGrid>
              <a:tr h="1268739">
                <a:tc>
                  <a:txBody>
                    <a:bodyPr/>
                    <a:lstStyle/>
                    <a:p>
                      <a:r>
                        <a:rPr lang="en-ZW" sz="1800" dirty="0" smtClean="0">
                          <a:solidFill>
                            <a:schemeClr val="tx1"/>
                          </a:solidFill>
                        </a:rPr>
                        <a:t>Country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W" sz="1800" dirty="0" smtClean="0">
                          <a:solidFill>
                            <a:schemeClr val="tx1"/>
                          </a:solidFill>
                        </a:rPr>
                        <a:t>Total</a:t>
                      </a:r>
                      <a:r>
                        <a:rPr lang="en-ZW" sz="1800" baseline="0" dirty="0" smtClean="0">
                          <a:solidFill>
                            <a:schemeClr val="tx1"/>
                          </a:solidFill>
                        </a:rPr>
                        <a:t> cases in data-base</a:t>
                      </a:r>
                      <a:endParaRPr lang="en-US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ZW" sz="1800" dirty="0" smtClean="0">
                          <a:solidFill>
                            <a:schemeClr val="tx1"/>
                          </a:solidFill>
                        </a:rPr>
                        <a:t>Median age in months, range </a:t>
                      </a:r>
                    </a:p>
                    <a:p>
                      <a:endParaRPr lang="en-ZW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r>
                        <a:rPr lang="en-ZW" sz="1800" dirty="0" smtClean="0">
                          <a:solidFill>
                            <a:schemeClr val="tx1"/>
                          </a:solidFill>
                        </a:rPr>
                        <a:t>(% 1 year</a:t>
                      </a:r>
                      <a:r>
                        <a:rPr lang="en-ZW" sz="1800" baseline="0" dirty="0" smtClean="0">
                          <a:solidFill>
                            <a:schemeClr val="tx1"/>
                          </a:solidFill>
                        </a:rPr>
                        <a:t> +)</a:t>
                      </a:r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W" sz="1800" dirty="0" smtClean="0">
                          <a:solidFill>
                            <a:schemeClr val="tx1"/>
                          </a:solidFill>
                        </a:rPr>
                        <a:t>Sex</a:t>
                      </a:r>
                    </a:p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W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ZW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ZW" sz="1800" dirty="0" err="1" smtClean="0">
                          <a:solidFill>
                            <a:schemeClr val="tx1"/>
                          </a:solidFill>
                        </a:rPr>
                        <a:t>IgM</a:t>
                      </a:r>
                      <a:r>
                        <a:rPr lang="en-ZW" sz="1800" dirty="0" smtClean="0">
                          <a:solidFill>
                            <a:schemeClr val="tx1"/>
                          </a:solidFill>
                        </a:rPr>
                        <a:t> result available</a:t>
                      </a:r>
                    </a:p>
                    <a:p>
                      <a:endParaRPr lang="en-ZW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ZW" sz="1800" dirty="0" smtClean="0">
                          <a:solidFill>
                            <a:schemeClr val="tx1"/>
                          </a:solidFill>
                        </a:rPr>
                        <a:t>Group A manifestations complete</a:t>
                      </a:r>
                    </a:p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sz="18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W" sz="1800" dirty="0" smtClean="0">
                          <a:solidFill>
                            <a:schemeClr val="tx1"/>
                          </a:solidFill>
                        </a:rPr>
                        <a:t>Group B manifestations complete</a:t>
                      </a:r>
                    </a:p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aseline="0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sz="1800" dirty="0" smtClean="0">
                        <a:solidFill>
                          <a:schemeClr val="tx1"/>
                        </a:solidFill>
                      </a:endParaRPr>
                    </a:p>
                    <a:p>
                      <a:endParaRPr lang="en-US" sz="18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1195">
                <a:tc>
                  <a:txBody>
                    <a:bodyPr/>
                    <a:lstStyle/>
                    <a:p>
                      <a:r>
                        <a:rPr lang="en-ZW" sz="1800" dirty="0" smtClean="0">
                          <a:solidFill>
                            <a:sysClr val="windowText" lastClr="000000"/>
                          </a:solidFill>
                        </a:rPr>
                        <a:t>Senegal</a:t>
                      </a:r>
                      <a:endParaRPr lang="en-US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  <a:endParaRPr lang="en-US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ZW" sz="1800" dirty="0" smtClean="0">
                          <a:solidFill>
                            <a:sysClr val="windowText" lastClr="000000"/>
                          </a:solidFill>
                        </a:rPr>
                        <a:t>0,</a:t>
                      </a:r>
                      <a:r>
                        <a:rPr lang="en-ZW" sz="1800" baseline="0" dirty="0" smtClean="0">
                          <a:solidFill>
                            <a:sysClr val="windowText" lastClr="000000"/>
                          </a:solidFill>
                        </a:rPr>
                        <a:t> 0-15</a:t>
                      </a:r>
                    </a:p>
                    <a:p>
                      <a:r>
                        <a:rPr lang="en-ZW" sz="1800" baseline="0" dirty="0" smtClean="0">
                          <a:solidFill>
                            <a:sysClr val="windowText" lastClr="000000"/>
                          </a:solidFill>
                        </a:rPr>
                        <a:t>(10%)</a:t>
                      </a:r>
                      <a:endParaRPr lang="en-US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W" sz="1800" dirty="0" smtClean="0">
                          <a:solidFill>
                            <a:sysClr val="windowText" lastClr="000000"/>
                          </a:solidFill>
                        </a:rPr>
                        <a:t>M</a:t>
                      </a:r>
                      <a:r>
                        <a:rPr lang="en-ZW" sz="1800" baseline="0" dirty="0" smtClean="0">
                          <a:solidFill>
                            <a:sysClr val="windowText" lastClr="000000"/>
                          </a:solidFill>
                        </a:rPr>
                        <a:t> 4 (36%)</a:t>
                      </a:r>
                    </a:p>
                    <a:p>
                      <a:r>
                        <a:rPr lang="en-ZW" sz="1800" dirty="0" smtClean="0">
                          <a:solidFill>
                            <a:sysClr val="windowText" lastClr="000000"/>
                          </a:solidFill>
                        </a:rPr>
                        <a:t>F 7</a:t>
                      </a:r>
                      <a:r>
                        <a:rPr lang="en-ZW" sz="1800" baseline="0" dirty="0" smtClean="0">
                          <a:solidFill>
                            <a:sysClr val="windowText" lastClr="000000"/>
                          </a:solidFill>
                        </a:rPr>
                        <a:t> (64%)</a:t>
                      </a:r>
                      <a:endParaRPr lang="en-US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W" sz="1800" dirty="0" smtClean="0">
                          <a:solidFill>
                            <a:sysClr val="windowText" lastClr="000000"/>
                          </a:solidFill>
                        </a:rPr>
                        <a:t>11</a:t>
                      </a:r>
                      <a:r>
                        <a:rPr lang="en-ZW" sz="1800" baseline="0" dirty="0" smtClean="0">
                          <a:solidFill>
                            <a:sysClr val="windowText" lastClr="000000"/>
                          </a:solidFill>
                        </a:rPr>
                        <a:t> (100%)</a:t>
                      </a:r>
                      <a:endParaRPr lang="en-US" sz="1800" dirty="0" smtClean="0">
                        <a:solidFill>
                          <a:sysClr val="windowText" lastClr="000000"/>
                        </a:solidFill>
                      </a:endParaRPr>
                    </a:p>
                    <a:p>
                      <a:endParaRPr lang="en-US" sz="1800" dirty="0">
                        <a:solidFill>
                          <a:sysClr val="windowText" lastClr="000000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ysClr val="windowText" lastClr="000000"/>
                          </a:solidFill>
                        </a:rPr>
                        <a:t>--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>
                          <a:solidFill>
                            <a:sysClr val="windowText" lastClr="000000"/>
                          </a:solidFill>
                        </a:rPr>
                        <a:t>--</a:t>
                      </a:r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16124">
                <a:tc>
                  <a:txBody>
                    <a:bodyPr/>
                    <a:lstStyle/>
                    <a:p>
                      <a:r>
                        <a:rPr lang="en-ZW" sz="1800" dirty="0" smtClean="0"/>
                        <a:t>Tanzania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ZW" sz="1800" dirty="0" smtClean="0"/>
                        <a:t>55</a:t>
                      </a:r>
                      <a:endParaRPr lang="en-US" sz="1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ZW" sz="1800" dirty="0" smtClean="0"/>
                        <a:t>5, 0-10 </a:t>
                      </a:r>
                    </a:p>
                    <a:p>
                      <a:r>
                        <a:rPr lang="en-ZW" sz="1800" dirty="0" smtClean="0"/>
                        <a:t>(0%)</a:t>
                      </a:r>
                      <a:endParaRPr lang="en-US" sz="1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W" sz="1800" dirty="0" smtClean="0"/>
                        <a:t>M 25</a:t>
                      </a:r>
                      <a:r>
                        <a:rPr lang="en-ZW" sz="1800" baseline="0" dirty="0" smtClean="0"/>
                        <a:t> (</a:t>
                      </a:r>
                      <a:r>
                        <a:rPr lang="en-ZW" sz="1800" dirty="0" smtClean="0"/>
                        <a:t>46</a:t>
                      </a:r>
                      <a:r>
                        <a:rPr lang="en-ZW" sz="1800" baseline="0" dirty="0" smtClean="0"/>
                        <a:t>%)</a:t>
                      </a:r>
                    </a:p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W" sz="1800" dirty="0" smtClean="0"/>
                        <a:t>F 30 (54%)</a:t>
                      </a:r>
                      <a:endParaRPr lang="en-US" sz="1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53</a:t>
                      </a:r>
                      <a:r>
                        <a:rPr lang="en-US" sz="1800" baseline="0" dirty="0" smtClean="0"/>
                        <a:t> (98%)</a:t>
                      </a:r>
                      <a:endParaRPr lang="en-US" sz="1800" dirty="0" smtClean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55 (100%)</a:t>
                      </a:r>
                      <a:endParaRPr lang="en-US" sz="1800" dirty="0"/>
                    </a:p>
                  </a:txBody>
                  <a:tcP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43 (78%)</a:t>
                      </a:r>
                      <a:endParaRPr lang="en-US" sz="18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</a:tr>
              <a:tr h="694790">
                <a:tc>
                  <a:txBody>
                    <a:bodyPr/>
                    <a:lstStyle/>
                    <a:p>
                      <a:r>
                        <a:rPr lang="en-ZW" sz="1800" dirty="0" smtClean="0"/>
                        <a:t>Togo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42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3.5,</a:t>
                      </a:r>
                      <a:r>
                        <a:rPr lang="en-US" sz="1800" baseline="0" dirty="0" smtClean="0"/>
                        <a:t> 0-20 </a:t>
                      </a:r>
                    </a:p>
                    <a:p>
                      <a:r>
                        <a:rPr lang="en-US" sz="1800" baseline="0" dirty="0" smtClean="0"/>
                        <a:t>(14%)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 17 (40%)</a:t>
                      </a:r>
                    </a:p>
                    <a:p>
                      <a:r>
                        <a:rPr lang="en-US" sz="1800" dirty="0" smtClean="0"/>
                        <a:t>F 25 (60%)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42 (100%)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42</a:t>
                      </a:r>
                      <a:r>
                        <a:rPr lang="en-US" sz="1800" baseline="0" dirty="0" smtClean="0"/>
                        <a:t> (100%)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39 (93%)</a:t>
                      </a:r>
                      <a:endParaRPr lang="en-US" sz="18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695585">
                <a:tc>
                  <a:txBody>
                    <a:bodyPr/>
                    <a:lstStyle/>
                    <a:p>
                      <a:r>
                        <a:rPr lang="en-ZW" sz="1800" dirty="0" smtClean="0"/>
                        <a:t>Uganda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ZW" sz="1800" dirty="0" smtClean="0"/>
                        <a:t>6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1800" dirty="0" smtClean="0"/>
                        <a:t>8, 1-21 </a:t>
                      </a:r>
                    </a:p>
                    <a:p>
                      <a:r>
                        <a:rPr lang="en-ZW" sz="1800" dirty="0" smtClean="0"/>
                        <a:t>(33%)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W" sz="1800" dirty="0" smtClean="0"/>
                        <a:t>M 3 (50</a:t>
                      </a:r>
                      <a:r>
                        <a:rPr lang="en-ZW" sz="1800" baseline="0" dirty="0" smtClean="0"/>
                        <a:t>%)</a:t>
                      </a:r>
                    </a:p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W" sz="1800" dirty="0" smtClean="0"/>
                        <a:t>F 3 (50%)</a:t>
                      </a:r>
                      <a:endParaRPr lang="en-US" sz="1800" dirty="0" smtClean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6 (100%)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6 (100%)</a:t>
                      </a:r>
                    </a:p>
                    <a:p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dirty="0" smtClean="0"/>
                        <a:t>6 (100%)</a:t>
                      </a:r>
                    </a:p>
                    <a:p>
                      <a:endParaRPr lang="en-US" sz="18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725584">
                <a:tc>
                  <a:txBody>
                    <a:bodyPr/>
                    <a:lstStyle/>
                    <a:p>
                      <a:r>
                        <a:rPr lang="en-ZW" sz="1800" dirty="0" smtClean="0"/>
                        <a:t>Zambia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0" dirty="0" smtClean="0"/>
                        <a:t>30</a:t>
                      </a:r>
                      <a:endParaRPr lang="en-US" sz="1800" b="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9, 0-80 </a:t>
                      </a:r>
                    </a:p>
                    <a:p>
                      <a:r>
                        <a:rPr lang="en-US" sz="1800" dirty="0" smtClean="0"/>
                        <a:t>(40%)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M 7 (23%)</a:t>
                      </a:r>
                    </a:p>
                    <a:p>
                      <a:r>
                        <a:rPr lang="en-US" sz="1800" dirty="0" smtClean="0"/>
                        <a:t>F 23 (77%)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10 (33%), 7 pending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30 (100%)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30 (100%)</a:t>
                      </a:r>
                      <a:endParaRPr lang="en-US" sz="18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684073">
                <a:tc>
                  <a:txBody>
                    <a:bodyPr/>
                    <a:lstStyle/>
                    <a:p>
                      <a:r>
                        <a:rPr lang="en-ZW" sz="1800" dirty="0" smtClean="0"/>
                        <a:t>Zimbabwe</a:t>
                      </a:r>
                      <a:endParaRPr lang="en-US" sz="18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tc>
                  <a:txBody>
                    <a:bodyPr/>
                    <a:lstStyle/>
                    <a:p>
                      <a:r>
                        <a:rPr lang="en-ZW" sz="1800" dirty="0" smtClean="0"/>
                        <a:t>109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ZW" sz="1800" dirty="0" smtClean="0"/>
                        <a:t>0, 0-23 </a:t>
                      </a:r>
                    </a:p>
                    <a:p>
                      <a:r>
                        <a:rPr lang="en-ZW" sz="1800" dirty="0" smtClean="0"/>
                        <a:t>(4%)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W" sz="1800" dirty="0" smtClean="0"/>
                        <a:t>M</a:t>
                      </a:r>
                      <a:r>
                        <a:rPr lang="en-ZW" sz="1800" baseline="0" dirty="0" smtClean="0"/>
                        <a:t> 65 (</a:t>
                      </a:r>
                      <a:r>
                        <a:rPr lang="en-ZW" sz="1800" dirty="0" smtClean="0"/>
                        <a:t>60</a:t>
                      </a:r>
                      <a:r>
                        <a:rPr lang="en-ZW" sz="1800" baseline="0" dirty="0" smtClean="0"/>
                        <a:t>%)</a:t>
                      </a:r>
                    </a:p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W" sz="1800" dirty="0" smtClean="0"/>
                        <a:t>F 43 (40%)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107 (98%)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106 (97%)</a:t>
                      </a:r>
                      <a:endParaRPr lang="en-US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800" dirty="0" smtClean="0"/>
                        <a:t>107 (98%)</a:t>
                      </a:r>
                      <a:endParaRPr lang="en-US" sz="18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</a:tr>
              <a:tr h="611290"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Total</a:t>
                      </a:r>
                      <a:endParaRPr lang="en-US" sz="18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242</a:t>
                      </a:r>
                      <a:endParaRPr lang="en-US" sz="18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2,</a:t>
                      </a:r>
                      <a:r>
                        <a:rPr lang="en-US" sz="1800" b="1" baseline="0" dirty="0" smtClean="0"/>
                        <a:t> 0-80 </a:t>
                      </a:r>
                    </a:p>
                    <a:p>
                      <a:r>
                        <a:rPr lang="en-US" sz="1800" b="1" baseline="0" dirty="0" smtClean="0"/>
                        <a:t>(10%)</a:t>
                      </a:r>
                      <a:endParaRPr lang="en-US" sz="18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dirty="0" smtClean="0"/>
                        <a:t>M</a:t>
                      </a:r>
                      <a:r>
                        <a:rPr lang="en-US" sz="1800" b="1" baseline="0" dirty="0" smtClean="0"/>
                        <a:t> 117 (49%)</a:t>
                      </a:r>
                    </a:p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800" b="1" baseline="0" dirty="0" smtClean="0"/>
                        <a:t>F 124 (51%)</a:t>
                      </a:r>
                      <a:endParaRPr lang="en-US" sz="18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225 (93%)</a:t>
                      </a:r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239</a:t>
                      </a:r>
                      <a:r>
                        <a:rPr lang="en-US" sz="1800" b="1" baseline="0" dirty="0" smtClean="0"/>
                        <a:t> </a:t>
                      </a:r>
                      <a:r>
                        <a:rPr lang="en-US" sz="1800" b="1" dirty="0" smtClean="0"/>
                        <a:t>(99%)</a:t>
                      </a:r>
                      <a:endParaRPr lang="en-US" sz="1800" b="1" dirty="0"/>
                    </a:p>
                  </a:txBody>
                  <a:tcP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1800" b="1" dirty="0" smtClean="0"/>
                        <a:t>225 (93%)</a:t>
                      </a:r>
                      <a:endParaRPr lang="en-US" sz="18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8576457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0581"/>
            <a:ext cx="10693400" cy="1365250"/>
          </a:xfrm>
        </p:spPr>
        <p:txBody>
          <a:bodyPr/>
          <a:lstStyle/>
          <a:p>
            <a:pPr marL="0" marR="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</a:pPr>
            <a:r>
              <a:rPr lang="fr-FR" sz="3600" dirty="0" err="1"/>
              <a:t>Results</a:t>
            </a:r>
            <a:r>
              <a:rPr lang="fr-FR" sz="3600" dirty="0"/>
              <a:t> </a:t>
            </a:r>
            <a:r>
              <a:rPr lang="fr-FR" sz="3600" dirty="0" err="1"/>
              <a:t>from</a:t>
            </a:r>
            <a:r>
              <a:rPr lang="fr-FR" sz="3600" dirty="0"/>
              <a:t> CRS </a:t>
            </a:r>
            <a:r>
              <a:rPr lang="fr-FR" sz="3600" dirty="0" err="1"/>
              <a:t>sentinel</a:t>
            </a:r>
            <a:r>
              <a:rPr lang="fr-FR" sz="3600" dirty="0"/>
              <a:t> surveillance sites – CRS case classification</a:t>
            </a:r>
            <a:r>
              <a:rPr lang="fr-FR" dirty="0">
                <a:latin typeface="Calibri"/>
                <a:ea typeface="Calibri"/>
                <a:cs typeface="Times New Roman"/>
              </a:rPr>
              <a:t/>
            </a:r>
            <a:br>
              <a:rPr lang="fr-FR" dirty="0">
                <a:latin typeface="Calibri"/>
                <a:ea typeface="Calibri"/>
                <a:cs typeface="Times New Roman"/>
              </a:rPr>
            </a:br>
            <a:endParaRPr lang="fr-FR" dirty="0"/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544247663"/>
              </p:ext>
            </p:extLst>
          </p:nvPr>
        </p:nvGraphicFramePr>
        <p:xfrm>
          <a:off x="0" y="1335313"/>
          <a:ext cx="10693401" cy="622595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603557"/>
                <a:gridCol w="1813618"/>
                <a:gridCol w="1813618"/>
                <a:gridCol w="1813618"/>
                <a:gridCol w="1838638"/>
                <a:gridCol w="1810352"/>
              </a:tblGrid>
              <a:tr h="2274958">
                <a:tc>
                  <a:txBody>
                    <a:bodyPr/>
                    <a:lstStyle/>
                    <a:p>
                      <a:r>
                        <a:rPr lang="en-ZW" sz="2400" dirty="0" smtClean="0">
                          <a:solidFill>
                            <a:schemeClr val="tx1"/>
                          </a:solidFill>
                        </a:rPr>
                        <a:t>Country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Number of children &lt; 1 year in database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>
                          <a:solidFill>
                            <a:schemeClr val="tx1"/>
                          </a:solidFill>
                        </a:rPr>
                        <a:t>Total meeting</a:t>
                      </a: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 case definition</a:t>
                      </a:r>
                    </a:p>
                    <a:p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sz="2400" dirty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ZW" sz="2400" dirty="0" smtClean="0">
                          <a:solidFill>
                            <a:schemeClr val="tx1"/>
                          </a:solidFill>
                        </a:rPr>
                        <a:t>Clinically</a:t>
                      </a:r>
                      <a:r>
                        <a:rPr lang="en-ZW" sz="2400" baseline="0" dirty="0" smtClean="0">
                          <a:solidFill>
                            <a:schemeClr val="tx1"/>
                          </a:solidFill>
                        </a:rPr>
                        <a:t> confirmed CRS</a:t>
                      </a:r>
                    </a:p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ZW" sz="2400" dirty="0" smtClean="0">
                          <a:solidFill>
                            <a:schemeClr val="tx1"/>
                          </a:solidFill>
                        </a:rPr>
                        <a:t>Laboratory-</a:t>
                      </a:r>
                      <a:r>
                        <a:rPr lang="en-ZW" sz="2400" baseline="0" dirty="0" smtClean="0">
                          <a:solidFill>
                            <a:schemeClr val="tx1"/>
                          </a:solidFill>
                        </a:rPr>
                        <a:t>confirmed CRS</a:t>
                      </a:r>
                    </a:p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ZW" sz="2400" dirty="0" smtClean="0">
                          <a:solidFill>
                            <a:schemeClr val="tx1"/>
                          </a:solidFill>
                        </a:rPr>
                        <a:t>Congenital</a:t>
                      </a:r>
                      <a:r>
                        <a:rPr lang="en-ZW" sz="2400" baseline="0" dirty="0" smtClean="0">
                          <a:solidFill>
                            <a:schemeClr val="tx1"/>
                          </a:solidFill>
                        </a:rPr>
                        <a:t> rubella infection</a:t>
                      </a:r>
                    </a:p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2400" baseline="0" dirty="0" smtClean="0">
                        <a:solidFill>
                          <a:schemeClr val="tx1"/>
                        </a:solidFill>
                      </a:endParaRPr>
                    </a:p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aseline="0" dirty="0" smtClean="0">
                          <a:solidFill>
                            <a:schemeClr val="tx1"/>
                          </a:solidFill>
                        </a:rPr>
                        <a:t>n</a:t>
                      </a:r>
                      <a:endParaRPr lang="en-US" sz="2400" dirty="0" smtClean="0">
                        <a:solidFill>
                          <a:schemeClr val="tx1"/>
                        </a:solidFill>
                      </a:endParaRP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617618">
                <a:tc>
                  <a:txBody>
                    <a:bodyPr/>
                    <a:lstStyle/>
                    <a:p>
                      <a:r>
                        <a:rPr lang="en-ZW" sz="2400" dirty="0" smtClean="0"/>
                        <a:t>Senegal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r>
                        <a:rPr lang="en-ZW" sz="2400" dirty="0" smtClean="0"/>
                        <a:t>9</a:t>
                      </a:r>
                      <a:endParaRPr lang="en-US" sz="2400" dirty="0"/>
                    </a:p>
                  </a:txBody>
                  <a:tcP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ZW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ZW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ZW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ZW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lnL w="12700" cmpd="sng">
                      <a:noFill/>
                    </a:lnL>
                    <a:lnR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41657">
                <a:tc>
                  <a:txBody>
                    <a:bodyPr/>
                    <a:lstStyle/>
                    <a:p>
                      <a:r>
                        <a:rPr lang="en-ZW" sz="2400" dirty="0" smtClean="0"/>
                        <a:t>Tanzania</a:t>
                      </a:r>
                      <a:endParaRPr lang="en-US" sz="2400" dirty="0"/>
                    </a:p>
                  </a:txBody>
                  <a:tcP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55</a:t>
                      </a:r>
                      <a:endParaRPr lang="en-US" sz="2400" dirty="0"/>
                    </a:p>
                  </a:txBody>
                  <a:tcP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38 (69%)</a:t>
                      </a:r>
                      <a:endParaRPr 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29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8</a:t>
                      </a:r>
                      <a:endParaRPr 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ap="flat" cmpd="sng" algn="ctr">
                      <a:solidFill>
                        <a:schemeClr val="tx2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1006">
                <a:tc>
                  <a:txBody>
                    <a:bodyPr/>
                    <a:lstStyle/>
                    <a:p>
                      <a:r>
                        <a:rPr lang="en-ZW" sz="2400" dirty="0" smtClean="0"/>
                        <a:t>Togo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36</a:t>
                      </a:r>
                      <a:endParaRPr lang="en-US" sz="2400" dirty="0"/>
                    </a:p>
                  </a:txBody>
                  <a:tcP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5 (14%)</a:t>
                      </a:r>
                      <a:endParaRPr 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</a:t>
                      </a:r>
                      <a:endParaRPr 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71006">
                <a:tc>
                  <a:txBody>
                    <a:bodyPr/>
                    <a:lstStyle/>
                    <a:p>
                      <a:r>
                        <a:rPr lang="en-ZW" sz="2400" dirty="0" smtClean="0"/>
                        <a:t>Uganda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4</a:t>
                      </a:r>
                      <a:endParaRPr lang="en-US" sz="2400" dirty="0"/>
                    </a:p>
                  </a:txBody>
                  <a:tcP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4 (100%)</a:t>
                      </a:r>
                      <a:endParaRPr 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3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</a:t>
                      </a:r>
                      <a:endParaRPr 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565207">
                <a:tc>
                  <a:txBody>
                    <a:bodyPr/>
                    <a:lstStyle/>
                    <a:p>
                      <a:r>
                        <a:rPr lang="en-ZW" sz="2400" dirty="0" smtClean="0"/>
                        <a:t>Zambia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18</a:t>
                      </a:r>
                      <a:endParaRPr lang="en-US" sz="2400" dirty="0"/>
                    </a:p>
                  </a:txBody>
                  <a:tcP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15 (83%)</a:t>
                      </a:r>
                      <a:endParaRPr 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13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</a:t>
                      </a:r>
                      <a:endParaRPr 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0</a:t>
                      </a:r>
                      <a:endParaRPr 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mpd="sng">
                      <a:noFill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494557">
                <a:tc>
                  <a:txBody>
                    <a:bodyPr/>
                    <a:lstStyle/>
                    <a:p>
                      <a:r>
                        <a:rPr lang="en-ZW" sz="2400" dirty="0" smtClean="0"/>
                        <a:t>Zimbabwe</a:t>
                      </a:r>
                      <a:endParaRPr lang="en-US" sz="24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105</a:t>
                      </a:r>
                      <a:endParaRPr lang="en-US" sz="2400" dirty="0"/>
                    </a:p>
                  </a:txBody>
                  <a:tcP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43 (41%)</a:t>
                      </a:r>
                      <a:endParaRPr lang="en-US" sz="2400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24</a:t>
                      </a:r>
                      <a:endParaRPr lang="en-US" sz="2400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dirty="0" smtClean="0"/>
                        <a:t>11</a:t>
                      </a:r>
                      <a:endParaRPr lang="en-US" sz="2400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dirty="0" smtClean="0"/>
                        <a:t>8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  <a:tr h="789942"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Total</a:t>
                      </a:r>
                      <a:endParaRPr lang="en-US" sz="2400" b="1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218</a:t>
                      </a:r>
                      <a:endParaRPr lang="en-US" sz="2400" b="1" dirty="0"/>
                    </a:p>
                  </a:txBody>
                  <a:tcP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105 (48%)</a:t>
                      </a:r>
                      <a:endParaRPr lang="en-US" sz="2400" b="1" dirty="0"/>
                    </a:p>
                  </a:txBody>
                  <a:tcPr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mpd="sng">
                      <a:noFill/>
                    </a:lnT>
                    <a:lnB w="12700" cap="flat" cmpd="sng" algn="ctr">
                      <a:noFill/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71</a:t>
                      </a:r>
                      <a:endParaRPr lang="en-US" sz="2400" b="1" dirty="0"/>
                    </a:p>
                  </a:txBody>
                  <a:tcPr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pPr marL="0" marR="0" indent="0" algn="l" defTabSz="906195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2400" b="1" dirty="0" smtClean="0"/>
                        <a:t>22</a:t>
                      </a:r>
                      <a:endParaRPr lang="en-US" sz="2400" b="1" dirty="0"/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  <a:tc>
                  <a:txBody>
                    <a:bodyPr/>
                    <a:lstStyle/>
                    <a:p>
                      <a:r>
                        <a:rPr lang="en-US" sz="2400" b="1" dirty="0" smtClean="0"/>
                        <a:t>12</a:t>
                      </a:r>
                    </a:p>
                  </a:txBody>
                  <a:tcPr>
                    <a:lnL w="12700" cmpd="sng">
                      <a:noFill/>
                    </a:lnL>
                    <a:lnR w="12700" cmpd="sng">
                      <a:noFill/>
                    </a:lnR>
                    <a:lnT w="12700" cmpd="sng">
                      <a:noFill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 w="12700" cmpd="sng">
                      <a:noFill/>
                      <a:prstDash val="solid"/>
                    </a:lnTlToBr>
                    <a:lnBlToTr w="12700" cmpd="sng">
                      <a:noFill/>
                      <a:prstDash val="solid"/>
                    </a:lnBlToTr>
                  </a:tcPr>
                </a:tc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903775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Presentation (2)">
  <a:themeElements>
    <a:clrScheme name="Presentation (2)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Presentation (2)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9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9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Presentation (2)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(2)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(2)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(2)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(2)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Presentation (2)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(2)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(2)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(2)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(2)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(2)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Presentation (2)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3_VisID">
  <a:themeElements>
    <a:clrScheme name="3_VisID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3_VisID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9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9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3_VisID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VisID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VisID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VisID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VisID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3_VisID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VisID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VisID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VisID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VisID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VisID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3_VisID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master">
  <a:themeElements>
    <a:clrScheme name="master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master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9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9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4.xml><?xml version="1.0" encoding="utf-8"?>
<a:theme xmlns:a="http://schemas.openxmlformats.org/drawingml/2006/main" name="2_master">
  <a:themeElements>
    <a:clrScheme name="1_master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1_master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9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pitchFamily="34" charset="0"/>
            <a:cs typeface="Arial" pitchFamily="34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9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pitchFamily="34" charset="0"/>
            <a:cs typeface="Arial" pitchFamily="34" charset="0"/>
          </a:defRPr>
        </a:defPPr>
      </a:lstStyle>
    </a:lnDef>
  </a:objectDefaults>
  <a:extraClrSchemeLst>
    <a:extraClrScheme>
      <a:clrScheme name="1_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5.xml><?xml version="1.0" encoding="utf-8"?>
<a:theme xmlns:a="http://schemas.openxmlformats.org/drawingml/2006/main" name="1_master">
  <a:themeElements>
    <a:clrScheme name="master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master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9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9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6.xml><?xml version="1.0" encoding="utf-8"?>
<a:theme xmlns:a="http://schemas.openxmlformats.org/drawingml/2006/main" name="3_master">
  <a:themeElements>
    <a:clrScheme name="master 2">
      <a:dk1>
        <a:srgbClr val="000000"/>
      </a:dk1>
      <a:lt1>
        <a:srgbClr val="FFFFFF"/>
      </a:lt1>
      <a:dk2>
        <a:srgbClr val="000000"/>
      </a:dk2>
      <a:lt2>
        <a:srgbClr val="969696"/>
      </a:lt2>
      <a:accent1>
        <a:srgbClr val="FBDF53"/>
      </a:accent1>
      <a:accent2>
        <a:srgbClr val="FF9966"/>
      </a:accent2>
      <a:accent3>
        <a:srgbClr val="FFFFFF"/>
      </a:accent3>
      <a:accent4>
        <a:srgbClr val="000000"/>
      </a:accent4>
      <a:accent5>
        <a:srgbClr val="FDECB3"/>
      </a:accent5>
      <a:accent6>
        <a:srgbClr val="E78A5C"/>
      </a:accent6>
      <a:hlink>
        <a:srgbClr val="CC3300"/>
      </a:hlink>
      <a:folHlink>
        <a:srgbClr val="996600"/>
      </a:folHlink>
    </a:clrScheme>
    <a:fontScheme name="master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9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  <a:cs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1042988" rtl="1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GB" sz="3900" b="1" i="0" u="none" strike="noStrike" cap="none" normalizeH="0" baseline="0" smtClean="0">
            <a:ln>
              <a:noFill/>
            </a:ln>
            <a:solidFill>
              <a:srgbClr val="000066"/>
            </a:solidFill>
            <a:effectLst/>
            <a:latin typeface="Arial" charset="0"/>
            <a:cs typeface="Arial" charset="0"/>
          </a:defRPr>
        </a:defPPr>
      </a:lstStyle>
    </a:lnDef>
  </a:objectDefaults>
  <a:extraClrSchemeLst>
    <a:extraClrScheme>
      <a:clrScheme name="master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master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master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7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8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Presentation (2)</Template>
  <TotalTime>14797</TotalTime>
  <Words>1202</Words>
  <Application>Microsoft Office PowerPoint</Application>
  <PresentationFormat>Custom</PresentationFormat>
  <Paragraphs>332</Paragraphs>
  <Slides>16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6</vt:i4>
      </vt:variant>
      <vt:variant>
        <vt:lpstr>Slide Titles</vt:lpstr>
      </vt:variant>
      <vt:variant>
        <vt:i4>16</vt:i4>
      </vt:variant>
    </vt:vector>
  </HeadingPairs>
  <TitlesOfParts>
    <vt:vector size="22" baseType="lpstr">
      <vt:lpstr>Presentation (2)</vt:lpstr>
      <vt:lpstr>3_VisID</vt:lpstr>
      <vt:lpstr>master</vt:lpstr>
      <vt:lpstr>2_master</vt:lpstr>
      <vt:lpstr>1_master</vt:lpstr>
      <vt:lpstr>3_master</vt:lpstr>
      <vt:lpstr>PowerPoint Presentation</vt:lpstr>
      <vt:lpstr>Outline</vt:lpstr>
      <vt:lpstr>WHO CRS case definitions</vt:lpstr>
      <vt:lpstr>WHO CRS case definitions (2)</vt:lpstr>
      <vt:lpstr>CRS sentinel surveillance in May 2015. AFR</vt:lpstr>
      <vt:lpstr>Retrospective CRS burden reviews</vt:lpstr>
      <vt:lpstr>Retrospective CRS burden reviews - results</vt:lpstr>
      <vt:lpstr>Results from CRS sentinel surveillance sites – case characteristics and completeness of database </vt:lpstr>
      <vt:lpstr>Results from CRS sentinel surveillance sites – CRS case classification </vt:lpstr>
      <vt:lpstr>Results from CRS sentinel surveillance sites – Age in case categories </vt:lpstr>
      <vt:lpstr>Results from CRS sentinel surveillance sites – Group A symptoms in case categories </vt:lpstr>
      <vt:lpstr>Lessons learned - strengths</vt:lpstr>
      <vt:lpstr>Lessons learned - challenges</vt:lpstr>
      <vt:lpstr>Way forward</vt:lpstr>
      <vt:lpstr>Back-up Slides</vt:lpstr>
      <vt:lpstr>Current CRS sentinel surveillance sites in AFR </vt:lpstr>
    </vt:vector>
  </TitlesOfParts>
  <Company>World Health Organization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subject>WHO template and recommendations</dc:subject>
  <dc:creator>Karamma</dc:creator>
  <cp:keywords>communication, photos, text</cp:keywords>
  <cp:lastModifiedBy>Kaiser, Dr. Reinhard -zw</cp:lastModifiedBy>
  <cp:revision>537</cp:revision>
  <cp:lastPrinted>2013-11-12T14:14:52Z</cp:lastPrinted>
  <dcterms:created xsi:type="dcterms:W3CDTF">2007-02-12T15:33:18Z</dcterms:created>
  <dcterms:modified xsi:type="dcterms:W3CDTF">2015-06-03T04:23:34Z</dcterms:modified>
  <cp:category>Guidelines</cp:category>
</cp:coreProperties>
</file>