
<file path=[Content_Types].xml><?xml version="1.0" encoding="utf-8"?>
<Types xmlns="http://schemas.openxmlformats.org/package/2006/content-types">
  <Default Extension="png" ContentType="image/png"/>
  <Default Extension="wmf" ContentType="image/x-wmf"/>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3.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4.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5.xml" ContentType="application/vnd.openxmlformats-officedocument.theme+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6.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7.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8.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9.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0.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11.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2.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3.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14.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theme/theme15.xml" ContentType="application/vnd.openxmlformats-officedocument.theme+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16.xml" ContentType="application/vnd.openxmlformats-officedocument.theme+xml"/>
  <Override PartName="/ppt/theme/theme17.xml" ContentType="application/vnd.openxmlformats-officedocument.theme+xml"/>
  <Override PartName="/ppt/theme/theme1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1.xml" ContentType="application/vnd.openxmlformats-officedocument.drawingml.chart+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2.xml" ContentType="application/vnd.openxmlformats-officedocument.drawingml.chart+xml"/>
  <Override PartName="/ppt/drawings/drawing1.xml" ContentType="application/vnd.openxmlformats-officedocument.drawingml.chartshapes+xml"/>
  <Override PartName="/docProps/core.xml" ContentType="application/vnd.openxmlformats-package.core-properties+xml"/>
  <Override PartName="/docProps/app.xml" ContentType="application/vnd.openxmlformats-officedocument.extended-properties+xml"/>
  <Override PartName="/ppt/charts/colors1.xml" ContentType="application/vnd.ms-office.chartcolorstyle+xml"/>
  <Override PartName="/ppt/charts/style1.xml" ContentType="application/vnd.ms-office.chartstyle+xml"/>
  <Override PartName="/ppt/charts/colors2.xml" ContentType="application/vnd.ms-office.chartcolorstyle+xml"/>
  <Override PartName="/ppt/charts/style2.xml" ContentType="application/vnd.ms-office.chartstyl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 id="2147484080" r:id="rId2"/>
    <p:sldMasterId id="2147484093" r:id="rId3"/>
    <p:sldMasterId id="2147484106" r:id="rId4"/>
    <p:sldMasterId id="2147484120" r:id="rId5"/>
    <p:sldMasterId id="2147484131" r:id="rId6"/>
    <p:sldMasterId id="2147484156" r:id="rId7"/>
    <p:sldMasterId id="2147484170" r:id="rId8"/>
    <p:sldMasterId id="2147484189" r:id="rId9"/>
    <p:sldMasterId id="2147484208" r:id="rId10"/>
    <p:sldMasterId id="2147484227" r:id="rId11"/>
    <p:sldMasterId id="2147484246" r:id="rId12"/>
    <p:sldMasterId id="2147484265" r:id="rId13"/>
    <p:sldMasterId id="2147484284" r:id="rId14"/>
    <p:sldMasterId id="2147484303" r:id="rId15"/>
    <p:sldMasterId id="2147484322" r:id="rId16"/>
  </p:sldMasterIdLst>
  <p:notesMasterIdLst>
    <p:notesMasterId r:id="rId53"/>
  </p:notesMasterIdLst>
  <p:handoutMasterIdLst>
    <p:handoutMasterId r:id="rId54"/>
  </p:handoutMasterIdLst>
  <p:sldIdLst>
    <p:sldId id="502" r:id="rId17"/>
    <p:sldId id="464" r:id="rId18"/>
    <p:sldId id="557" r:id="rId19"/>
    <p:sldId id="567" r:id="rId20"/>
    <p:sldId id="568" r:id="rId21"/>
    <p:sldId id="569" r:id="rId22"/>
    <p:sldId id="570" r:id="rId23"/>
    <p:sldId id="571" r:id="rId24"/>
    <p:sldId id="572" r:id="rId25"/>
    <p:sldId id="573" r:id="rId26"/>
    <p:sldId id="566" r:id="rId27"/>
    <p:sldId id="558" r:id="rId28"/>
    <p:sldId id="552" r:id="rId29"/>
    <p:sldId id="574" r:id="rId30"/>
    <p:sldId id="553" r:id="rId31"/>
    <p:sldId id="556" r:id="rId32"/>
    <p:sldId id="498" r:id="rId33"/>
    <p:sldId id="543" r:id="rId34"/>
    <p:sldId id="493" r:id="rId35"/>
    <p:sldId id="500" r:id="rId36"/>
    <p:sldId id="596" r:id="rId37"/>
    <p:sldId id="597" r:id="rId38"/>
    <p:sldId id="598" r:id="rId39"/>
    <p:sldId id="599" r:id="rId40"/>
    <p:sldId id="600" r:id="rId41"/>
    <p:sldId id="601" r:id="rId42"/>
    <p:sldId id="602" r:id="rId43"/>
    <p:sldId id="582" r:id="rId44"/>
    <p:sldId id="546" r:id="rId45"/>
    <p:sldId id="547" r:id="rId46"/>
    <p:sldId id="548" r:id="rId47"/>
    <p:sldId id="593" r:id="rId48"/>
    <p:sldId id="501" r:id="rId49"/>
    <p:sldId id="603" r:id="rId50"/>
    <p:sldId id="594" r:id="rId51"/>
    <p:sldId id="604" r:id="rId52"/>
  </p:sldIdLst>
  <p:sldSz cx="9144000" cy="6858000" type="screen4x3"/>
  <p:notesSz cx="6811963" cy="9942513"/>
  <p:defaultTextStyle>
    <a:defPPr>
      <a:defRPr lang="en-US"/>
    </a:defPPr>
    <a:lvl1pPr algn="l" rtl="1" fontAlgn="base">
      <a:spcBef>
        <a:spcPct val="0"/>
      </a:spcBef>
      <a:spcAft>
        <a:spcPct val="0"/>
      </a:spcAft>
      <a:defRPr sz="3900" b="1" kern="1200">
        <a:solidFill>
          <a:srgbClr val="000066"/>
        </a:solidFill>
        <a:latin typeface="Arial" charset="0"/>
        <a:ea typeface="+mn-ea"/>
        <a:cs typeface="Arial" charset="0"/>
      </a:defRPr>
    </a:lvl1pPr>
    <a:lvl2pPr marL="457200" algn="l" rtl="1" fontAlgn="base">
      <a:spcBef>
        <a:spcPct val="0"/>
      </a:spcBef>
      <a:spcAft>
        <a:spcPct val="0"/>
      </a:spcAft>
      <a:defRPr sz="3900" b="1" kern="1200">
        <a:solidFill>
          <a:srgbClr val="000066"/>
        </a:solidFill>
        <a:latin typeface="Arial" charset="0"/>
        <a:ea typeface="+mn-ea"/>
        <a:cs typeface="Arial" charset="0"/>
      </a:defRPr>
    </a:lvl2pPr>
    <a:lvl3pPr marL="914400" algn="l" rtl="1" fontAlgn="base">
      <a:spcBef>
        <a:spcPct val="0"/>
      </a:spcBef>
      <a:spcAft>
        <a:spcPct val="0"/>
      </a:spcAft>
      <a:defRPr sz="3900" b="1" kern="1200">
        <a:solidFill>
          <a:srgbClr val="000066"/>
        </a:solidFill>
        <a:latin typeface="Arial" charset="0"/>
        <a:ea typeface="+mn-ea"/>
        <a:cs typeface="Arial" charset="0"/>
      </a:defRPr>
    </a:lvl3pPr>
    <a:lvl4pPr marL="1371600" algn="l" rtl="1" fontAlgn="base">
      <a:spcBef>
        <a:spcPct val="0"/>
      </a:spcBef>
      <a:spcAft>
        <a:spcPct val="0"/>
      </a:spcAft>
      <a:defRPr sz="3900" b="1" kern="1200">
        <a:solidFill>
          <a:srgbClr val="000066"/>
        </a:solidFill>
        <a:latin typeface="Arial" charset="0"/>
        <a:ea typeface="+mn-ea"/>
        <a:cs typeface="Arial" charset="0"/>
      </a:defRPr>
    </a:lvl4pPr>
    <a:lvl5pPr marL="1828800" algn="l" rtl="1" fontAlgn="base">
      <a:spcBef>
        <a:spcPct val="0"/>
      </a:spcBef>
      <a:spcAft>
        <a:spcPct val="0"/>
      </a:spcAft>
      <a:defRPr sz="3900" b="1" kern="1200">
        <a:solidFill>
          <a:srgbClr val="000066"/>
        </a:solidFill>
        <a:latin typeface="Arial" charset="0"/>
        <a:ea typeface="+mn-ea"/>
        <a:cs typeface="Arial" charset="0"/>
      </a:defRPr>
    </a:lvl5pPr>
    <a:lvl6pPr marL="2286000" algn="l" defTabSz="914400" rtl="0" eaLnBrk="1" latinLnBrk="0" hangingPunct="1">
      <a:defRPr sz="3900" b="1" kern="1200">
        <a:solidFill>
          <a:srgbClr val="000066"/>
        </a:solidFill>
        <a:latin typeface="Arial" charset="0"/>
        <a:ea typeface="+mn-ea"/>
        <a:cs typeface="Arial" charset="0"/>
      </a:defRPr>
    </a:lvl6pPr>
    <a:lvl7pPr marL="2743200" algn="l" defTabSz="914400" rtl="0" eaLnBrk="1" latinLnBrk="0" hangingPunct="1">
      <a:defRPr sz="3900" b="1" kern="1200">
        <a:solidFill>
          <a:srgbClr val="000066"/>
        </a:solidFill>
        <a:latin typeface="Arial" charset="0"/>
        <a:ea typeface="+mn-ea"/>
        <a:cs typeface="Arial" charset="0"/>
      </a:defRPr>
    </a:lvl7pPr>
    <a:lvl8pPr marL="3200400" algn="l" defTabSz="914400" rtl="0" eaLnBrk="1" latinLnBrk="0" hangingPunct="1">
      <a:defRPr sz="3900" b="1" kern="1200">
        <a:solidFill>
          <a:srgbClr val="000066"/>
        </a:solidFill>
        <a:latin typeface="Arial" charset="0"/>
        <a:ea typeface="+mn-ea"/>
        <a:cs typeface="Arial" charset="0"/>
      </a:defRPr>
    </a:lvl8pPr>
    <a:lvl9pPr marL="3657600" algn="l" defTabSz="914400" rtl="0" eaLnBrk="1" latinLnBrk="0" hangingPunct="1">
      <a:defRPr sz="3900" b="1" kern="1200">
        <a:solidFill>
          <a:srgbClr val="000066"/>
        </a:solidFill>
        <a:latin typeface="Arial" charset="0"/>
        <a:ea typeface="+mn-ea"/>
        <a:cs typeface="Arial" charset="0"/>
      </a:defRPr>
    </a:lvl9pPr>
  </p:defaultTextStyle>
  <p:extLst>
    <p:ext uri="{EFAFB233-063F-42B5-8137-9DF3F51BA10A}">
      <p15:sldGuideLst xmlns:p15="http://schemas.microsoft.com/office/powerpoint/2012/main" xmlns="">
        <p15:guide id="1" orient="horz" pos="2160">
          <p15:clr>
            <a:srgbClr val="A4A3A4"/>
          </p15:clr>
        </p15:guide>
        <p15:guide id="2" pos="2880">
          <p15:clr>
            <a:srgbClr val="A4A3A4"/>
          </p15:clr>
        </p15:guide>
      </p15:sldGuideLst>
    </p:ext>
    <p:ext uri="{2D200454-40CA-4A62-9FC3-DE9A4176ACB9}">
      <p15:notes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5DAFB"/>
    <a:srgbClr val="E7EAF3"/>
    <a:srgbClr val="CBD2E6"/>
    <a:srgbClr val="005A70"/>
    <a:srgbClr val="0097A9"/>
    <a:srgbClr val="41B6E6"/>
    <a:srgbClr val="0000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6044" autoAdjust="0"/>
    <p:restoredTop sz="77122" autoAdjust="0"/>
  </p:normalViewPr>
  <p:slideViewPr>
    <p:cSldViewPr>
      <p:cViewPr varScale="1">
        <p:scale>
          <a:sx n="52" d="100"/>
          <a:sy n="52" d="100"/>
        </p:scale>
        <p:origin x="-2202" y="-96"/>
      </p:cViewPr>
      <p:guideLst>
        <p:guide orient="horz" pos="2160"/>
        <p:guide pos="2880"/>
      </p:guideLst>
    </p:cSldViewPr>
  </p:slideViewPr>
  <p:notesTextViewPr>
    <p:cViewPr>
      <p:scale>
        <a:sx n="100" d="100"/>
        <a:sy n="100" d="100"/>
      </p:scale>
      <p:origin x="0" y="0"/>
    </p:cViewPr>
  </p:notesTextViewPr>
  <p:sorterViewPr>
    <p:cViewPr>
      <p:scale>
        <a:sx n="100" d="100"/>
        <a:sy n="100" d="100"/>
      </p:scale>
      <p:origin x="0" y="0"/>
    </p:cViewPr>
  </p:sorterViewPr>
  <p:notesViewPr>
    <p:cSldViewPr>
      <p:cViewPr varScale="1">
        <p:scale>
          <a:sx n="83" d="100"/>
          <a:sy n="83" d="100"/>
        </p:scale>
        <p:origin x="3012" y="84"/>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 Target="slides/slide2.xml"/><Relationship Id="rId26" Type="http://schemas.openxmlformats.org/officeDocument/2006/relationships/slide" Target="slides/slide10.xml"/><Relationship Id="rId39" Type="http://schemas.openxmlformats.org/officeDocument/2006/relationships/slide" Target="slides/slide23.xml"/><Relationship Id="rId21" Type="http://schemas.openxmlformats.org/officeDocument/2006/relationships/slide" Target="slides/slide5.xml"/><Relationship Id="rId34" Type="http://schemas.openxmlformats.org/officeDocument/2006/relationships/slide" Target="slides/slide18.xml"/><Relationship Id="rId42" Type="http://schemas.openxmlformats.org/officeDocument/2006/relationships/slide" Target="slides/slide26.xml"/><Relationship Id="rId47" Type="http://schemas.openxmlformats.org/officeDocument/2006/relationships/slide" Target="slides/slide31.xml"/><Relationship Id="rId50" Type="http://schemas.openxmlformats.org/officeDocument/2006/relationships/slide" Target="slides/slide34.xml"/><Relationship Id="rId55" Type="http://schemas.openxmlformats.org/officeDocument/2006/relationships/presProps" Target="presProps.xml"/><Relationship Id="rId7" Type="http://schemas.openxmlformats.org/officeDocument/2006/relationships/slideMaster" Target="slideMasters/slideMaster7.xml"/><Relationship Id="rId12" Type="http://schemas.openxmlformats.org/officeDocument/2006/relationships/slideMaster" Target="slideMasters/slideMaster12.xml"/><Relationship Id="rId17" Type="http://schemas.openxmlformats.org/officeDocument/2006/relationships/slide" Target="slides/slide1.xml"/><Relationship Id="rId25" Type="http://schemas.openxmlformats.org/officeDocument/2006/relationships/slide" Target="slides/slide9.xml"/><Relationship Id="rId33" Type="http://schemas.openxmlformats.org/officeDocument/2006/relationships/slide" Target="slides/slide17.xml"/><Relationship Id="rId38" Type="http://schemas.openxmlformats.org/officeDocument/2006/relationships/slide" Target="slides/slide22.xml"/><Relationship Id="rId46" Type="http://schemas.openxmlformats.org/officeDocument/2006/relationships/slide" Target="slides/slide30.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0" Type="http://schemas.openxmlformats.org/officeDocument/2006/relationships/slide" Target="slides/slide4.xml"/><Relationship Id="rId29" Type="http://schemas.openxmlformats.org/officeDocument/2006/relationships/slide" Target="slides/slide13.xml"/><Relationship Id="rId41" Type="http://schemas.openxmlformats.org/officeDocument/2006/relationships/slide" Target="slides/slide25.xml"/><Relationship Id="rId54"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8.xml"/><Relationship Id="rId32" Type="http://schemas.openxmlformats.org/officeDocument/2006/relationships/slide" Target="slides/slide16.xml"/><Relationship Id="rId37" Type="http://schemas.openxmlformats.org/officeDocument/2006/relationships/slide" Target="slides/slide21.xml"/><Relationship Id="rId40" Type="http://schemas.openxmlformats.org/officeDocument/2006/relationships/slide" Target="slides/slide24.xml"/><Relationship Id="rId45" Type="http://schemas.openxmlformats.org/officeDocument/2006/relationships/slide" Target="slides/slide29.xml"/><Relationship Id="rId53" Type="http://schemas.openxmlformats.org/officeDocument/2006/relationships/notesMaster" Target="notesMasters/notesMaster1.xml"/><Relationship Id="rId58" Type="http://schemas.openxmlformats.org/officeDocument/2006/relationships/tableStyles" Target="tableStyles.xml"/><Relationship Id="rId5" Type="http://schemas.openxmlformats.org/officeDocument/2006/relationships/slideMaster" Target="slideMasters/slideMaster5.xml"/><Relationship Id="rId15" Type="http://schemas.openxmlformats.org/officeDocument/2006/relationships/slideMaster" Target="slideMasters/slideMaster15.xml"/><Relationship Id="rId23" Type="http://schemas.openxmlformats.org/officeDocument/2006/relationships/slide" Target="slides/slide7.xml"/><Relationship Id="rId28" Type="http://schemas.openxmlformats.org/officeDocument/2006/relationships/slide" Target="slides/slide12.xml"/><Relationship Id="rId36" Type="http://schemas.openxmlformats.org/officeDocument/2006/relationships/slide" Target="slides/slide20.xml"/><Relationship Id="rId49" Type="http://schemas.openxmlformats.org/officeDocument/2006/relationships/slide" Target="slides/slide33.xml"/><Relationship Id="rId57" Type="http://schemas.openxmlformats.org/officeDocument/2006/relationships/theme" Target="theme/theme1.xml"/><Relationship Id="rId10" Type="http://schemas.openxmlformats.org/officeDocument/2006/relationships/slideMaster" Target="slideMasters/slideMaster10.xml"/><Relationship Id="rId19" Type="http://schemas.openxmlformats.org/officeDocument/2006/relationships/slide" Target="slides/slide3.xml"/><Relationship Id="rId31" Type="http://schemas.openxmlformats.org/officeDocument/2006/relationships/slide" Target="slides/slide15.xml"/><Relationship Id="rId44" Type="http://schemas.openxmlformats.org/officeDocument/2006/relationships/slide" Target="slides/slide28.xml"/><Relationship Id="rId52" Type="http://schemas.openxmlformats.org/officeDocument/2006/relationships/slide" Target="slides/slide36.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 Target="slides/slide6.xml"/><Relationship Id="rId27" Type="http://schemas.openxmlformats.org/officeDocument/2006/relationships/slide" Target="slides/slide11.xml"/><Relationship Id="rId30" Type="http://schemas.openxmlformats.org/officeDocument/2006/relationships/slide" Target="slides/slide14.xml"/><Relationship Id="rId35" Type="http://schemas.openxmlformats.org/officeDocument/2006/relationships/slide" Target="slides/slide19.xml"/><Relationship Id="rId43" Type="http://schemas.openxmlformats.org/officeDocument/2006/relationships/slide" Target="slides/slide27.xml"/><Relationship Id="rId48" Type="http://schemas.openxmlformats.org/officeDocument/2006/relationships/slide" Target="slides/slide32.xml"/><Relationship Id="rId56" Type="http://schemas.openxmlformats.org/officeDocument/2006/relationships/viewProps" Target="viewProps.xml"/><Relationship Id="rId8" Type="http://schemas.openxmlformats.org/officeDocument/2006/relationships/slideMaster" Target="slideMasters/slideMaster8.xml"/><Relationship Id="rId51" Type="http://schemas.openxmlformats.org/officeDocument/2006/relationships/slide" Target="slides/slide35.xml"/><Relationship Id="rId3" Type="http://schemas.openxmlformats.org/officeDocument/2006/relationships/slideMaster" Target="slideMasters/slideMaster3.xml"/></Relationships>
</file>

<file path=ppt/charts/_rels/chart1.xml.rels><?xml version="1.0" encoding="UTF-8" standalone="yes"?>
<Relationships xmlns="http://schemas.openxmlformats.org/package/2006/relationships"><Relationship Id="rId3" Type="http://schemas.microsoft.com/office/2011/relationships/chartStyle" Target="style1.xml"/><Relationship Id="rId2" Type="http://schemas.microsoft.com/office/2011/relationships/chartColorStyle" Target="colors1.xml"/><Relationship Id="rId1" Type="http://schemas.openxmlformats.org/officeDocument/2006/relationships/oleObject" Target="Book1" TargetMode="External"/></Relationships>
</file>

<file path=ppt/charts/_rels/chart2.xml.rels><?xml version="1.0" encoding="UTF-8" standalone="yes"?>
<Relationships xmlns="http://schemas.openxmlformats.org/package/2006/relationships"><Relationship Id="rId3" Type="http://schemas.microsoft.com/office/2011/relationships/chartColorStyle" Target="colors2.xml"/><Relationship Id="rId2" Type="http://schemas.openxmlformats.org/officeDocument/2006/relationships/chartUserShapes" Target="../drawings/drawing1.xml"/><Relationship Id="rId1" Type="http://schemas.openxmlformats.org/officeDocument/2006/relationships/oleObject" Target="file:///C:\Users\kaung\AppData\Local\Microsoft\Windows\Temporary%20Internet%20Files\Content.Outlook\JIYI11HU\16-06-MSD-MSIA-MR%20Expenditure%20(2000-2015)%20%202016%20Forecast%20(v12%200Fa)%20(002).xlsx" TargetMode="External"/><Relationship Id="rId4"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Sheet1!$B$3</c:f>
              <c:strCache>
                <c:ptCount val="1"/>
                <c:pt idx="0">
                  <c:v>MCV1 (global)</c:v>
                </c:pt>
              </c:strCache>
            </c:strRef>
          </c:tx>
          <c:spPr>
            <a:ln w="28575" cap="rnd">
              <a:solidFill>
                <a:schemeClr val="accent1"/>
              </a:solidFill>
              <a:round/>
            </a:ln>
            <a:effectLst/>
          </c:spPr>
          <c:marker>
            <c:symbol val="none"/>
          </c:marker>
          <c:cat>
            <c:numRef>
              <c:f>Sheet1!$C$2:$Q$2</c:f>
              <c:numCache>
                <c:formatCode>General</c:formatCode>
                <c:ptCount val="15"/>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numCache>
            </c:numRef>
          </c:cat>
          <c:val>
            <c:numRef>
              <c:f>Sheet1!$C$3:$Q$3</c:f>
              <c:numCache>
                <c:formatCode>General</c:formatCode>
                <c:ptCount val="15"/>
                <c:pt idx="0">
                  <c:v>72</c:v>
                </c:pt>
                <c:pt idx="1">
                  <c:v>73</c:v>
                </c:pt>
                <c:pt idx="2">
                  <c:v>73</c:v>
                </c:pt>
                <c:pt idx="3">
                  <c:v>74</c:v>
                </c:pt>
                <c:pt idx="4">
                  <c:v>76</c:v>
                </c:pt>
                <c:pt idx="5">
                  <c:v>78</c:v>
                </c:pt>
                <c:pt idx="6">
                  <c:v>80</c:v>
                </c:pt>
                <c:pt idx="7">
                  <c:v>80</c:v>
                </c:pt>
                <c:pt idx="8">
                  <c:v>82</c:v>
                </c:pt>
                <c:pt idx="9">
                  <c:v>84</c:v>
                </c:pt>
                <c:pt idx="10">
                  <c:v>85</c:v>
                </c:pt>
                <c:pt idx="11">
                  <c:v>85</c:v>
                </c:pt>
                <c:pt idx="12">
                  <c:v>85</c:v>
                </c:pt>
                <c:pt idx="13">
                  <c:v>85</c:v>
                </c:pt>
                <c:pt idx="14">
                  <c:v>85</c:v>
                </c:pt>
              </c:numCache>
            </c:numRef>
          </c:val>
          <c:smooth val="0"/>
        </c:ser>
        <c:ser>
          <c:idx val="1"/>
          <c:order val="1"/>
          <c:tx>
            <c:strRef>
              <c:f>Sheet1!$B$4</c:f>
              <c:strCache>
                <c:ptCount val="1"/>
                <c:pt idx="0">
                  <c:v>MCV2 (global)</c:v>
                </c:pt>
              </c:strCache>
            </c:strRef>
          </c:tx>
          <c:spPr>
            <a:ln w="28575" cap="rnd">
              <a:solidFill>
                <a:schemeClr val="accent2"/>
              </a:solidFill>
              <a:round/>
            </a:ln>
            <a:effectLst/>
          </c:spPr>
          <c:marker>
            <c:symbol val="none"/>
          </c:marker>
          <c:cat>
            <c:numRef>
              <c:f>Sheet1!$C$2:$Q$2</c:f>
              <c:numCache>
                <c:formatCode>General</c:formatCode>
                <c:ptCount val="15"/>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numCache>
            </c:numRef>
          </c:cat>
          <c:val>
            <c:numRef>
              <c:f>Sheet1!$C$4:$Q$4</c:f>
              <c:numCache>
                <c:formatCode>General</c:formatCode>
                <c:ptCount val="15"/>
                <c:pt idx="0">
                  <c:v>15</c:v>
                </c:pt>
                <c:pt idx="1">
                  <c:v>17</c:v>
                </c:pt>
                <c:pt idx="2">
                  <c:v>18</c:v>
                </c:pt>
                <c:pt idx="3">
                  <c:v>19</c:v>
                </c:pt>
                <c:pt idx="4">
                  <c:v>20</c:v>
                </c:pt>
                <c:pt idx="5">
                  <c:v>31</c:v>
                </c:pt>
                <c:pt idx="6">
                  <c:v>33</c:v>
                </c:pt>
                <c:pt idx="7">
                  <c:v>34</c:v>
                </c:pt>
                <c:pt idx="8">
                  <c:v>36</c:v>
                </c:pt>
                <c:pt idx="9">
                  <c:v>39</c:v>
                </c:pt>
                <c:pt idx="10">
                  <c:v>40</c:v>
                </c:pt>
                <c:pt idx="11">
                  <c:v>47</c:v>
                </c:pt>
                <c:pt idx="12">
                  <c:v>50</c:v>
                </c:pt>
                <c:pt idx="13">
                  <c:v>55</c:v>
                </c:pt>
                <c:pt idx="14">
                  <c:v>56</c:v>
                </c:pt>
              </c:numCache>
            </c:numRef>
          </c:val>
          <c:smooth val="0"/>
        </c:ser>
        <c:ser>
          <c:idx val="2"/>
          <c:order val="2"/>
          <c:tx>
            <c:strRef>
              <c:f>Sheet1!$B$5</c:f>
              <c:strCache>
                <c:ptCount val="1"/>
                <c:pt idx="0">
                  <c:v>RCV (global)</c:v>
                </c:pt>
              </c:strCache>
            </c:strRef>
          </c:tx>
          <c:spPr>
            <a:ln w="28575" cap="rnd">
              <a:solidFill>
                <a:schemeClr val="accent3"/>
              </a:solidFill>
              <a:round/>
            </a:ln>
            <a:effectLst/>
          </c:spPr>
          <c:marker>
            <c:symbol val="none"/>
          </c:marker>
          <c:cat>
            <c:numRef>
              <c:f>Sheet1!$C$2:$Q$2</c:f>
              <c:numCache>
                <c:formatCode>General</c:formatCode>
                <c:ptCount val="15"/>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numCache>
            </c:numRef>
          </c:cat>
          <c:val>
            <c:numRef>
              <c:f>Sheet1!$C$5:$Q$5</c:f>
              <c:numCache>
                <c:formatCode>General</c:formatCode>
                <c:ptCount val="15"/>
                <c:pt idx="0">
                  <c:v>22</c:v>
                </c:pt>
                <c:pt idx="1">
                  <c:v>23</c:v>
                </c:pt>
                <c:pt idx="2">
                  <c:v>23</c:v>
                </c:pt>
                <c:pt idx="3">
                  <c:v>23</c:v>
                </c:pt>
                <c:pt idx="4">
                  <c:v>25</c:v>
                </c:pt>
                <c:pt idx="5">
                  <c:v>24</c:v>
                </c:pt>
                <c:pt idx="6">
                  <c:v>26</c:v>
                </c:pt>
                <c:pt idx="7">
                  <c:v>26</c:v>
                </c:pt>
                <c:pt idx="8">
                  <c:v>39</c:v>
                </c:pt>
                <c:pt idx="9">
                  <c:v>41</c:v>
                </c:pt>
                <c:pt idx="10">
                  <c:v>41</c:v>
                </c:pt>
                <c:pt idx="11">
                  <c:v>41</c:v>
                </c:pt>
                <c:pt idx="12">
                  <c:v>43</c:v>
                </c:pt>
                <c:pt idx="13">
                  <c:v>41</c:v>
                </c:pt>
                <c:pt idx="14">
                  <c:v>46</c:v>
                </c:pt>
              </c:numCache>
            </c:numRef>
          </c:val>
          <c:smooth val="0"/>
        </c:ser>
        <c:ser>
          <c:idx val="3"/>
          <c:order val="3"/>
          <c:tx>
            <c:strRef>
              <c:f>Sheet1!$B$6</c:f>
              <c:strCache>
                <c:ptCount val="1"/>
                <c:pt idx="0">
                  <c:v>MCV1 (Gavi 73)</c:v>
                </c:pt>
              </c:strCache>
            </c:strRef>
          </c:tx>
          <c:spPr>
            <a:ln w="28575" cap="rnd">
              <a:solidFill>
                <a:schemeClr val="accent4"/>
              </a:solidFill>
              <a:round/>
            </a:ln>
            <a:effectLst/>
          </c:spPr>
          <c:marker>
            <c:symbol val="none"/>
          </c:marker>
          <c:cat>
            <c:numRef>
              <c:f>Sheet1!$C$2:$Q$2</c:f>
              <c:numCache>
                <c:formatCode>General</c:formatCode>
                <c:ptCount val="15"/>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numCache>
            </c:numRef>
          </c:cat>
          <c:val>
            <c:numRef>
              <c:f>Sheet1!$C$6:$Q$6</c:f>
              <c:numCache>
                <c:formatCode>General</c:formatCode>
                <c:ptCount val="15"/>
                <c:pt idx="0">
                  <c:v>59</c:v>
                </c:pt>
                <c:pt idx="1">
                  <c:v>60</c:v>
                </c:pt>
                <c:pt idx="2">
                  <c:v>60</c:v>
                </c:pt>
                <c:pt idx="3">
                  <c:v>63</c:v>
                </c:pt>
                <c:pt idx="4">
                  <c:v>66</c:v>
                </c:pt>
                <c:pt idx="5">
                  <c:v>69</c:v>
                </c:pt>
                <c:pt idx="6">
                  <c:v>70</c:v>
                </c:pt>
                <c:pt idx="7">
                  <c:v>71</c:v>
                </c:pt>
                <c:pt idx="8">
                  <c:v>72</c:v>
                </c:pt>
                <c:pt idx="9">
                  <c:v>76</c:v>
                </c:pt>
                <c:pt idx="10">
                  <c:v>78</c:v>
                </c:pt>
                <c:pt idx="11">
                  <c:v>78</c:v>
                </c:pt>
                <c:pt idx="12">
                  <c:v>78</c:v>
                </c:pt>
                <c:pt idx="13">
                  <c:v>78</c:v>
                </c:pt>
                <c:pt idx="14">
                  <c:v>78</c:v>
                </c:pt>
              </c:numCache>
            </c:numRef>
          </c:val>
          <c:smooth val="0"/>
        </c:ser>
        <c:ser>
          <c:idx val="4"/>
          <c:order val="4"/>
          <c:tx>
            <c:strRef>
              <c:f>Sheet1!$B$7</c:f>
              <c:strCache>
                <c:ptCount val="1"/>
                <c:pt idx="0">
                  <c:v>MCV2 (Gavi 73)</c:v>
                </c:pt>
              </c:strCache>
            </c:strRef>
          </c:tx>
          <c:spPr>
            <a:ln w="28575" cap="rnd">
              <a:solidFill>
                <a:schemeClr val="accent5"/>
              </a:solidFill>
              <a:round/>
            </a:ln>
            <a:effectLst/>
          </c:spPr>
          <c:marker>
            <c:symbol val="none"/>
          </c:marker>
          <c:cat>
            <c:numRef>
              <c:f>Sheet1!$C$2:$Q$2</c:f>
              <c:numCache>
                <c:formatCode>General</c:formatCode>
                <c:ptCount val="15"/>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numCache>
            </c:numRef>
          </c:cat>
          <c:val>
            <c:numRef>
              <c:f>Sheet1!$C$7:$Q$7</c:f>
              <c:numCache>
                <c:formatCode>General</c:formatCode>
                <c:ptCount val="15"/>
                <c:pt idx="0">
                  <c:v>2</c:v>
                </c:pt>
                <c:pt idx="1">
                  <c:v>2</c:v>
                </c:pt>
                <c:pt idx="2">
                  <c:v>3</c:v>
                </c:pt>
                <c:pt idx="3">
                  <c:v>4</c:v>
                </c:pt>
                <c:pt idx="4">
                  <c:v>5</c:v>
                </c:pt>
                <c:pt idx="5">
                  <c:v>4</c:v>
                </c:pt>
                <c:pt idx="6">
                  <c:v>6</c:v>
                </c:pt>
                <c:pt idx="7">
                  <c:v>8</c:v>
                </c:pt>
                <c:pt idx="8">
                  <c:v>10</c:v>
                </c:pt>
                <c:pt idx="9">
                  <c:v>12</c:v>
                </c:pt>
                <c:pt idx="10">
                  <c:v>14</c:v>
                </c:pt>
                <c:pt idx="11">
                  <c:v>23</c:v>
                </c:pt>
                <c:pt idx="12">
                  <c:v>27</c:v>
                </c:pt>
                <c:pt idx="13">
                  <c:v>36</c:v>
                </c:pt>
                <c:pt idx="14">
                  <c:v>37</c:v>
                </c:pt>
              </c:numCache>
            </c:numRef>
          </c:val>
          <c:smooth val="0"/>
        </c:ser>
        <c:dLbls>
          <c:showLegendKey val="0"/>
          <c:showVal val="0"/>
          <c:showCatName val="0"/>
          <c:showSerName val="0"/>
          <c:showPercent val="0"/>
          <c:showBubbleSize val="0"/>
        </c:dLbls>
        <c:marker val="1"/>
        <c:smooth val="0"/>
        <c:axId val="206394112"/>
        <c:axId val="206395648"/>
      </c:lineChart>
      <c:catAx>
        <c:axId val="2063941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206395648"/>
        <c:crosses val="autoZero"/>
        <c:auto val="1"/>
        <c:lblAlgn val="ctr"/>
        <c:lblOffset val="100"/>
        <c:noMultiLvlLbl val="0"/>
      </c:catAx>
      <c:valAx>
        <c:axId val="206395648"/>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206394112"/>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3"/>
    </mc:Choice>
    <mc:Fallback>
      <c:style val="3"/>
    </mc:Fallback>
  </mc:AlternateContent>
  <c:chart>
    <c:title>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'Summary 2000-2015 and DEVI graf'!$D$151:$F$151</c:f>
              <c:strCache>
                <c:ptCount val="3"/>
                <c:pt idx="0">
                  <c:v>Gavi expenditures (2004-2015) and forecasted expenditures (2016-2020) in US$millions, by year</c:v>
                </c:pt>
              </c:strCache>
            </c:strRef>
          </c:tx>
          <c:spPr>
            <a:solidFill>
              <a:schemeClr val="accent1"/>
            </a:solidFill>
            <a:ln>
              <a:noFill/>
            </a:ln>
            <a:effectLst/>
          </c:spPr>
          <c:invertIfNegative val="0"/>
          <c:cat>
            <c:numRef>
              <c:f>'Summary 2000-2015 and DEVI graf'!$G$150:$V$150</c:f>
              <c:numCache>
                <c:formatCode>General</c:formatCode>
                <c:ptCount val="16"/>
                <c:pt idx="0">
                  <c:v>2005</c:v>
                </c:pt>
                <c:pt idx="1">
                  <c:v>2006</c:v>
                </c:pt>
                <c:pt idx="2">
                  <c:v>2007</c:v>
                </c:pt>
                <c:pt idx="3">
                  <c:v>2008</c:v>
                </c:pt>
                <c:pt idx="4">
                  <c:v>2009</c:v>
                </c:pt>
                <c:pt idx="5">
                  <c:v>2010</c:v>
                </c:pt>
                <c:pt idx="6">
                  <c:v>2011</c:v>
                </c:pt>
                <c:pt idx="7">
                  <c:v>2012</c:v>
                </c:pt>
                <c:pt idx="8">
                  <c:v>2013</c:v>
                </c:pt>
                <c:pt idx="9">
                  <c:v>2014</c:v>
                </c:pt>
                <c:pt idx="10">
                  <c:v>2015</c:v>
                </c:pt>
                <c:pt idx="11">
                  <c:v>2016</c:v>
                </c:pt>
                <c:pt idx="12">
                  <c:v>2017</c:v>
                </c:pt>
                <c:pt idx="13">
                  <c:v>2018</c:v>
                </c:pt>
                <c:pt idx="14">
                  <c:v>2019</c:v>
                </c:pt>
                <c:pt idx="15">
                  <c:v>2020</c:v>
                </c:pt>
              </c:numCache>
            </c:numRef>
          </c:cat>
          <c:val>
            <c:numRef>
              <c:f>'Summary 2000-2015 and DEVI graf'!$G$151:$V$151</c:f>
              <c:numCache>
                <c:formatCode>#,##0.0</c:formatCode>
                <c:ptCount val="16"/>
                <c:pt idx="0">
                  <c:v>12.52</c:v>
                </c:pt>
                <c:pt idx="1">
                  <c:v>17.62</c:v>
                </c:pt>
                <c:pt idx="2">
                  <c:v>146.72200000000001</c:v>
                </c:pt>
                <c:pt idx="3">
                  <c:v>0.99551064</c:v>
                </c:pt>
                <c:pt idx="4">
                  <c:v>0.84504934999999992</c:v>
                </c:pt>
                <c:pt idx="5">
                  <c:v>0.81769935999999999</c:v>
                </c:pt>
                <c:pt idx="6">
                  <c:v>0.84862362000000002</c:v>
                </c:pt>
                <c:pt idx="7">
                  <c:v>7.3520957400000002</c:v>
                </c:pt>
                <c:pt idx="8">
                  <c:v>227.36029249000001</c:v>
                </c:pt>
                <c:pt idx="9">
                  <c:v>121.52080481000002</c:v>
                </c:pt>
                <c:pt idx="10">
                  <c:v>110.45489628999999</c:v>
                </c:pt>
                <c:pt idx="11" formatCode="General">
                  <c:v>112.5</c:v>
                </c:pt>
                <c:pt idx="12" formatCode="General">
                  <c:v>209.6</c:v>
                </c:pt>
                <c:pt idx="13" formatCode="General">
                  <c:v>269.8</c:v>
                </c:pt>
                <c:pt idx="14" formatCode="General">
                  <c:v>104.3</c:v>
                </c:pt>
                <c:pt idx="15" formatCode="General">
                  <c:v>116.4</c:v>
                </c:pt>
              </c:numCache>
            </c:numRef>
          </c:val>
        </c:ser>
        <c:dLbls>
          <c:showLegendKey val="0"/>
          <c:showVal val="0"/>
          <c:showCatName val="0"/>
          <c:showSerName val="0"/>
          <c:showPercent val="0"/>
          <c:showBubbleSize val="0"/>
        </c:dLbls>
        <c:gapWidth val="219"/>
        <c:overlap val="-27"/>
        <c:axId val="205294976"/>
        <c:axId val="205309056"/>
      </c:barChart>
      <c:catAx>
        <c:axId val="2052949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205309056"/>
        <c:crosses val="autoZero"/>
        <c:auto val="1"/>
        <c:lblAlgn val="ctr"/>
        <c:lblOffset val="100"/>
        <c:noMultiLvlLbl val="0"/>
      </c:catAx>
      <c:valAx>
        <c:axId val="205309056"/>
        <c:scaling>
          <c:orientation val="minMax"/>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2052949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userShapes r:id="rId2"/>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Reversed" id="21">
  <a:schemeClr val="accent1"/>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0.6993</cdr:x>
      <cdr:y>0.16027</cdr:y>
    </cdr:from>
    <cdr:to>
      <cdr:x>0.98359</cdr:x>
      <cdr:y>1</cdr:y>
    </cdr:to>
    <cdr:sp macro="" textlink="">
      <cdr:nvSpPr>
        <cdr:cNvPr id="3" name="Rectangle 2"/>
        <cdr:cNvSpPr/>
      </cdr:nvSpPr>
      <cdr:spPr>
        <a:xfrm xmlns:a="http://schemas.openxmlformats.org/drawingml/2006/main">
          <a:off x="5136584" y="755923"/>
          <a:ext cx="2088232" cy="3960540"/>
        </a:xfrm>
        <a:prstGeom xmlns:a="http://schemas.openxmlformats.org/drawingml/2006/main" prst="rect">
          <a:avLst/>
        </a:prstGeom>
        <a:noFill xmlns:a="http://schemas.openxmlformats.org/drawingml/2006/main"/>
        <a:ln xmlns:a="http://schemas.openxmlformats.org/drawingml/2006/main">
          <a:prstDash val="sysDash"/>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US">
            <a:noFill/>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1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2951904" cy="497046"/>
          </a:xfrm>
          <a:prstGeom prst="rect">
            <a:avLst/>
          </a:prstGeom>
        </p:spPr>
        <p:txBody>
          <a:bodyPr vert="horz" wrap="square" lIns="91062" tIns="45531" rIns="91062" bIns="45531" numCol="1" anchor="t" anchorCtr="0" compatLnSpc="1">
            <a:prstTxWarp prst="textNoShape">
              <a:avLst/>
            </a:prstTxWarp>
          </a:bodyPr>
          <a:lstStyle>
            <a:lvl1pPr>
              <a:defRPr sz="1200"/>
            </a:lvl1pPr>
          </a:lstStyle>
          <a:p>
            <a:pPr>
              <a:defRPr/>
            </a:pPr>
            <a:endParaRPr lang="fr-FR" altLang="fr-FR"/>
          </a:p>
        </p:txBody>
      </p:sp>
      <p:sp>
        <p:nvSpPr>
          <p:cNvPr id="3" name="Date Placeholder 2"/>
          <p:cNvSpPr>
            <a:spLocks noGrp="1"/>
          </p:cNvSpPr>
          <p:nvPr>
            <p:ph type="dt" sz="quarter" idx="1"/>
          </p:nvPr>
        </p:nvSpPr>
        <p:spPr>
          <a:xfrm>
            <a:off x="3858469" y="1"/>
            <a:ext cx="2951904" cy="497046"/>
          </a:xfrm>
          <a:prstGeom prst="rect">
            <a:avLst/>
          </a:prstGeom>
        </p:spPr>
        <p:txBody>
          <a:bodyPr vert="horz" wrap="square" lIns="91062" tIns="45531" rIns="91062" bIns="45531" numCol="1" anchor="t" anchorCtr="0" compatLnSpc="1">
            <a:prstTxWarp prst="textNoShape">
              <a:avLst/>
            </a:prstTxWarp>
          </a:bodyPr>
          <a:lstStyle>
            <a:lvl1pPr algn="r">
              <a:defRPr sz="1200"/>
            </a:lvl1pPr>
          </a:lstStyle>
          <a:p>
            <a:pPr>
              <a:defRPr/>
            </a:pPr>
            <a:fld id="{0B136100-EEB0-4568-962A-A5517E0916B3}" type="datetimeFigureOut">
              <a:rPr lang="en-US" altLang="fr-FR"/>
              <a:pPr>
                <a:defRPr/>
              </a:pPr>
              <a:t>6/21/2016</a:t>
            </a:fld>
            <a:endParaRPr lang="en-US" altLang="fr-FR"/>
          </a:p>
        </p:txBody>
      </p:sp>
      <p:sp>
        <p:nvSpPr>
          <p:cNvPr id="4" name="Footer Placeholder 3"/>
          <p:cNvSpPr>
            <a:spLocks noGrp="1"/>
          </p:cNvSpPr>
          <p:nvPr>
            <p:ph type="ftr" sz="quarter" idx="2"/>
          </p:nvPr>
        </p:nvSpPr>
        <p:spPr>
          <a:xfrm>
            <a:off x="0" y="9443870"/>
            <a:ext cx="2951904" cy="497045"/>
          </a:xfrm>
          <a:prstGeom prst="rect">
            <a:avLst/>
          </a:prstGeom>
        </p:spPr>
        <p:txBody>
          <a:bodyPr vert="horz" wrap="square" lIns="91062" tIns="45531" rIns="91062" bIns="45531" numCol="1" anchor="b" anchorCtr="0" compatLnSpc="1">
            <a:prstTxWarp prst="textNoShape">
              <a:avLst/>
            </a:prstTxWarp>
          </a:bodyPr>
          <a:lstStyle>
            <a:lvl1pPr>
              <a:defRPr sz="1200"/>
            </a:lvl1pPr>
          </a:lstStyle>
          <a:p>
            <a:pPr>
              <a:defRPr/>
            </a:pPr>
            <a:endParaRPr lang="fr-FR" altLang="fr-FR"/>
          </a:p>
        </p:txBody>
      </p:sp>
      <p:sp>
        <p:nvSpPr>
          <p:cNvPr id="5" name="Slide Number Placeholder 4"/>
          <p:cNvSpPr>
            <a:spLocks noGrp="1"/>
          </p:cNvSpPr>
          <p:nvPr>
            <p:ph type="sldNum" sz="quarter" idx="3"/>
          </p:nvPr>
        </p:nvSpPr>
        <p:spPr>
          <a:xfrm>
            <a:off x="3858469" y="9443870"/>
            <a:ext cx="2951904" cy="497045"/>
          </a:xfrm>
          <a:prstGeom prst="rect">
            <a:avLst/>
          </a:prstGeom>
        </p:spPr>
        <p:txBody>
          <a:bodyPr vert="horz" wrap="square" lIns="91062" tIns="45531" rIns="91062" bIns="45531" numCol="1" anchor="b" anchorCtr="0" compatLnSpc="1">
            <a:prstTxWarp prst="textNoShape">
              <a:avLst/>
            </a:prstTxWarp>
          </a:bodyPr>
          <a:lstStyle>
            <a:lvl1pPr algn="r">
              <a:defRPr sz="1200"/>
            </a:lvl1pPr>
          </a:lstStyle>
          <a:p>
            <a:pPr>
              <a:defRPr/>
            </a:pPr>
            <a:fld id="{D8A0D79E-50F7-4A10-ABD9-56F5862D8D7F}" type="slidenum">
              <a:rPr lang="en-US" altLang="fr-FR"/>
              <a:pPr>
                <a:defRPr/>
              </a:pPr>
              <a:t>‹#›</a:t>
            </a:fld>
            <a:endParaRPr lang="en-US" altLang="fr-FR"/>
          </a:p>
        </p:txBody>
      </p:sp>
    </p:spTree>
    <p:extLst>
      <p:ext uri="{BB962C8B-B14F-4D97-AF65-F5344CB8AC3E}">
        <p14:creationId xmlns:p14="http://schemas.microsoft.com/office/powerpoint/2010/main" val="152462235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hdr" sz="quarter"/>
          </p:nvPr>
        </p:nvSpPr>
        <p:spPr bwMode="auto">
          <a:xfrm>
            <a:off x="0" y="1"/>
            <a:ext cx="2951904" cy="4970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062" tIns="45531" rIns="91062" bIns="45531" numCol="1" anchor="t" anchorCtr="0" compatLnSpc="1">
            <a:prstTxWarp prst="textNoShape">
              <a:avLst/>
            </a:prstTxWarp>
          </a:bodyPr>
          <a:lstStyle>
            <a:lvl1pPr rtl="0">
              <a:defRPr sz="1200" b="0">
                <a:solidFill>
                  <a:schemeClr val="tx1"/>
                </a:solidFill>
              </a:defRPr>
            </a:lvl1pPr>
          </a:lstStyle>
          <a:p>
            <a:pPr>
              <a:defRPr/>
            </a:pPr>
            <a:endParaRPr lang="fr-FR" altLang="fr-FR"/>
          </a:p>
        </p:txBody>
      </p:sp>
      <p:sp>
        <p:nvSpPr>
          <p:cNvPr id="25603" name="Rectangle 3"/>
          <p:cNvSpPr>
            <a:spLocks noGrp="1" noChangeArrowheads="1"/>
          </p:cNvSpPr>
          <p:nvPr>
            <p:ph type="dt" idx="1"/>
          </p:nvPr>
        </p:nvSpPr>
        <p:spPr bwMode="auto">
          <a:xfrm>
            <a:off x="3858469" y="1"/>
            <a:ext cx="2951904" cy="4970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062" tIns="45531" rIns="91062" bIns="45531" numCol="1" anchor="t" anchorCtr="0" compatLnSpc="1">
            <a:prstTxWarp prst="textNoShape">
              <a:avLst/>
            </a:prstTxWarp>
          </a:bodyPr>
          <a:lstStyle>
            <a:lvl1pPr algn="r" rtl="0">
              <a:defRPr sz="1200" b="0">
                <a:solidFill>
                  <a:schemeClr val="tx1"/>
                </a:solidFill>
              </a:defRPr>
            </a:lvl1pPr>
          </a:lstStyle>
          <a:p>
            <a:pPr>
              <a:defRPr/>
            </a:pPr>
            <a:endParaRPr lang="fr-FR" altLang="fr-FR"/>
          </a:p>
        </p:txBody>
      </p:sp>
      <p:sp>
        <p:nvSpPr>
          <p:cNvPr id="34820" name="Rectangle 4"/>
          <p:cNvSpPr>
            <a:spLocks noGrp="1" noRot="1" noChangeAspect="1" noChangeArrowheads="1" noTextEdit="1"/>
          </p:cNvSpPr>
          <p:nvPr>
            <p:ph type="sldImg" idx="2"/>
          </p:nvPr>
        </p:nvSpPr>
        <p:spPr bwMode="auto">
          <a:xfrm>
            <a:off x="922338" y="746125"/>
            <a:ext cx="4968875" cy="3727450"/>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25605" name="Rectangle 5"/>
          <p:cNvSpPr>
            <a:spLocks noGrp="1" noChangeArrowheads="1"/>
          </p:cNvSpPr>
          <p:nvPr>
            <p:ph type="body" sz="quarter" idx="3"/>
          </p:nvPr>
        </p:nvSpPr>
        <p:spPr bwMode="auto">
          <a:xfrm>
            <a:off x="682312" y="4722734"/>
            <a:ext cx="5447343" cy="44734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062" tIns="45531" rIns="91062" bIns="45531"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25606" name="Rectangle 6"/>
          <p:cNvSpPr>
            <a:spLocks noGrp="1" noChangeArrowheads="1"/>
          </p:cNvSpPr>
          <p:nvPr>
            <p:ph type="ftr" sz="quarter" idx="4"/>
          </p:nvPr>
        </p:nvSpPr>
        <p:spPr bwMode="auto">
          <a:xfrm>
            <a:off x="0" y="9443870"/>
            <a:ext cx="2951904" cy="497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062" tIns="45531" rIns="91062" bIns="45531" numCol="1" anchor="b" anchorCtr="0" compatLnSpc="1">
            <a:prstTxWarp prst="textNoShape">
              <a:avLst/>
            </a:prstTxWarp>
          </a:bodyPr>
          <a:lstStyle>
            <a:lvl1pPr rtl="0">
              <a:defRPr sz="1200" b="0">
                <a:solidFill>
                  <a:schemeClr val="tx1"/>
                </a:solidFill>
              </a:defRPr>
            </a:lvl1pPr>
          </a:lstStyle>
          <a:p>
            <a:pPr>
              <a:defRPr/>
            </a:pPr>
            <a:endParaRPr lang="fr-FR" altLang="fr-FR"/>
          </a:p>
        </p:txBody>
      </p:sp>
      <p:sp>
        <p:nvSpPr>
          <p:cNvPr id="25607" name="Rectangle 7"/>
          <p:cNvSpPr>
            <a:spLocks noGrp="1" noChangeArrowheads="1"/>
          </p:cNvSpPr>
          <p:nvPr>
            <p:ph type="sldNum" sz="quarter" idx="5"/>
          </p:nvPr>
        </p:nvSpPr>
        <p:spPr bwMode="auto">
          <a:xfrm>
            <a:off x="3858469" y="9443870"/>
            <a:ext cx="2951904" cy="497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062" tIns="45531" rIns="91062" bIns="45531" numCol="1" anchor="b" anchorCtr="0" compatLnSpc="1">
            <a:prstTxWarp prst="textNoShape">
              <a:avLst/>
            </a:prstTxWarp>
          </a:bodyPr>
          <a:lstStyle>
            <a:lvl1pPr algn="r" rtl="0">
              <a:defRPr sz="1200" b="0">
                <a:solidFill>
                  <a:schemeClr val="tx1"/>
                </a:solidFill>
              </a:defRPr>
            </a:lvl1pPr>
          </a:lstStyle>
          <a:p>
            <a:pPr>
              <a:defRPr/>
            </a:pPr>
            <a:fld id="{5F79E413-DF5A-4098-98D9-A7FB29797CF8}" type="slidenum">
              <a:rPr lang="en-US" altLang="fr-FR"/>
              <a:pPr>
                <a:defRPr/>
              </a:pPr>
              <a:t>‹#›</a:t>
            </a:fld>
            <a:endParaRPr lang="en-US" altLang="fr-FR"/>
          </a:p>
        </p:txBody>
      </p:sp>
    </p:spTree>
    <p:extLst>
      <p:ext uri="{BB962C8B-B14F-4D97-AF65-F5344CB8AC3E}">
        <p14:creationId xmlns:p14="http://schemas.microsoft.com/office/powerpoint/2010/main" val="3795166615"/>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Arial" charset="0"/>
      </a:defRPr>
    </a:lvl1pPr>
    <a:lvl2pPr marL="457200" algn="l" rtl="0" eaLnBrk="0" fontAlgn="base" hangingPunct="0">
      <a:spcBef>
        <a:spcPct val="30000"/>
      </a:spcBef>
      <a:spcAft>
        <a:spcPct val="0"/>
      </a:spcAft>
      <a:defRPr sz="1200" kern="1200">
        <a:solidFill>
          <a:schemeClr val="tx1"/>
        </a:solidFill>
        <a:latin typeface="Arial" charset="0"/>
        <a:ea typeface="+mn-ea"/>
        <a:cs typeface="Arial" charset="0"/>
      </a:defRPr>
    </a:lvl2pPr>
    <a:lvl3pPr marL="914400" algn="l" rtl="0" eaLnBrk="0" fontAlgn="base" hangingPunct="0">
      <a:spcBef>
        <a:spcPct val="30000"/>
      </a:spcBef>
      <a:spcAft>
        <a:spcPct val="0"/>
      </a:spcAft>
      <a:defRPr sz="1200" kern="1200">
        <a:solidFill>
          <a:schemeClr val="tx1"/>
        </a:solidFill>
        <a:latin typeface="Arial" charset="0"/>
        <a:ea typeface="+mn-ea"/>
        <a:cs typeface="Arial" charset="0"/>
      </a:defRPr>
    </a:lvl3pPr>
    <a:lvl4pPr marL="1371600" algn="l" rtl="0" eaLnBrk="0" fontAlgn="base" hangingPunct="0">
      <a:spcBef>
        <a:spcPct val="30000"/>
      </a:spcBef>
      <a:spcAft>
        <a:spcPct val="0"/>
      </a:spcAft>
      <a:defRPr sz="1200" kern="1200">
        <a:solidFill>
          <a:schemeClr val="tx1"/>
        </a:solidFill>
        <a:latin typeface="Arial" charset="0"/>
        <a:ea typeface="+mn-ea"/>
        <a:cs typeface="Arial" charset="0"/>
      </a:defRPr>
    </a:lvl4pPr>
    <a:lvl5pPr marL="1828800" algn="l" rtl="0" eaLnBrk="0" fontAlgn="base" hangingPunct="0">
      <a:spcBef>
        <a:spcPct val="30000"/>
      </a:spcBef>
      <a:spcAft>
        <a:spcPct val="0"/>
      </a:spcAft>
      <a:defRPr sz="1200" kern="1200">
        <a:solidFill>
          <a:schemeClr val="tx1"/>
        </a:solidFill>
        <a:latin typeface="Arial" charset="0"/>
        <a:ea typeface="+mn-ea"/>
        <a:cs typeface="Arial"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1</a:t>
            </a:fld>
            <a:endParaRPr lang="en-US" altLang="fr-FR"/>
          </a:p>
        </p:txBody>
      </p:sp>
    </p:spTree>
    <p:extLst>
      <p:ext uri="{BB962C8B-B14F-4D97-AF65-F5344CB8AC3E}">
        <p14:creationId xmlns:p14="http://schemas.microsoft.com/office/powerpoint/2010/main" val="139881698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10</a:t>
            </a:fld>
            <a:endParaRPr lang="en-US" altLang="fr-FR"/>
          </a:p>
        </p:txBody>
      </p:sp>
    </p:spTree>
    <p:extLst>
      <p:ext uri="{BB962C8B-B14F-4D97-AF65-F5344CB8AC3E}">
        <p14:creationId xmlns:p14="http://schemas.microsoft.com/office/powerpoint/2010/main" val="389984856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11</a:t>
            </a:fld>
            <a:endParaRPr lang="en-US" altLang="fr-FR"/>
          </a:p>
        </p:txBody>
      </p:sp>
    </p:spTree>
    <p:extLst>
      <p:ext uri="{BB962C8B-B14F-4D97-AF65-F5344CB8AC3E}">
        <p14:creationId xmlns:p14="http://schemas.microsoft.com/office/powerpoint/2010/main" val="60425095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Photos (clockwise from top left):</a:t>
            </a:r>
          </a:p>
          <a:p>
            <a:r>
              <a:rPr lang="en-GB" sz="1200" kern="1200" dirty="0" smtClean="0">
                <a:solidFill>
                  <a:schemeClr val="tx1"/>
                </a:solidFill>
                <a:effectLst/>
                <a:latin typeface="Arial" pitchFamily="34" charset="0"/>
                <a:ea typeface="+mn-ea"/>
                <a:cs typeface="+mn-cs"/>
              </a:rPr>
              <a:t>Gavi/2012/Olivier </a:t>
            </a:r>
            <a:r>
              <a:rPr lang="en-GB" sz="1200" kern="1200" dirty="0" err="1" smtClean="0">
                <a:solidFill>
                  <a:schemeClr val="tx1"/>
                </a:solidFill>
                <a:effectLst/>
                <a:latin typeface="Arial" pitchFamily="34" charset="0"/>
                <a:ea typeface="+mn-ea"/>
                <a:cs typeface="+mn-cs"/>
              </a:rPr>
              <a:t>Asselin</a:t>
            </a:r>
            <a:r>
              <a:rPr lang="en-GB" sz="1200" kern="1200" dirty="0" smtClean="0">
                <a:solidFill>
                  <a:schemeClr val="tx1"/>
                </a:solidFill>
                <a:effectLst/>
                <a:latin typeface="Arial" pitchFamily="34" charset="0"/>
                <a:ea typeface="+mn-ea"/>
                <a:cs typeface="+mn-cs"/>
              </a:rPr>
              <a:t> </a:t>
            </a:r>
          </a:p>
          <a:p>
            <a:r>
              <a:rPr lang="en-GB" sz="1200" kern="1200" dirty="0" smtClean="0">
                <a:solidFill>
                  <a:schemeClr val="tx1"/>
                </a:solidFill>
                <a:effectLst/>
                <a:latin typeface="Arial" pitchFamily="34" charset="0"/>
                <a:ea typeface="+mn-ea"/>
                <a:cs typeface="+mn-cs"/>
              </a:rPr>
              <a:t>Gavi/2012/Eva-</a:t>
            </a:r>
            <a:r>
              <a:rPr lang="en-GB" sz="1200" kern="1200" dirty="0" err="1" smtClean="0">
                <a:solidFill>
                  <a:schemeClr val="tx1"/>
                </a:solidFill>
                <a:effectLst/>
                <a:latin typeface="Arial" pitchFamily="34" charset="0"/>
                <a:ea typeface="+mn-ea"/>
                <a:cs typeface="+mn-cs"/>
              </a:rPr>
              <a:t>Lotta</a:t>
            </a:r>
            <a:r>
              <a:rPr lang="en-GB" sz="1200" kern="1200" dirty="0" smtClean="0">
                <a:solidFill>
                  <a:schemeClr val="tx1"/>
                </a:solidFill>
                <a:effectLst/>
                <a:latin typeface="Arial" pitchFamily="34" charset="0"/>
                <a:ea typeface="+mn-ea"/>
                <a:cs typeface="+mn-cs"/>
              </a:rPr>
              <a:t> </a:t>
            </a:r>
            <a:r>
              <a:rPr lang="en-GB" sz="1200" kern="1200" dirty="0" err="1" smtClean="0">
                <a:solidFill>
                  <a:schemeClr val="tx1"/>
                </a:solidFill>
                <a:effectLst/>
                <a:latin typeface="Arial" pitchFamily="34" charset="0"/>
                <a:ea typeface="+mn-ea"/>
                <a:cs typeface="+mn-cs"/>
              </a:rPr>
              <a:t>Jansson</a:t>
            </a:r>
            <a:r>
              <a:rPr lang="en-GB" sz="1200" kern="1200" dirty="0" smtClean="0">
                <a:solidFill>
                  <a:schemeClr val="tx1"/>
                </a:solidFill>
                <a:effectLst/>
                <a:latin typeface="Arial" pitchFamily="34" charset="0"/>
                <a:ea typeface="+mn-ea"/>
                <a:cs typeface="+mn-cs"/>
              </a:rPr>
              <a:t> </a:t>
            </a:r>
          </a:p>
          <a:p>
            <a:r>
              <a:rPr lang="en-GB" sz="1200" kern="1200" dirty="0" smtClean="0">
                <a:solidFill>
                  <a:schemeClr val="tx1"/>
                </a:solidFill>
                <a:effectLst/>
                <a:latin typeface="Arial" pitchFamily="34" charset="0"/>
                <a:ea typeface="+mn-ea"/>
                <a:cs typeface="+mn-cs"/>
              </a:rPr>
              <a:t>Gavi/2007/</a:t>
            </a:r>
            <a:r>
              <a:rPr lang="en-GB" sz="1200" kern="1200" dirty="0" err="1" smtClean="0">
                <a:solidFill>
                  <a:schemeClr val="tx1"/>
                </a:solidFill>
                <a:effectLst/>
                <a:latin typeface="Arial" pitchFamily="34" charset="0"/>
                <a:ea typeface="+mn-ea"/>
                <a:cs typeface="+mn-cs"/>
              </a:rPr>
              <a:t>Edy</a:t>
            </a:r>
            <a:r>
              <a:rPr lang="en-GB" sz="1200" kern="1200" dirty="0" smtClean="0">
                <a:solidFill>
                  <a:schemeClr val="tx1"/>
                </a:solidFill>
                <a:effectLst/>
                <a:latin typeface="Arial" pitchFamily="34" charset="0"/>
                <a:ea typeface="+mn-ea"/>
                <a:cs typeface="+mn-cs"/>
              </a:rPr>
              <a:t> </a:t>
            </a:r>
            <a:r>
              <a:rPr lang="en-GB" sz="1200" kern="1200" dirty="0" err="1" smtClean="0">
                <a:solidFill>
                  <a:schemeClr val="tx1"/>
                </a:solidFill>
                <a:effectLst/>
                <a:latin typeface="Arial" pitchFamily="34" charset="0"/>
                <a:ea typeface="+mn-ea"/>
                <a:cs typeface="+mn-cs"/>
              </a:rPr>
              <a:t>Purnomo</a:t>
            </a:r>
            <a:r>
              <a:rPr lang="en-GB" sz="1200" kern="1200" dirty="0" smtClean="0">
                <a:solidFill>
                  <a:schemeClr val="tx1"/>
                </a:solidFill>
                <a:effectLst/>
                <a:latin typeface="Arial" pitchFamily="34" charset="0"/>
                <a:ea typeface="+mn-ea"/>
                <a:cs typeface="+mn-cs"/>
              </a:rPr>
              <a:t> </a:t>
            </a:r>
          </a:p>
          <a:p>
            <a:r>
              <a:rPr lang="en-GB" sz="1200" kern="1200" dirty="0" smtClean="0">
                <a:solidFill>
                  <a:schemeClr val="tx1"/>
                </a:solidFill>
                <a:effectLst/>
                <a:latin typeface="Arial" pitchFamily="34" charset="0"/>
                <a:ea typeface="+mn-ea"/>
                <a:cs typeface="+mn-cs"/>
              </a:rPr>
              <a:t>Gavi/2013/Luc Forsyth</a:t>
            </a:r>
          </a:p>
          <a:p>
            <a:endParaRPr lang="en-GB" sz="1200" kern="1200" dirty="0" smtClean="0">
              <a:solidFill>
                <a:schemeClr val="tx1"/>
              </a:solidFill>
              <a:effectLst/>
              <a:latin typeface="Arial" pitchFamily="34" charset="0"/>
              <a:ea typeface="+mn-ea"/>
              <a:cs typeface="+mn-cs"/>
            </a:endParaRPr>
          </a:p>
          <a:p>
            <a:r>
              <a:rPr lang="en-GB" sz="1200" kern="1200" dirty="0" smtClean="0">
                <a:solidFill>
                  <a:schemeClr val="tx1"/>
                </a:solidFill>
                <a:effectLst/>
                <a:latin typeface="Arial" pitchFamily="34" charset="0"/>
                <a:ea typeface="+mn-ea"/>
                <a:cs typeface="+mn-cs"/>
              </a:rPr>
              <a:t>Centre: Gavi/2012/Sala Lewis</a:t>
            </a:r>
          </a:p>
          <a:p>
            <a:pPr marL="0" indent="0">
              <a:buFontTx/>
              <a:buNone/>
            </a:pPr>
            <a:endParaRPr lang="en-US" dirty="0" smtClean="0"/>
          </a:p>
          <a:p>
            <a:endParaRPr lang="en-US" dirty="0" smtClean="0"/>
          </a:p>
        </p:txBody>
      </p:sp>
      <p:sp>
        <p:nvSpPr>
          <p:cNvPr id="4" name="Slide Number Placeholder 3"/>
          <p:cNvSpPr>
            <a:spLocks noGrp="1"/>
          </p:cNvSpPr>
          <p:nvPr>
            <p:ph type="sldNum" sz="quarter" idx="10"/>
          </p:nvPr>
        </p:nvSpPr>
        <p:spPr/>
        <p:txBody>
          <a:bodyPr/>
          <a:lstStyle/>
          <a:p>
            <a:fld id="{1B06CD8F-B7ED-4A05-9FB1-A01CC0EF02CC}" type="slidenum">
              <a:rPr lang="fr-FR" smtClean="0"/>
              <a:pPr/>
              <a:t>12</a:t>
            </a:fld>
            <a:endParaRPr lang="fr-FR" dirty="0"/>
          </a:p>
        </p:txBody>
      </p:sp>
    </p:spTree>
    <p:extLst>
      <p:ext uri="{BB962C8B-B14F-4D97-AF65-F5344CB8AC3E}">
        <p14:creationId xmlns:p14="http://schemas.microsoft.com/office/powerpoint/2010/main" val="41374270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13</a:t>
            </a:fld>
            <a:endParaRPr lang="en-US" altLang="fr-FR"/>
          </a:p>
        </p:txBody>
      </p:sp>
    </p:spTree>
    <p:extLst>
      <p:ext uri="{BB962C8B-B14F-4D97-AF65-F5344CB8AC3E}">
        <p14:creationId xmlns:p14="http://schemas.microsoft.com/office/powerpoint/2010/main" val="283134160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1B06CD8F-B7ED-4A05-9FB1-A01CC0EF02CC}" type="slidenum">
              <a:rPr lang="fr-FR" smtClean="0"/>
              <a:pPr/>
              <a:t>14</a:t>
            </a:fld>
            <a:endParaRPr lang="fr-FR" dirty="0"/>
          </a:p>
        </p:txBody>
      </p:sp>
    </p:spTree>
    <p:extLst>
      <p:ext uri="{BB962C8B-B14F-4D97-AF65-F5344CB8AC3E}">
        <p14:creationId xmlns:p14="http://schemas.microsoft.com/office/powerpoint/2010/main" val="400088929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15</a:t>
            </a:fld>
            <a:endParaRPr lang="en-US" altLang="fr-FR"/>
          </a:p>
        </p:txBody>
      </p:sp>
    </p:spTree>
    <p:extLst>
      <p:ext uri="{BB962C8B-B14F-4D97-AF65-F5344CB8AC3E}">
        <p14:creationId xmlns:p14="http://schemas.microsoft.com/office/powerpoint/2010/main" val="232862470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16</a:t>
            </a:fld>
            <a:endParaRPr lang="en-US" altLang="fr-FR"/>
          </a:p>
        </p:txBody>
      </p:sp>
    </p:spTree>
    <p:extLst>
      <p:ext uri="{BB962C8B-B14F-4D97-AF65-F5344CB8AC3E}">
        <p14:creationId xmlns:p14="http://schemas.microsoft.com/office/powerpoint/2010/main" val="37559154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17</a:t>
            </a:fld>
            <a:endParaRPr lang="en-US" altLang="fr-FR"/>
          </a:p>
        </p:txBody>
      </p:sp>
    </p:spTree>
    <p:extLst>
      <p:ext uri="{BB962C8B-B14F-4D97-AF65-F5344CB8AC3E}">
        <p14:creationId xmlns:p14="http://schemas.microsoft.com/office/powerpoint/2010/main" val="51347022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Elimination requires: ≥95% and</a:t>
            </a:r>
            <a:r>
              <a:rPr lang="en-US" baseline="0" dirty="0" smtClean="0"/>
              <a:t> 2 MCV doses </a:t>
            </a:r>
          </a:p>
          <a:p>
            <a:r>
              <a:rPr lang="en-US" baseline="0" dirty="0" smtClean="0"/>
              <a:t>All 6 WHO regions have elimination goals – off track </a:t>
            </a:r>
          </a:p>
          <a:p>
            <a:endParaRPr lang="en-US" baseline="0" dirty="0" smtClean="0"/>
          </a:p>
          <a:p>
            <a:r>
              <a:rPr lang="en-US" baseline="0" dirty="0" smtClean="0"/>
              <a:t>In Gavi 73 countries, the average MCV1 is 78% FOR THE PAST 5 YEARS!!</a:t>
            </a:r>
          </a:p>
          <a:p>
            <a:endParaRPr lang="en-US" baseline="0" dirty="0" smtClean="0"/>
          </a:p>
          <a:p>
            <a:r>
              <a:rPr lang="en-GB" baseline="0" dirty="0" smtClean="0"/>
              <a:t>Three regions (SEAR, AFR and EMR) still have coverage of 80% or less and are a long way from 95% in every district that will be required to eliminate measles.</a:t>
            </a:r>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1B06CD8F-B7ED-4A05-9FB1-A01CC0EF02CC}" type="slidenum">
              <a:rPr lang="fr-FR" smtClean="0"/>
              <a:pPr/>
              <a:t>18</a:t>
            </a:fld>
            <a:endParaRPr lang="fr-FR" dirty="0"/>
          </a:p>
        </p:txBody>
      </p:sp>
    </p:spTree>
    <p:extLst>
      <p:ext uri="{BB962C8B-B14F-4D97-AF65-F5344CB8AC3E}">
        <p14:creationId xmlns:p14="http://schemas.microsoft.com/office/powerpoint/2010/main" val="139303174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57D3C23F-82FE-43FD-92C2-EFE5FE67F608}" type="slidenum">
              <a:rPr lang="en-US" smtClean="0"/>
              <a:t>19</a:t>
            </a:fld>
            <a:endParaRPr lang="en-US"/>
          </a:p>
        </p:txBody>
      </p:sp>
    </p:spTree>
    <p:extLst>
      <p:ext uri="{BB962C8B-B14F-4D97-AF65-F5344CB8AC3E}">
        <p14:creationId xmlns:p14="http://schemas.microsoft.com/office/powerpoint/2010/main" val="154071310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smtClean="0">
              <a:latin typeface="Arial" charset="0"/>
            </a:endParaRPr>
          </a:p>
        </p:txBody>
      </p:sp>
      <p:sp>
        <p:nvSpPr>
          <p:cNvPr id="307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42786" indent="-285687" eaLnBrk="0" hangingPunct="0">
              <a:defRPr>
                <a:solidFill>
                  <a:schemeClr val="tx1"/>
                </a:solidFill>
                <a:latin typeface="Arial" charset="0"/>
              </a:defRPr>
            </a:lvl2pPr>
            <a:lvl3pPr marL="1142749" indent="-228550" eaLnBrk="0" hangingPunct="0">
              <a:defRPr>
                <a:solidFill>
                  <a:schemeClr val="tx1"/>
                </a:solidFill>
                <a:latin typeface="Arial" charset="0"/>
              </a:defRPr>
            </a:lvl3pPr>
            <a:lvl4pPr marL="1599848" indent="-228550" eaLnBrk="0" hangingPunct="0">
              <a:defRPr>
                <a:solidFill>
                  <a:schemeClr val="tx1"/>
                </a:solidFill>
                <a:latin typeface="Arial" charset="0"/>
              </a:defRPr>
            </a:lvl4pPr>
            <a:lvl5pPr marL="2056947" indent="-228550" eaLnBrk="0" hangingPunct="0">
              <a:defRPr>
                <a:solidFill>
                  <a:schemeClr val="tx1"/>
                </a:solidFill>
                <a:latin typeface="Arial" charset="0"/>
              </a:defRPr>
            </a:lvl5pPr>
            <a:lvl6pPr marL="2514046" indent="-228550" eaLnBrk="0" fontAlgn="base" hangingPunct="0">
              <a:spcBef>
                <a:spcPct val="0"/>
              </a:spcBef>
              <a:spcAft>
                <a:spcPct val="0"/>
              </a:spcAft>
              <a:defRPr>
                <a:solidFill>
                  <a:schemeClr val="tx1"/>
                </a:solidFill>
                <a:latin typeface="Arial" charset="0"/>
              </a:defRPr>
            </a:lvl6pPr>
            <a:lvl7pPr marL="2971146" indent="-228550" eaLnBrk="0" fontAlgn="base" hangingPunct="0">
              <a:spcBef>
                <a:spcPct val="0"/>
              </a:spcBef>
              <a:spcAft>
                <a:spcPct val="0"/>
              </a:spcAft>
              <a:defRPr>
                <a:solidFill>
                  <a:schemeClr val="tx1"/>
                </a:solidFill>
                <a:latin typeface="Arial" charset="0"/>
              </a:defRPr>
            </a:lvl7pPr>
            <a:lvl8pPr marL="3428245" indent="-228550" eaLnBrk="0" fontAlgn="base" hangingPunct="0">
              <a:spcBef>
                <a:spcPct val="0"/>
              </a:spcBef>
              <a:spcAft>
                <a:spcPct val="0"/>
              </a:spcAft>
              <a:defRPr>
                <a:solidFill>
                  <a:schemeClr val="tx1"/>
                </a:solidFill>
                <a:latin typeface="Arial" charset="0"/>
              </a:defRPr>
            </a:lvl8pPr>
            <a:lvl9pPr marL="3885345" indent="-228550" eaLnBrk="0" fontAlgn="base" hangingPunct="0">
              <a:spcBef>
                <a:spcPct val="0"/>
              </a:spcBef>
              <a:spcAft>
                <a:spcPct val="0"/>
              </a:spcAft>
              <a:defRPr>
                <a:solidFill>
                  <a:schemeClr val="tx1"/>
                </a:solidFill>
                <a:latin typeface="Arial" charset="0"/>
              </a:defRPr>
            </a:lvl9pPr>
          </a:lstStyle>
          <a:p>
            <a:pPr eaLnBrk="1" hangingPunct="1"/>
            <a:fld id="{F6D30C39-071B-4B1D-A587-6EA1C020BADA}" type="slidenum">
              <a:rPr lang="fr-FR" smtClean="0">
                <a:solidFill>
                  <a:prstClr val="black"/>
                </a:solidFill>
              </a:rPr>
              <a:pPr eaLnBrk="1" hangingPunct="1"/>
              <a:t>2</a:t>
            </a:fld>
            <a:endParaRPr lang="fr-FR" smtClean="0">
              <a:solidFill>
                <a:prstClr val="black"/>
              </a:solidFill>
            </a:endParaRPr>
          </a:p>
        </p:txBody>
      </p:sp>
    </p:spTree>
    <p:extLst>
      <p:ext uri="{BB962C8B-B14F-4D97-AF65-F5344CB8AC3E}">
        <p14:creationId xmlns:p14="http://schemas.microsoft.com/office/powerpoint/2010/main" val="160095999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20</a:t>
            </a:fld>
            <a:endParaRPr lang="en-US" altLang="fr-FR"/>
          </a:p>
        </p:txBody>
      </p:sp>
    </p:spTree>
    <p:extLst>
      <p:ext uri="{BB962C8B-B14F-4D97-AF65-F5344CB8AC3E}">
        <p14:creationId xmlns:p14="http://schemas.microsoft.com/office/powerpoint/2010/main" val="349629609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21</a:t>
            </a:fld>
            <a:endParaRPr lang="en-US" altLang="fr-FR"/>
          </a:p>
        </p:txBody>
      </p:sp>
    </p:spTree>
    <p:extLst>
      <p:ext uri="{BB962C8B-B14F-4D97-AF65-F5344CB8AC3E}">
        <p14:creationId xmlns:p14="http://schemas.microsoft.com/office/powerpoint/2010/main" val="186853467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22</a:t>
            </a:fld>
            <a:endParaRPr lang="en-US" altLang="fr-FR"/>
          </a:p>
        </p:txBody>
      </p:sp>
    </p:spTree>
    <p:extLst>
      <p:ext uri="{BB962C8B-B14F-4D97-AF65-F5344CB8AC3E}">
        <p14:creationId xmlns:p14="http://schemas.microsoft.com/office/powerpoint/2010/main" val="195076001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23</a:t>
            </a:fld>
            <a:endParaRPr lang="en-US" altLang="fr-FR"/>
          </a:p>
        </p:txBody>
      </p:sp>
    </p:spTree>
    <p:extLst>
      <p:ext uri="{BB962C8B-B14F-4D97-AF65-F5344CB8AC3E}">
        <p14:creationId xmlns:p14="http://schemas.microsoft.com/office/powerpoint/2010/main" val="265553555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24</a:t>
            </a:fld>
            <a:endParaRPr lang="en-US" altLang="fr-FR"/>
          </a:p>
        </p:txBody>
      </p:sp>
    </p:spTree>
    <p:extLst>
      <p:ext uri="{BB962C8B-B14F-4D97-AF65-F5344CB8AC3E}">
        <p14:creationId xmlns:p14="http://schemas.microsoft.com/office/powerpoint/2010/main" val="328400785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25</a:t>
            </a:fld>
            <a:endParaRPr lang="en-US" altLang="fr-FR"/>
          </a:p>
        </p:txBody>
      </p:sp>
    </p:spTree>
    <p:extLst>
      <p:ext uri="{BB962C8B-B14F-4D97-AF65-F5344CB8AC3E}">
        <p14:creationId xmlns:p14="http://schemas.microsoft.com/office/powerpoint/2010/main" val="110827174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26</a:t>
            </a:fld>
            <a:endParaRPr lang="en-US" altLang="fr-FR"/>
          </a:p>
        </p:txBody>
      </p:sp>
    </p:spTree>
    <p:extLst>
      <p:ext uri="{BB962C8B-B14F-4D97-AF65-F5344CB8AC3E}">
        <p14:creationId xmlns:p14="http://schemas.microsoft.com/office/powerpoint/2010/main" val="364506510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27</a:t>
            </a:fld>
            <a:endParaRPr lang="en-US" altLang="fr-FR"/>
          </a:p>
        </p:txBody>
      </p:sp>
    </p:spTree>
    <p:extLst>
      <p:ext uri="{BB962C8B-B14F-4D97-AF65-F5344CB8AC3E}">
        <p14:creationId xmlns:p14="http://schemas.microsoft.com/office/powerpoint/2010/main" val="420308729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28</a:t>
            </a:fld>
            <a:endParaRPr lang="en-US" altLang="fr-FR"/>
          </a:p>
        </p:txBody>
      </p:sp>
    </p:spTree>
    <p:extLst>
      <p:ext uri="{BB962C8B-B14F-4D97-AF65-F5344CB8AC3E}">
        <p14:creationId xmlns:p14="http://schemas.microsoft.com/office/powerpoint/2010/main" val="336579955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B06CD8F-B7ED-4A05-9FB1-A01CC0EF02CC}" type="slidenum">
              <a:rPr lang="fr-FR" smtClean="0"/>
              <a:pPr/>
              <a:t>29</a:t>
            </a:fld>
            <a:endParaRPr lang="fr-FR" dirty="0"/>
          </a:p>
        </p:txBody>
      </p:sp>
    </p:spTree>
    <p:extLst>
      <p:ext uri="{BB962C8B-B14F-4D97-AF65-F5344CB8AC3E}">
        <p14:creationId xmlns:p14="http://schemas.microsoft.com/office/powerpoint/2010/main" val="301135402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B06CD8F-B7ED-4A05-9FB1-A01CC0EF02CC}" type="slidenum">
              <a:rPr lang="fr-FR" smtClean="0"/>
              <a:pPr/>
              <a:t>3</a:t>
            </a:fld>
            <a:endParaRPr lang="fr-FR" dirty="0"/>
          </a:p>
        </p:txBody>
      </p:sp>
    </p:spTree>
    <p:extLst>
      <p:ext uri="{BB962C8B-B14F-4D97-AF65-F5344CB8AC3E}">
        <p14:creationId xmlns:p14="http://schemas.microsoft.com/office/powerpoint/2010/main" val="398933281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p:txBody>
      </p:sp>
      <p:sp>
        <p:nvSpPr>
          <p:cNvPr id="4" name="Slide Number Placeholder 3"/>
          <p:cNvSpPr>
            <a:spLocks noGrp="1"/>
          </p:cNvSpPr>
          <p:nvPr>
            <p:ph type="sldNum" sz="quarter" idx="10"/>
          </p:nvPr>
        </p:nvSpPr>
        <p:spPr/>
        <p:txBody>
          <a:bodyPr/>
          <a:lstStyle/>
          <a:p>
            <a:fld id="{1B06CD8F-B7ED-4A05-9FB1-A01CC0EF02CC}" type="slidenum">
              <a:rPr lang="fr-FR" smtClean="0"/>
              <a:pPr/>
              <a:t>30</a:t>
            </a:fld>
            <a:endParaRPr lang="fr-FR" dirty="0"/>
          </a:p>
        </p:txBody>
      </p:sp>
    </p:spTree>
    <p:extLst>
      <p:ext uri="{BB962C8B-B14F-4D97-AF65-F5344CB8AC3E}">
        <p14:creationId xmlns:p14="http://schemas.microsoft.com/office/powerpoint/2010/main" val="65345726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GB" dirty="0">
              <a:latin typeface="Arial"/>
              <a:cs typeface="Arial"/>
            </a:endParaRPr>
          </a:p>
        </p:txBody>
      </p:sp>
      <p:sp>
        <p:nvSpPr>
          <p:cNvPr id="4" name="Slide Number Placeholder 3"/>
          <p:cNvSpPr>
            <a:spLocks noGrp="1"/>
          </p:cNvSpPr>
          <p:nvPr>
            <p:ph type="sldNum" sz="quarter" idx="10"/>
          </p:nvPr>
        </p:nvSpPr>
        <p:spPr/>
        <p:txBody>
          <a:bodyPr/>
          <a:lstStyle/>
          <a:p>
            <a:fld id="{1B06CD8F-B7ED-4A05-9FB1-A01CC0EF02CC}" type="slidenum">
              <a:rPr lang="fr-FR" smtClean="0"/>
              <a:pPr/>
              <a:t>31</a:t>
            </a:fld>
            <a:endParaRPr lang="fr-FR" dirty="0"/>
          </a:p>
        </p:txBody>
      </p:sp>
    </p:spTree>
    <p:extLst>
      <p:ext uri="{BB962C8B-B14F-4D97-AF65-F5344CB8AC3E}">
        <p14:creationId xmlns:p14="http://schemas.microsoft.com/office/powerpoint/2010/main" val="307956256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32</a:t>
            </a:fld>
            <a:endParaRPr lang="en-US" altLang="fr-FR"/>
          </a:p>
        </p:txBody>
      </p:sp>
    </p:spTree>
    <p:extLst>
      <p:ext uri="{BB962C8B-B14F-4D97-AF65-F5344CB8AC3E}">
        <p14:creationId xmlns:p14="http://schemas.microsoft.com/office/powerpoint/2010/main" val="207072653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33</a:t>
            </a:fld>
            <a:endParaRPr lang="en-US" altLang="fr-FR"/>
          </a:p>
        </p:txBody>
      </p:sp>
    </p:spTree>
    <p:extLst>
      <p:ext uri="{BB962C8B-B14F-4D97-AF65-F5344CB8AC3E}">
        <p14:creationId xmlns:p14="http://schemas.microsoft.com/office/powerpoint/2010/main" val="97771396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34</a:t>
            </a:fld>
            <a:endParaRPr lang="en-US" altLang="fr-FR"/>
          </a:p>
        </p:txBody>
      </p:sp>
    </p:spTree>
    <p:extLst>
      <p:ext uri="{BB962C8B-B14F-4D97-AF65-F5344CB8AC3E}">
        <p14:creationId xmlns:p14="http://schemas.microsoft.com/office/powerpoint/2010/main" val="171233906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35</a:t>
            </a:fld>
            <a:endParaRPr lang="en-US" altLang="fr-FR"/>
          </a:p>
        </p:txBody>
      </p:sp>
    </p:spTree>
    <p:extLst>
      <p:ext uri="{BB962C8B-B14F-4D97-AF65-F5344CB8AC3E}">
        <p14:creationId xmlns:p14="http://schemas.microsoft.com/office/powerpoint/2010/main" val="279640780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CH" dirty="0" err="1" smtClean="0"/>
              <a:t>Expenditures</a:t>
            </a:r>
            <a:r>
              <a:rPr lang="fr-CH" baseline="0" dirty="0" smtClean="0"/>
              <a:t> 2004- 2015 = </a:t>
            </a:r>
            <a:r>
              <a:rPr lang="fr-CH" baseline="0" dirty="0" err="1" smtClean="0"/>
              <a:t>approx</a:t>
            </a:r>
            <a:r>
              <a:rPr lang="fr-CH" baseline="0" dirty="0" smtClean="0"/>
              <a:t> 650 million</a:t>
            </a:r>
          </a:p>
          <a:p>
            <a:r>
              <a:rPr lang="fr-CH" baseline="0" dirty="0" err="1" smtClean="0"/>
              <a:t>Forecasted</a:t>
            </a:r>
            <a:r>
              <a:rPr lang="fr-CH" baseline="0" dirty="0" smtClean="0"/>
              <a:t> </a:t>
            </a:r>
            <a:r>
              <a:rPr lang="fr-CH" baseline="0" dirty="0" err="1" smtClean="0"/>
              <a:t>expenditures</a:t>
            </a:r>
            <a:r>
              <a:rPr lang="fr-CH" baseline="0" dirty="0" smtClean="0"/>
              <a:t> 2016-2020 = </a:t>
            </a:r>
            <a:r>
              <a:rPr lang="fr-CH" baseline="0" dirty="0" err="1" smtClean="0"/>
              <a:t>approx</a:t>
            </a:r>
            <a:r>
              <a:rPr lang="fr-CH" baseline="0" dirty="0" smtClean="0"/>
              <a:t> 812 million</a:t>
            </a:r>
          </a:p>
          <a:p>
            <a:r>
              <a:rPr lang="fr-CH" baseline="0" dirty="0" err="1" smtClean="0"/>
              <a:t>Excluding</a:t>
            </a:r>
            <a:r>
              <a:rPr lang="fr-CH" baseline="0" dirty="0" smtClean="0"/>
              <a:t> India= </a:t>
            </a:r>
            <a:r>
              <a:rPr lang="fr-CH" baseline="0" dirty="0" err="1" smtClean="0"/>
              <a:t>approx</a:t>
            </a:r>
            <a:r>
              <a:rPr lang="fr-CH" baseline="0" dirty="0" smtClean="0"/>
              <a:t> 110 million</a:t>
            </a:r>
          </a:p>
          <a:p>
            <a:r>
              <a:rPr lang="fr-CH" baseline="0" dirty="0" err="1" smtClean="0"/>
              <a:t>Excludxing</a:t>
            </a:r>
            <a:r>
              <a:rPr lang="fr-CH" baseline="0" dirty="0" smtClean="0"/>
              <a:t> Indonesia =</a:t>
            </a:r>
            <a:r>
              <a:rPr lang="fr-CH" baseline="0" dirty="0" err="1" smtClean="0"/>
              <a:t>approx</a:t>
            </a:r>
            <a:r>
              <a:rPr lang="fr-CH" baseline="0" dirty="0" smtClean="0"/>
              <a:t> 40 million</a:t>
            </a:r>
            <a:endParaRPr lang="en-GB" dirty="0"/>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36</a:t>
            </a:fld>
            <a:endParaRPr lang="en-US" altLang="fr-FR"/>
          </a:p>
        </p:txBody>
      </p:sp>
    </p:spTree>
    <p:extLst>
      <p:ext uri="{BB962C8B-B14F-4D97-AF65-F5344CB8AC3E}">
        <p14:creationId xmlns:p14="http://schemas.microsoft.com/office/powerpoint/2010/main" val="317188132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pPr indent="-83544" defTabSz="925755">
              <a:defRPr/>
            </a:pPr>
            <a:r>
              <a:rPr lang="en-GB" baseline="0" dirty="0" err="1" smtClean="0">
                <a:ea typeface="ＭＳ Ｐゴシック" pitchFamily="34" charset="-128"/>
                <a:cs typeface="Arial" charset="0"/>
              </a:rPr>
              <a:t>Gavi</a:t>
            </a:r>
            <a:r>
              <a:rPr lang="en-GB" baseline="0" dirty="0" smtClean="0">
                <a:ea typeface="ＭＳ Ｐゴシック" pitchFamily="34" charset="-128"/>
                <a:cs typeface="Arial" charset="0"/>
              </a:rPr>
              <a:t>, the Vaccine Alliance, was established as an alliance in recognition of the fact that expanding and maintaining immunisation coverage in developing countries depend on strong partnerships, involving both the private and public sectors.</a:t>
            </a:r>
            <a:endParaRPr lang="en-GB" dirty="0" smtClean="0">
              <a:ea typeface="ＭＳ Ｐゴシック" pitchFamily="34" charset="-128"/>
              <a:cs typeface="Arial" charset="0"/>
            </a:endParaRPr>
          </a:p>
          <a:p>
            <a:pPr indent="-83544">
              <a:buFont typeface="Arial" pitchFamily="34" charset="0"/>
              <a:buChar char="•"/>
            </a:pPr>
            <a:endParaRPr lang="en-GB" dirty="0" smtClean="0">
              <a:ea typeface="ＭＳ Ｐゴシック" pitchFamily="34" charset="-128"/>
              <a:cs typeface="Arial" charset="0"/>
            </a:endParaRPr>
          </a:p>
          <a:p>
            <a:pPr indent="-83544"/>
            <a:r>
              <a:rPr lang="en-GB" dirty="0" smtClean="0">
                <a:ea typeface="ＭＳ Ｐゴシック" pitchFamily="34" charset="-128"/>
                <a:cs typeface="Arial" charset="0"/>
              </a:rPr>
              <a:t>The role and commitment of each partner is vital to the success</a:t>
            </a:r>
            <a:r>
              <a:rPr lang="en-GB" baseline="0" dirty="0" smtClean="0">
                <a:ea typeface="ＭＳ Ｐゴシック" pitchFamily="34" charset="-128"/>
                <a:cs typeface="Arial" charset="0"/>
              </a:rPr>
              <a:t> </a:t>
            </a:r>
            <a:r>
              <a:rPr lang="en-GB" dirty="0" smtClean="0">
                <a:ea typeface="ＭＳ Ｐゴシック" pitchFamily="34" charset="-128"/>
                <a:cs typeface="Arial" charset="0"/>
              </a:rPr>
              <a:t>of the partnership:</a:t>
            </a:r>
            <a:endParaRPr lang="en-GB" baseline="0" dirty="0" smtClean="0">
              <a:ea typeface="ＭＳ Ｐゴシック" pitchFamily="34" charset="-128"/>
              <a:cs typeface="Arial" charset="0"/>
            </a:endParaRPr>
          </a:p>
          <a:p>
            <a:pPr>
              <a:buFont typeface="Arial" pitchFamily="34" charset="0"/>
              <a:buChar char="•"/>
            </a:pPr>
            <a:endParaRPr lang="en-GB" dirty="0" smtClean="0">
              <a:ea typeface="ＭＳ Ｐゴシック" pitchFamily="34" charset="-128"/>
              <a:cs typeface="Arial" charset="0"/>
            </a:endParaRPr>
          </a:p>
          <a:p>
            <a:pPr>
              <a:buFont typeface="Arial" pitchFamily="34" charset="0"/>
              <a:buNone/>
            </a:pPr>
            <a:r>
              <a:rPr lang="en-GB" b="1" dirty="0" smtClean="0">
                <a:ea typeface="ＭＳ Ｐゴシック" pitchFamily="34" charset="-128"/>
                <a:cs typeface="Arial" charset="0"/>
              </a:rPr>
              <a:t>Multilateral agencies and the</a:t>
            </a:r>
            <a:r>
              <a:rPr lang="en-GB" b="1" baseline="0" dirty="0" smtClean="0">
                <a:ea typeface="ＭＳ Ｐゴシック" pitchFamily="34" charset="-128"/>
                <a:cs typeface="Arial" charset="0"/>
              </a:rPr>
              <a:t> Bill &amp; Melinda Gates Foundation</a:t>
            </a:r>
            <a:r>
              <a:rPr lang="en-GB" dirty="0" smtClean="0">
                <a:ea typeface="ＭＳ Ｐゴシック" pitchFamily="34" charset="-128"/>
                <a:cs typeface="Arial" charset="0"/>
              </a:rPr>
              <a:t>:</a:t>
            </a:r>
            <a:r>
              <a:rPr lang="en-GB" baseline="0" dirty="0" smtClean="0">
                <a:ea typeface="ＭＳ Ｐゴシック" pitchFamily="34" charset="-128"/>
                <a:cs typeface="Arial" charset="0"/>
              </a:rPr>
              <a:t> </a:t>
            </a:r>
            <a:br>
              <a:rPr lang="en-GB" baseline="0" dirty="0" smtClean="0">
                <a:ea typeface="ＭＳ Ｐゴシック" pitchFamily="34" charset="-128"/>
                <a:cs typeface="Arial" charset="0"/>
              </a:rPr>
            </a:br>
            <a:r>
              <a:rPr lang="en-GB" baseline="0" dirty="0" smtClean="0">
                <a:ea typeface="ＭＳ Ｐゴシック" pitchFamily="34" charset="-128"/>
                <a:cs typeface="Arial" charset="0"/>
              </a:rPr>
              <a:t>- UNICEF has significant field presence and vaccine procurement capabilities.</a:t>
            </a:r>
            <a:br>
              <a:rPr lang="en-GB" baseline="0" dirty="0" smtClean="0">
                <a:ea typeface="ＭＳ Ｐゴシック" pitchFamily="34" charset="-128"/>
                <a:cs typeface="Arial" charset="0"/>
              </a:rPr>
            </a:br>
            <a:r>
              <a:rPr lang="en-GB" baseline="0" dirty="0" smtClean="0">
                <a:ea typeface="ＭＳ Ｐゴシック" pitchFamily="34" charset="-128"/>
                <a:cs typeface="Arial" charset="0"/>
              </a:rPr>
              <a:t>- WHO develops policies and strategies for vaccine use and provides normative guidance and quality control of vaccines.</a:t>
            </a:r>
          </a:p>
          <a:p>
            <a:r>
              <a:rPr lang="en-GB" baseline="0" dirty="0" smtClean="0">
                <a:ea typeface="ＭＳ Ｐゴシック" pitchFamily="34" charset="-128"/>
                <a:cs typeface="Arial" charset="0"/>
              </a:rPr>
              <a:t>- The World Bank plays a key role in innovative financing </a:t>
            </a:r>
            <a:r>
              <a:rPr lang="en-US" dirty="0" smtClean="0"/>
              <a:t>and helps implementing governments develop sustainable financing for health systems, including </a:t>
            </a:r>
            <a:r>
              <a:rPr lang="en-US" dirty="0" err="1" smtClean="0"/>
              <a:t>immunisation</a:t>
            </a:r>
            <a:r>
              <a:rPr lang="en-US" dirty="0" smtClean="0"/>
              <a:t> services.</a:t>
            </a:r>
            <a:endParaRPr lang="en-GB" baseline="0" dirty="0" smtClean="0">
              <a:ea typeface="ＭＳ Ｐゴシック" pitchFamily="34" charset="-128"/>
              <a:cs typeface="Arial" charset="0"/>
            </a:endParaRPr>
          </a:p>
          <a:p>
            <a:pPr>
              <a:buFont typeface="Arial" pitchFamily="34" charset="0"/>
              <a:buNone/>
            </a:pPr>
            <a:r>
              <a:rPr lang="en-GB" baseline="0" dirty="0" smtClean="0">
                <a:ea typeface="ＭＳ Ｐゴシック" pitchFamily="34" charset="-128"/>
                <a:cs typeface="Arial" charset="0"/>
              </a:rPr>
              <a:t>- The Bill &amp; Melinda Gates Foundation is one of the founding members of the Vaccine Alliance and continues to support </a:t>
            </a:r>
            <a:r>
              <a:rPr lang="en-GB" baseline="0" dirty="0" err="1" smtClean="0">
                <a:ea typeface="ＭＳ Ｐゴシック" pitchFamily="34" charset="-128"/>
                <a:cs typeface="Arial" charset="0"/>
              </a:rPr>
              <a:t>Gavi</a:t>
            </a:r>
            <a:r>
              <a:rPr lang="en-GB" baseline="0" dirty="0" smtClean="0">
                <a:ea typeface="ＭＳ Ｐゴシック" pitchFamily="34" charset="-128"/>
                <a:cs typeface="Arial" charset="0"/>
              </a:rPr>
              <a:t> programmes.</a:t>
            </a:r>
          </a:p>
          <a:p>
            <a:pPr>
              <a:buFont typeface="Arial" pitchFamily="34" charset="0"/>
              <a:buChar char="•"/>
            </a:pPr>
            <a:endParaRPr lang="en-GB" baseline="0" dirty="0" smtClean="0">
              <a:ea typeface="ＭＳ Ｐゴシック" pitchFamily="34" charset="-128"/>
              <a:cs typeface="Arial" charset="0"/>
            </a:endParaRPr>
          </a:p>
          <a:p>
            <a:pPr>
              <a:buFont typeface="Arial" pitchFamily="34" charset="0"/>
              <a:buNone/>
            </a:pPr>
            <a:r>
              <a:rPr lang="en-GB" b="1" baseline="0" dirty="0" smtClean="0">
                <a:ea typeface="ＭＳ Ｐゴシック" pitchFamily="34" charset="-128"/>
                <a:cs typeface="Arial" charset="0"/>
              </a:rPr>
              <a:t>Developing country governments</a:t>
            </a:r>
            <a:endParaRPr lang="en-GB" b="1" dirty="0" smtClean="0">
              <a:ea typeface="ＭＳ Ｐゴシック" pitchFamily="34" charset="-128"/>
              <a:cs typeface="Arial" charset="0"/>
            </a:endParaRPr>
          </a:p>
          <a:p>
            <a:pPr>
              <a:buFont typeface="Arial" pitchFamily="34" charset="0"/>
              <a:buNone/>
            </a:pPr>
            <a:r>
              <a:rPr lang="en-GB" dirty="0" smtClean="0">
                <a:ea typeface="ＭＳ Ｐゴシック" pitchFamily="34" charset="-128"/>
                <a:cs typeface="Arial" charset="0"/>
              </a:rPr>
              <a:t>- The most important contribution to the Vaccine Alliance is the commitment of developing countries themselves, which apply for </a:t>
            </a:r>
            <a:r>
              <a:rPr lang="en-GB" baseline="0" dirty="0" smtClean="0">
                <a:ea typeface="ＭＳ Ｐゴシック" pitchFamily="34" charset="-128"/>
                <a:cs typeface="Arial" charset="0"/>
              </a:rPr>
              <a:t>f</a:t>
            </a:r>
            <a:r>
              <a:rPr lang="en-GB" dirty="0" smtClean="0">
                <a:ea typeface="ＭＳ Ｐゴシック" pitchFamily="34" charset="-128"/>
                <a:cs typeface="Arial" charset="0"/>
              </a:rPr>
              <a:t>unding and implement programmes to ensure the immunisation of hundreds of thousands of children every</a:t>
            </a:r>
            <a:r>
              <a:rPr lang="en-GB" baseline="0" dirty="0" smtClean="0">
                <a:ea typeface="ＭＳ Ｐゴシック" pitchFamily="34" charset="-128"/>
                <a:cs typeface="Arial" charset="0"/>
              </a:rPr>
              <a:t> day.</a:t>
            </a:r>
          </a:p>
          <a:p>
            <a:pPr>
              <a:buFont typeface="Arial" pitchFamily="34" charset="0"/>
              <a:buChar char="•"/>
            </a:pPr>
            <a:endParaRPr lang="en-GB" baseline="0" dirty="0" smtClean="0">
              <a:ea typeface="ＭＳ Ｐゴシック" pitchFamily="34" charset="-128"/>
              <a:cs typeface="Arial" charset="0"/>
            </a:endParaRPr>
          </a:p>
          <a:p>
            <a:pPr>
              <a:buFont typeface="Arial" pitchFamily="34" charset="0"/>
              <a:buNone/>
            </a:pPr>
            <a:r>
              <a:rPr lang="en-GB" b="1" dirty="0" smtClean="0">
                <a:ea typeface="ＭＳ Ｐゴシック" pitchFamily="34" charset="-128"/>
                <a:cs typeface="Arial" charset="0"/>
              </a:rPr>
              <a:t>Donor country governments </a:t>
            </a:r>
            <a:r>
              <a:rPr lang="en-GB" b="0" dirty="0" smtClean="0">
                <a:ea typeface="ＭＳ Ｐゴシック" pitchFamily="34" charset="-128"/>
                <a:cs typeface="Arial" charset="0"/>
              </a:rPr>
              <a:t>provide funding for </a:t>
            </a:r>
            <a:r>
              <a:rPr lang="en-GB" b="0" dirty="0" err="1" smtClean="0">
                <a:ea typeface="ＭＳ Ｐゴシック" pitchFamily="34" charset="-128"/>
                <a:cs typeface="Arial" charset="0"/>
              </a:rPr>
              <a:t>Gavi</a:t>
            </a:r>
            <a:r>
              <a:rPr lang="en-GB" b="0" dirty="0" smtClean="0">
                <a:ea typeface="ＭＳ Ｐゴシック" pitchFamily="34" charset="-128"/>
                <a:cs typeface="Arial" charset="0"/>
              </a:rPr>
              <a:t> programmes through official development</a:t>
            </a:r>
            <a:r>
              <a:rPr lang="en-GB" b="0" baseline="0" dirty="0" smtClean="0">
                <a:ea typeface="ＭＳ Ｐゴシック" pitchFamily="34" charset="-128"/>
                <a:cs typeface="Arial" charset="0"/>
              </a:rPr>
              <a:t> assistance (ODA).</a:t>
            </a:r>
          </a:p>
          <a:p>
            <a:pPr>
              <a:buFontTx/>
              <a:buNone/>
            </a:pPr>
            <a:endParaRPr lang="en-GB" b="0" baseline="0" dirty="0" smtClean="0">
              <a:ea typeface="ＭＳ Ｐゴシック" pitchFamily="34" charset="-128"/>
              <a:cs typeface="Arial" charset="0"/>
            </a:endParaRPr>
          </a:p>
          <a:p>
            <a:pPr defTabSz="922618">
              <a:defRPr/>
            </a:pPr>
            <a:r>
              <a:rPr lang="en-GB" b="1" baseline="0" dirty="0" smtClean="0">
                <a:ea typeface="ＭＳ Ｐゴシック" pitchFamily="34" charset="-128"/>
                <a:cs typeface="Arial" charset="0"/>
              </a:rPr>
              <a:t>Civil society organisations</a:t>
            </a:r>
            <a:r>
              <a:rPr lang="en-GB" b="0" baseline="0" dirty="0" smtClean="0">
                <a:ea typeface="ＭＳ Ｐゴシック" pitchFamily="34" charset="-128"/>
                <a:cs typeface="Arial" charset="0"/>
              </a:rPr>
              <a:t> play a pivotal role in immunisation and health service delivery in many countries, as well as in advocacy and policy development, while </a:t>
            </a:r>
            <a:r>
              <a:rPr lang="en-GB" b="1" baseline="0" dirty="0" smtClean="0">
                <a:ea typeface="ＭＳ Ｐゴシック" pitchFamily="34" charset="-128"/>
                <a:cs typeface="Arial" charset="0"/>
              </a:rPr>
              <a:t>research institutes </a:t>
            </a:r>
            <a:r>
              <a:rPr lang="en-GB" b="0" baseline="0" dirty="0" smtClean="0">
                <a:ea typeface="ＭＳ Ｐゴシック" pitchFamily="34" charset="-128"/>
                <a:cs typeface="Arial" charset="0"/>
              </a:rPr>
              <a:t>bring their knowledge and experience to the Board and help build R&amp;D capacity.</a:t>
            </a:r>
          </a:p>
          <a:p>
            <a:pPr>
              <a:buFontTx/>
              <a:buNone/>
            </a:pPr>
            <a:endParaRPr lang="en-GB" b="0" baseline="0" dirty="0" smtClean="0">
              <a:ea typeface="ＭＳ Ｐゴシック" pitchFamily="34" charset="-128"/>
              <a:cs typeface="Arial" charset="0"/>
            </a:endParaRPr>
          </a:p>
          <a:p>
            <a:pPr>
              <a:buFontTx/>
              <a:buNone/>
            </a:pPr>
            <a:r>
              <a:rPr lang="en-GB" b="1" dirty="0" smtClean="0">
                <a:ea typeface="ＭＳ Ｐゴシック" pitchFamily="34" charset="-128"/>
                <a:cs typeface="Arial" charset="0"/>
              </a:rPr>
              <a:t>The</a:t>
            </a:r>
            <a:r>
              <a:rPr lang="en-GB" b="1" baseline="0" dirty="0" smtClean="0">
                <a:ea typeface="ＭＳ Ｐゴシック" pitchFamily="34" charset="-128"/>
                <a:cs typeface="Arial" charset="0"/>
              </a:rPr>
              <a:t> vaccine industry </a:t>
            </a:r>
            <a:r>
              <a:rPr lang="en-GB" b="0" baseline="0" dirty="0" smtClean="0">
                <a:ea typeface="ＭＳ Ｐゴシック" pitchFamily="34" charset="-128"/>
                <a:cs typeface="Arial" charset="0"/>
              </a:rPr>
              <a:t>ensures the development of and access to vaccines and provide technical support</a:t>
            </a:r>
          </a:p>
          <a:p>
            <a:pPr>
              <a:buFontTx/>
              <a:buNone/>
            </a:pPr>
            <a:endParaRPr lang="en-GB" b="0" baseline="0" dirty="0" smtClean="0">
              <a:ea typeface="ＭＳ Ｐゴシック" pitchFamily="34" charset="-128"/>
              <a:cs typeface="Arial" charset="0"/>
            </a:endParaRPr>
          </a:p>
          <a:p>
            <a:pPr>
              <a:buFontTx/>
              <a:buNone/>
            </a:pPr>
            <a:r>
              <a:rPr lang="en-GB" b="1" baseline="0" dirty="0" smtClean="0">
                <a:ea typeface="ＭＳ Ｐゴシック" pitchFamily="34" charset="-128"/>
                <a:cs typeface="Arial" charset="0"/>
              </a:rPr>
              <a:t>Independent individuals</a:t>
            </a:r>
            <a:r>
              <a:rPr lang="en-GB" b="0" baseline="0" dirty="0" smtClean="0">
                <a:ea typeface="ＭＳ Ｐゴシック" pitchFamily="34" charset="-128"/>
                <a:cs typeface="Arial" charset="0"/>
              </a:rPr>
              <a:t> bring independent scrutiny to the Board and provide expertise in a range of areas.</a:t>
            </a:r>
          </a:p>
          <a:p>
            <a:pPr>
              <a:buFontTx/>
              <a:buNone/>
            </a:pPr>
            <a:endParaRPr lang="en-GB" b="0" baseline="0" dirty="0" smtClean="0">
              <a:ea typeface="ＭＳ Ｐゴシック" pitchFamily="34" charset="-128"/>
              <a:cs typeface="Arial" charset="0"/>
            </a:endParaRPr>
          </a:p>
          <a:p>
            <a:pPr>
              <a:buFontTx/>
              <a:buNone/>
            </a:pPr>
            <a:r>
              <a:rPr lang="en-GB" b="1" baseline="0" dirty="0" smtClean="0">
                <a:ea typeface="ＭＳ Ｐゴシック" pitchFamily="34" charset="-128"/>
                <a:cs typeface="Arial" charset="0"/>
              </a:rPr>
              <a:t>The CEO of </a:t>
            </a:r>
            <a:r>
              <a:rPr lang="en-GB" b="1" baseline="0" dirty="0" err="1" smtClean="0">
                <a:ea typeface="ＭＳ Ｐゴシック" pitchFamily="34" charset="-128"/>
                <a:cs typeface="Arial" charset="0"/>
              </a:rPr>
              <a:t>Gavi</a:t>
            </a:r>
            <a:r>
              <a:rPr lang="en-GB" b="1" baseline="0" dirty="0" smtClean="0">
                <a:ea typeface="ＭＳ Ｐゴシック" pitchFamily="34" charset="-128"/>
                <a:cs typeface="Arial" charset="0"/>
              </a:rPr>
              <a:t>, the Vaccine Alliance, </a:t>
            </a:r>
            <a:r>
              <a:rPr lang="en-GB" b="0" baseline="0" dirty="0" smtClean="0">
                <a:ea typeface="ＭＳ Ｐゴシック" pitchFamily="34" charset="-128"/>
                <a:cs typeface="Arial" charset="0"/>
              </a:rPr>
              <a:t>serves on the Board in a non-voting seat.</a:t>
            </a:r>
          </a:p>
          <a:p>
            <a:endParaRPr lang="en-US" dirty="0" smtClean="0"/>
          </a:p>
          <a:p>
            <a:endParaRPr lang="en-US" dirty="0"/>
          </a:p>
        </p:txBody>
      </p:sp>
      <p:sp>
        <p:nvSpPr>
          <p:cNvPr id="4" name="Slide Number Placeholder 3"/>
          <p:cNvSpPr>
            <a:spLocks noGrp="1"/>
          </p:cNvSpPr>
          <p:nvPr>
            <p:ph type="sldNum" sz="quarter" idx="10"/>
          </p:nvPr>
        </p:nvSpPr>
        <p:spPr/>
        <p:txBody>
          <a:bodyPr/>
          <a:lstStyle/>
          <a:p>
            <a:fld id="{1B06CD8F-B7ED-4A05-9FB1-A01CC0EF02CC}" type="slidenum">
              <a:rPr lang="fr-FR" smtClean="0"/>
              <a:pPr/>
              <a:t>4</a:t>
            </a:fld>
            <a:endParaRPr lang="fr-FR" dirty="0"/>
          </a:p>
        </p:txBody>
      </p:sp>
    </p:spTree>
    <p:extLst>
      <p:ext uri="{BB962C8B-B14F-4D97-AF65-F5344CB8AC3E}">
        <p14:creationId xmlns:p14="http://schemas.microsoft.com/office/powerpoint/2010/main" val="32219567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smtClean="0"/>
              <a:t>HSS</a:t>
            </a:r>
            <a:r>
              <a:rPr lang="en-GB" baseline="0" dirty="0" smtClean="0"/>
              <a:t> = health system strengthening</a:t>
            </a:r>
            <a:endParaRPr lang="en-GB" dirty="0"/>
          </a:p>
        </p:txBody>
      </p:sp>
      <p:sp>
        <p:nvSpPr>
          <p:cNvPr id="4" name="Slide Number Placeholder 3"/>
          <p:cNvSpPr>
            <a:spLocks noGrp="1"/>
          </p:cNvSpPr>
          <p:nvPr>
            <p:ph type="sldNum" sz="quarter" idx="10"/>
          </p:nvPr>
        </p:nvSpPr>
        <p:spPr/>
        <p:txBody>
          <a:bodyPr/>
          <a:lstStyle/>
          <a:p>
            <a:fld id="{1B06CD8F-B7ED-4A05-9FB1-A01CC0EF02CC}" type="slidenum">
              <a:rPr lang="fr-FR" smtClean="0"/>
              <a:pPr/>
              <a:t>5</a:t>
            </a:fld>
            <a:endParaRPr lang="fr-FR" dirty="0"/>
          </a:p>
        </p:txBody>
      </p:sp>
    </p:spTree>
    <p:extLst>
      <p:ext uri="{BB962C8B-B14F-4D97-AF65-F5344CB8AC3E}">
        <p14:creationId xmlns:p14="http://schemas.microsoft.com/office/powerpoint/2010/main" val="17328065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6</a:t>
            </a:fld>
            <a:endParaRPr lang="en-US" altLang="fr-FR"/>
          </a:p>
        </p:txBody>
      </p:sp>
    </p:spTree>
    <p:extLst>
      <p:ext uri="{BB962C8B-B14F-4D97-AF65-F5344CB8AC3E}">
        <p14:creationId xmlns:p14="http://schemas.microsoft.com/office/powerpoint/2010/main" val="396575621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7</a:t>
            </a:fld>
            <a:endParaRPr lang="en-US" altLang="fr-FR"/>
          </a:p>
        </p:txBody>
      </p:sp>
    </p:spTree>
    <p:extLst>
      <p:ext uri="{BB962C8B-B14F-4D97-AF65-F5344CB8AC3E}">
        <p14:creationId xmlns:p14="http://schemas.microsoft.com/office/powerpoint/2010/main" val="325682928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8</a:t>
            </a:fld>
            <a:endParaRPr lang="en-US" altLang="fr-FR"/>
          </a:p>
        </p:txBody>
      </p:sp>
    </p:spTree>
    <p:extLst>
      <p:ext uri="{BB962C8B-B14F-4D97-AF65-F5344CB8AC3E}">
        <p14:creationId xmlns:p14="http://schemas.microsoft.com/office/powerpoint/2010/main" val="217898561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5F79E413-DF5A-4098-98D9-A7FB29797CF8}" type="slidenum">
              <a:rPr lang="en-US" altLang="fr-FR" smtClean="0"/>
              <a:pPr>
                <a:defRPr/>
              </a:pPr>
              <a:t>9</a:t>
            </a:fld>
            <a:endParaRPr lang="en-US" altLang="fr-FR"/>
          </a:p>
        </p:txBody>
      </p:sp>
    </p:spTree>
    <p:extLst>
      <p:ext uri="{BB962C8B-B14F-4D97-AF65-F5344CB8AC3E}">
        <p14:creationId xmlns:p14="http://schemas.microsoft.com/office/powerpoint/2010/main" val="41294517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jpeg"/><Relationship Id="rId1" Type="http://schemas.openxmlformats.org/officeDocument/2006/relationships/slideMaster" Target="../slideMasters/slideMaster9.xml"/><Relationship Id="rId4" Type="http://schemas.openxmlformats.org/officeDocument/2006/relationships/image" Target="../media/image10.png"/></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jpeg"/><Relationship Id="rId1" Type="http://schemas.openxmlformats.org/officeDocument/2006/relationships/slideMaster" Target="../slideMasters/slideMaster10.xml"/><Relationship Id="rId4" Type="http://schemas.openxmlformats.org/officeDocument/2006/relationships/image" Target="../media/image10.png"/></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jpeg"/><Relationship Id="rId1" Type="http://schemas.openxmlformats.org/officeDocument/2006/relationships/slideMaster" Target="../slideMasters/slideMaster11.xml"/><Relationship Id="rId4" Type="http://schemas.openxmlformats.org/officeDocument/2006/relationships/image" Target="../media/image10.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12.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jpeg"/><Relationship Id="rId1" Type="http://schemas.openxmlformats.org/officeDocument/2006/relationships/slideMaster" Target="../slideMasters/slideMaster12.xml"/><Relationship Id="rId4" Type="http://schemas.openxmlformats.org/officeDocument/2006/relationships/image" Target="../media/image10.png"/></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1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13.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jpeg"/><Relationship Id="rId1" Type="http://schemas.openxmlformats.org/officeDocument/2006/relationships/slideMaster" Target="../slideMasters/slideMaster13.xml"/><Relationship Id="rId4" Type="http://schemas.openxmlformats.org/officeDocument/2006/relationships/image" Target="../media/image10.png"/></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1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1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jpeg"/><Relationship Id="rId1" Type="http://schemas.openxmlformats.org/officeDocument/2006/relationships/slideMaster" Target="../slideMasters/slideMaster14.xml"/><Relationship Id="rId4" Type="http://schemas.openxmlformats.org/officeDocument/2006/relationships/image" Target="../media/image10.png"/></Relationships>
</file>

<file path=ppt/slideLayouts/_rels/slideLayout20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14.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5.xml"/></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15.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5.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jpeg"/><Relationship Id="rId1" Type="http://schemas.openxmlformats.org/officeDocument/2006/relationships/slideMaster" Target="../slideMasters/slideMaster15.xml"/><Relationship Id="rId4" Type="http://schemas.openxmlformats.org/officeDocument/2006/relationships/image" Target="../media/image10.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15.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2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6.xml"/></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16.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6.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jpeg"/><Relationship Id="rId1" Type="http://schemas.openxmlformats.org/officeDocument/2006/relationships/slideMaster" Target="../slideMasters/slideMaster16.xml"/><Relationship Id="rId4" Type="http://schemas.openxmlformats.org/officeDocument/2006/relationships/image" Target="../media/image10.png"/></Relationships>
</file>

<file path=ppt/slideLayouts/_rels/slideLayout23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1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jpeg"/><Relationship Id="rId1" Type="http://schemas.openxmlformats.org/officeDocument/2006/relationships/slideMaster" Target="../slideMasters/slideMaster8.xml"/><Relationship Id="rId4" Type="http://schemas.openxmlformats.org/officeDocument/2006/relationships/image" Target="../media/image10.png"/></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rgbClr val="1E7FB8"/>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9459144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1137371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Cover_Picture_2">
    <p:spTree>
      <p:nvGrpSpPr>
        <p:cNvPr id="1" name=""/>
        <p:cNvGrpSpPr/>
        <p:nvPr/>
      </p:nvGrpSpPr>
      <p:grpSpPr>
        <a:xfrm>
          <a:off x="0" y="0"/>
          <a:ext cx="0" cy="0"/>
          <a:chOff x="0" y="0"/>
          <a:chExt cx="0" cy="0"/>
        </a:xfrm>
      </p:grpSpPr>
      <p:pic>
        <p:nvPicPr>
          <p:cNvPr id="21" name="Image 20" descr="FD_1_L254.png"/>
          <p:cNvPicPr>
            <a:picLocks noChangeAspect="1"/>
          </p:cNvPicPr>
          <p:nvPr userDrawn="1"/>
        </p:nvPicPr>
        <p:blipFill>
          <a:blip r:embed="rId2" cstate="print"/>
          <a:stretch>
            <a:fillRect/>
          </a:stretch>
        </p:blipFill>
        <p:spPr bwMode="gray">
          <a:xfrm>
            <a:off x="1" y="0"/>
            <a:ext cx="9144000" cy="5157788"/>
          </a:xfrm>
          <a:prstGeom prst="rect">
            <a:avLst/>
          </a:prstGeom>
        </p:spPr>
      </p:pic>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TITLE</a:t>
            </a:r>
          </a:p>
        </p:txBody>
      </p:sp>
      <p:sp>
        <p:nvSpPr>
          <p:cNvPr id="8" name="Espace réservé du texte 8"/>
          <p:cNvSpPr>
            <a:spLocks noGrp="1"/>
          </p:cNvSpPr>
          <p:nvPr>
            <p:ph type="body" sz="quarter" idx="14" hasCustomPrompt="1"/>
          </p:nvPr>
        </p:nvSpPr>
        <p:spPr bwMode="gray">
          <a:xfrm>
            <a:off x="468314" y="3585600"/>
            <a:ext cx="3592800" cy="1479600"/>
          </a:xfrm>
        </p:spPr>
        <p:txBody>
          <a:bodyPr anchor="t" anchorCtr="0"/>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SUBTITLE</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
        <p:nvSpPr>
          <p:cNvPr id="18" name="Espace réservé pour une image  17"/>
          <p:cNvSpPr>
            <a:spLocks noGrp="1"/>
          </p:cNvSpPr>
          <p:nvPr>
            <p:ph type="pic" sz="quarter" idx="18" hasCustomPrompt="1"/>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GB" noProof="0" dirty="0" smtClean="0"/>
              <a:t>Select your own photo</a:t>
            </a:r>
            <a:endParaRPr lang="en-GB" noProof="0" dirty="0"/>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23486447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Chapter_Layout">
    <p:spTree>
      <p:nvGrpSpPr>
        <p:cNvPr id="1" name=""/>
        <p:cNvGrpSpPr/>
        <p:nvPr/>
      </p:nvGrpSpPr>
      <p:grpSpPr>
        <a:xfrm>
          <a:off x="0" y="0"/>
          <a:ext cx="0" cy="0"/>
          <a:chOff x="0" y="0"/>
          <a:chExt cx="0" cy="0"/>
        </a:xfrm>
      </p:grpSpPr>
      <p:pic>
        <p:nvPicPr>
          <p:cNvPr id="18" name="Image 17" descr="FD_03_chap_110x190,5.png"/>
          <p:cNvPicPr>
            <a:picLocks noChangeAspect="1"/>
          </p:cNvPicPr>
          <p:nvPr userDrawn="1"/>
        </p:nvPicPr>
        <p:blipFill>
          <a:blip r:embed="rId2" cstate="print"/>
          <a:stretch>
            <a:fillRect/>
          </a:stretch>
        </p:blipFill>
        <p:spPr bwMode="gray">
          <a:xfrm>
            <a:off x="0" y="0"/>
            <a:ext cx="3959352" cy="6858000"/>
          </a:xfrm>
          <a:prstGeom prst="rect">
            <a:avLst/>
          </a:prstGeom>
        </p:spPr>
      </p:pic>
      <p:sp>
        <p:nvSpPr>
          <p:cNvPr id="2" name="Titre 1"/>
          <p:cNvSpPr>
            <a:spLocks noGrp="1"/>
          </p:cNvSpPr>
          <p:nvPr>
            <p:ph type="title" hasCustomPrompt="1"/>
          </p:nvPr>
        </p:nvSpPr>
        <p:spPr bwMode="gray">
          <a:xfrm>
            <a:off x="3635374" y="1036638"/>
            <a:ext cx="4645025" cy="1268759"/>
          </a:xfrm>
        </p:spPr>
        <p:txBody>
          <a:bodyPr/>
          <a:lstStyle/>
          <a:p>
            <a:r>
              <a:rPr lang="en-GB" noProof="0" dirty="0" smtClean="0"/>
              <a:t>TITLE</a:t>
            </a:r>
            <a:endParaRPr lang="en-GB" noProof="0" dirty="0"/>
          </a:p>
        </p:txBody>
      </p:sp>
      <p:sp>
        <p:nvSpPr>
          <p:cNvPr id="10" name="Espace réservé du texte 9"/>
          <p:cNvSpPr>
            <a:spLocks noGrp="1"/>
          </p:cNvSpPr>
          <p:nvPr>
            <p:ph type="body" sz="quarter" idx="13" hasCustomPrompt="1"/>
          </p:nvPr>
        </p:nvSpPr>
        <p:spPr bwMode="gray">
          <a:xfrm>
            <a:off x="3635375" y="2574000"/>
            <a:ext cx="4645025" cy="3447388"/>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texte 9"/>
          <p:cNvSpPr>
            <a:spLocks noGrp="1"/>
          </p:cNvSpPr>
          <p:nvPr>
            <p:ph type="body" sz="quarter" idx="14" hasCustomPrompt="1"/>
          </p:nvPr>
        </p:nvSpPr>
        <p:spPr bwMode="gray">
          <a:xfrm>
            <a:off x="0" y="139974"/>
            <a:ext cx="2628000" cy="5017814"/>
          </a:xfrm>
        </p:spPr>
        <p:txBody>
          <a:bodyPr/>
          <a:lstStyle>
            <a:lvl1pPr algn="r">
              <a:defRPr sz="16600" b="1">
                <a:solidFill>
                  <a:schemeClr val="bg1"/>
                </a:solidFill>
              </a:defRPr>
            </a:lvl1pPr>
          </a:lstStyle>
          <a:p>
            <a:pPr lvl="0"/>
            <a:r>
              <a:rPr lang="en-GB" noProof="0" dirty="0" smtClean="0"/>
              <a:t>0</a:t>
            </a:r>
            <a:endParaRPr lang="en-GB" noProof="0" dirty="0"/>
          </a:p>
        </p:txBody>
      </p:sp>
      <p:sp>
        <p:nvSpPr>
          <p:cNvPr id="11" name="Espace réservé de la date 10"/>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2" name="Espace réservé du numéro de diapositive 11"/>
          <p:cNvSpPr>
            <a:spLocks noGrp="1"/>
          </p:cNvSpPr>
          <p:nvPr>
            <p:ph type="sldNum" sz="quarter" idx="16"/>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3" name="Espace réservé du pied de page 12"/>
          <p:cNvSpPr>
            <a:spLocks noGrp="1"/>
          </p:cNvSpPr>
          <p:nvPr>
            <p:ph type="ftr" sz="quarter" idx="17"/>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6" name="Rectangle 15"/>
          <p:cNvSpPr/>
          <p:nvPr userDrawn="1"/>
        </p:nvSpPr>
        <p:spPr bwMode="gray">
          <a:xfrm>
            <a:off x="3636000" y="2377741"/>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7045443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Picture&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3635896" y="1304925"/>
            <a:ext cx="4644504"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9" name="Espace réservé pour une image  8"/>
          <p:cNvSpPr>
            <a:spLocks noGrp="1"/>
          </p:cNvSpPr>
          <p:nvPr>
            <p:ph type="pic" sz="quarter" idx="13" hasCustomPrompt="1"/>
          </p:nvPr>
        </p:nvSpPr>
        <p:spPr bwMode="gray">
          <a:xfrm>
            <a:off x="0" y="1341438"/>
            <a:ext cx="3419038" cy="4679950"/>
          </a:xfrm>
        </p:spPr>
        <p:txBody>
          <a:bodyPr tIns="1008000" anchor="ctr" anchorCtr="0"/>
          <a:lstStyle>
            <a:lvl1pPr algn="ctr">
              <a:defRPr/>
            </a:lvl1pPr>
          </a:lstStyle>
          <a:p>
            <a:r>
              <a:rPr lang="en-GB" noProof="0" dirty="0" smtClean="0"/>
              <a:t>Select your own photo</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2" name="Espace réservé du pied de page 11"/>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108651010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5"/>
            <a:ext cx="3564000"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7" name="Espace réservé de la date 6"/>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8" name="Espace réservé du numéro de diapositive 7"/>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9" name="Espace réservé du contenu 2"/>
          <p:cNvSpPr>
            <a:spLocks noGrp="1"/>
          </p:cNvSpPr>
          <p:nvPr>
            <p:ph idx="13" hasCustomPrompt="1"/>
          </p:nvPr>
        </p:nvSpPr>
        <p:spPr bwMode="gray">
          <a:xfrm>
            <a:off x="4716400" y="1304925"/>
            <a:ext cx="3564000"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419184195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ext&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7345362"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156896684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Text&amp;Content&amp;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4392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pour une image  8"/>
          <p:cNvSpPr>
            <a:spLocks noGrp="1"/>
          </p:cNvSpPr>
          <p:nvPr>
            <p:ph type="pic" sz="quarter" idx="17" hasCustomPrompt="1"/>
          </p:nvPr>
        </p:nvSpPr>
        <p:spPr bwMode="gray">
          <a:xfrm>
            <a:off x="5544400" y="2781388"/>
            <a:ext cx="2736000" cy="3240000"/>
          </a:xfrm>
        </p:spPr>
        <p:txBody>
          <a:bodyPr tIns="1008000" anchor="ctr" anchorCtr="0"/>
          <a:lstStyle>
            <a:lvl1pPr algn="ctr">
              <a:defRPr/>
            </a:lvl1pPr>
          </a:lstStyle>
          <a:p>
            <a:r>
              <a:rPr lang="en-GB" noProof="0" dirty="0" smtClean="0"/>
              <a:t>Select your own photo</a:t>
            </a:r>
            <a:endParaRPr lang="en-GB" noProof="0" dirty="0"/>
          </a:p>
        </p:txBody>
      </p:sp>
    </p:spTree>
    <p:extLst>
      <p:ext uri="{BB962C8B-B14F-4D97-AF65-F5344CB8AC3E}">
        <p14:creationId xmlns:p14="http://schemas.microsoft.com/office/powerpoint/2010/main" val="416196588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ext&amp;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356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du contenu 2"/>
          <p:cNvSpPr>
            <a:spLocks noGrp="1"/>
          </p:cNvSpPr>
          <p:nvPr>
            <p:ph idx="17" hasCustomPrompt="1"/>
          </p:nvPr>
        </p:nvSpPr>
        <p:spPr bwMode="gray">
          <a:xfrm>
            <a:off x="4716400" y="2781388"/>
            <a:ext cx="356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92887986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Text&amp;3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3" name="Espace réservé du contenu 2"/>
          <p:cNvSpPr>
            <a:spLocks noGrp="1"/>
          </p:cNvSpPr>
          <p:nvPr>
            <p:ph idx="17" hasCustomPrompt="1"/>
          </p:nvPr>
        </p:nvSpPr>
        <p:spPr bwMode="gray">
          <a:xfrm>
            <a:off x="3455719"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contenu 2"/>
          <p:cNvSpPr>
            <a:spLocks noGrp="1"/>
          </p:cNvSpPr>
          <p:nvPr>
            <p:ph idx="18" hasCustomPrompt="1"/>
          </p:nvPr>
        </p:nvSpPr>
        <p:spPr bwMode="gray">
          <a:xfrm>
            <a:off x="5976400"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106033836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4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4"/>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7" name="Espace réservé de la date 6"/>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8" name="Espace réservé du numéro de diapositive 7"/>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9" name="Espace réservé du contenu 2"/>
          <p:cNvSpPr>
            <a:spLocks noGrp="1"/>
          </p:cNvSpPr>
          <p:nvPr>
            <p:ph idx="13" hasCustomPrompt="1"/>
          </p:nvPr>
        </p:nvSpPr>
        <p:spPr bwMode="gray">
          <a:xfrm>
            <a:off x="4716400" y="1304925"/>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3" name="Espace réservé du contenu 2"/>
          <p:cNvSpPr>
            <a:spLocks noGrp="1"/>
          </p:cNvSpPr>
          <p:nvPr>
            <p:ph idx="14" hasCustomPrompt="1"/>
          </p:nvPr>
        </p:nvSpPr>
        <p:spPr bwMode="gray">
          <a:xfrm>
            <a:off x="935038" y="3771388"/>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contenu 2"/>
          <p:cNvSpPr>
            <a:spLocks noGrp="1"/>
          </p:cNvSpPr>
          <p:nvPr>
            <p:ph idx="15" hasCustomPrompt="1"/>
          </p:nvPr>
        </p:nvSpPr>
        <p:spPr bwMode="gray">
          <a:xfrm>
            <a:off x="4716400" y="3771388"/>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178504109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pour une image  8"/>
          <p:cNvSpPr>
            <a:spLocks noGrp="1"/>
          </p:cNvSpPr>
          <p:nvPr>
            <p:ph type="pic" sz="quarter" idx="17" hasCustomPrompt="1"/>
          </p:nvPr>
        </p:nvSpPr>
        <p:spPr bwMode="gray">
          <a:xfrm>
            <a:off x="935038" y="1341438"/>
            <a:ext cx="7345362" cy="4679950"/>
          </a:xfrm>
        </p:spPr>
        <p:txBody>
          <a:bodyPr tIns="1008000" anchor="ctr" anchorCtr="0"/>
          <a:lstStyle>
            <a:lvl1pPr algn="ctr">
              <a:defRPr/>
            </a:lvl1pPr>
          </a:lstStyle>
          <a:p>
            <a:r>
              <a:rPr lang="en-GB" noProof="0" dirty="0" smtClean="0"/>
              <a:t>Select your own photo</a:t>
            </a:r>
            <a:endParaRPr lang="en-GB" noProof="0" dirty="0"/>
          </a:p>
        </p:txBody>
      </p:sp>
    </p:spTree>
    <p:extLst>
      <p:ext uri="{BB962C8B-B14F-4D97-AF65-F5344CB8AC3E}">
        <p14:creationId xmlns:p14="http://schemas.microsoft.com/office/powerpoint/2010/main" val="181059934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599281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0"/>
            <a:ext cx="6705600" cy="599281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1041054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Text&amp;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10" name="Espace réservé du texte 9"/>
          <p:cNvSpPr>
            <a:spLocks noGrp="1"/>
          </p:cNvSpPr>
          <p:nvPr>
            <p:ph type="body" sz="quarter" idx="13" hasCustomPrompt="1"/>
          </p:nvPr>
        </p:nvSpPr>
        <p:spPr bwMode="gray">
          <a:xfrm>
            <a:off x="935038" y="1304924"/>
            <a:ext cx="7345362" cy="936626"/>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2241550"/>
            <a:ext cx="3564000" cy="324000"/>
          </a:xfrm>
          <a:solidFill>
            <a:schemeClr val="accent1"/>
          </a:solidFill>
          <a:ln w="9525">
            <a:solidFill>
              <a:schemeClr val="accent1"/>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935038" y="2565550"/>
            <a:ext cx="3564000" cy="1350000"/>
          </a:xfrm>
          <a:ln w="9525">
            <a:solidFill>
              <a:schemeClr val="accent1"/>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3" name="Espace réservé du texte 9"/>
          <p:cNvSpPr>
            <a:spLocks noGrp="1"/>
          </p:cNvSpPr>
          <p:nvPr>
            <p:ph type="body" sz="quarter" idx="21" hasCustomPrompt="1"/>
          </p:nvPr>
        </p:nvSpPr>
        <p:spPr bwMode="gray">
          <a:xfrm>
            <a:off x="4716400" y="2241550"/>
            <a:ext cx="3564000" cy="324000"/>
          </a:xfrm>
          <a:solidFill>
            <a:schemeClr val="accent2"/>
          </a:solidFill>
          <a:ln w="9525">
            <a:solidFill>
              <a:schemeClr val="accent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4" name="Espace réservé du texte 9"/>
          <p:cNvSpPr>
            <a:spLocks noGrp="1"/>
          </p:cNvSpPr>
          <p:nvPr>
            <p:ph type="body" sz="quarter" idx="22" hasCustomPrompt="1"/>
          </p:nvPr>
        </p:nvSpPr>
        <p:spPr bwMode="gray">
          <a:xfrm>
            <a:off x="4716400" y="2565550"/>
            <a:ext cx="3564000" cy="1350000"/>
          </a:xfrm>
          <a:ln w="9525">
            <a:solidFill>
              <a:schemeClr val="accent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5" name="Espace réservé du texte 9"/>
          <p:cNvSpPr>
            <a:spLocks noGrp="1"/>
          </p:cNvSpPr>
          <p:nvPr>
            <p:ph type="body" sz="quarter" idx="23" hasCustomPrompt="1"/>
          </p:nvPr>
        </p:nvSpPr>
        <p:spPr bwMode="gray">
          <a:xfrm>
            <a:off x="935038" y="4131488"/>
            <a:ext cx="3564000" cy="324000"/>
          </a:xfrm>
          <a:solidFill>
            <a:schemeClr val="accent3"/>
          </a:solidFill>
          <a:ln w="9525">
            <a:solidFill>
              <a:schemeClr val="accent3"/>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6" name="Espace réservé du texte 9"/>
          <p:cNvSpPr>
            <a:spLocks noGrp="1"/>
          </p:cNvSpPr>
          <p:nvPr>
            <p:ph type="body" sz="quarter" idx="24" hasCustomPrompt="1"/>
          </p:nvPr>
        </p:nvSpPr>
        <p:spPr bwMode="gray">
          <a:xfrm>
            <a:off x="935038" y="4455488"/>
            <a:ext cx="3564000" cy="1350000"/>
          </a:xfrm>
          <a:ln w="9525">
            <a:solidFill>
              <a:schemeClr val="accent3"/>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7" name="Espace réservé du texte 9"/>
          <p:cNvSpPr>
            <a:spLocks noGrp="1"/>
          </p:cNvSpPr>
          <p:nvPr>
            <p:ph type="body" sz="quarter" idx="25" hasCustomPrompt="1"/>
          </p:nvPr>
        </p:nvSpPr>
        <p:spPr bwMode="gray">
          <a:xfrm>
            <a:off x="4716400" y="4131488"/>
            <a:ext cx="3564000" cy="324000"/>
          </a:xfrm>
          <a:solidFill>
            <a:schemeClr val="bg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8" name="Espace réservé du texte 9"/>
          <p:cNvSpPr>
            <a:spLocks noGrp="1"/>
          </p:cNvSpPr>
          <p:nvPr>
            <p:ph type="body" sz="quarter" idx="26" hasCustomPrompt="1"/>
          </p:nvPr>
        </p:nvSpPr>
        <p:spPr bwMode="gray">
          <a:xfrm>
            <a:off x="4716400" y="4455488"/>
            <a:ext cx="3564000" cy="135000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4176571104"/>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1341438"/>
            <a:ext cx="1440000" cy="792000"/>
          </a:xfrm>
          <a:solidFill>
            <a:schemeClr val="accent1"/>
          </a:solidFill>
          <a:ln w="9525">
            <a:solidFill>
              <a:schemeClr val="accent1"/>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2376000" y="1341438"/>
            <a:ext cx="5904400" cy="792000"/>
          </a:xfrm>
          <a:ln w="9525">
            <a:solidFill>
              <a:schemeClr val="accent1"/>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16" name="Espace réservé du texte 9"/>
          <p:cNvSpPr>
            <a:spLocks noGrp="1"/>
          </p:cNvSpPr>
          <p:nvPr>
            <p:ph type="body" sz="quarter" idx="21" hasCustomPrompt="1"/>
          </p:nvPr>
        </p:nvSpPr>
        <p:spPr bwMode="gray">
          <a:xfrm>
            <a:off x="935038" y="2349555"/>
            <a:ext cx="1440000" cy="792000"/>
          </a:xfrm>
          <a:solidFill>
            <a:schemeClr val="accent2"/>
          </a:solidFill>
          <a:ln w="9525">
            <a:solidFill>
              <a:schemeClr val="accent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17" name="Espace réservé du texte 9"/>
          <p:cNvSpPr>
            <a:spLocks noGrp="1"/>
          </p:cNvSpPr>
          <p:nvPr>
            <p:ph type="body" sz="quarter" idx="22" hasCustomPrompt="1"/>
          </p:nvPr>
        </p:nvSpPr>
        <p:spPr bwMode="gray">
          <a:xfrm>
            <a:off x="2376000" y="2349555"/>
            <a:ext cx="5904400" cy="792000"/>
          </a:xfrm>
          <a:ln w="9525">
            <a:solidFill>
              <a:schemeClr val="accent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18" name="Espace réservé du texte 9"/>
          <p:cNvSpPr>
            <a:spLocks noGrp="1"/>
          </p:cNvSpPr>
          <p:nvPr>
            <p:ph type="body" sz="quarter" idx="23" hasCustomPrompt="1"/>
          </p:nvPr>
        </p:nvSpPr>
        <p:spPr bwMode="gray">
          <a:xfrm>
            <a:off x="935038" y="3357672"/>
            <a:ext cx="1440000" cy="792000"/>
          </a:xfrm>
          <a:solidFill>
            <a:schemeClr val="accent3"/>
          </a:solidFill>
          <a:ln w="9525">
            <a:solidFill>
              <a:schemeClr val="accent3"/>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19" name="Espace réservé du texte 9"/>
          <p:cNvSpPr>
            <a:spLocks noGrp="1"/>
          </p:cNvSpPr>
          <p:nvPr>
            <p:ph type="body" sz="quarter" idx="24" hasCustomPrompt="1"/>
          </p:nvPr>
        </p:nvSpPr>
        <p:spPr bwMode="gray">
          <a:xfrm>
            <a:off x="2376000" y="3357672"/>
            <a:ext cx="5904400" cy="792000"/>
          </a:xfrm>
          <a:ln w="9525">
            <a:solidFill>
              <a:schemeClr val="accent3"/>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0" name="Espace réservé du texte 9"/>
          <p:cNvSpPr>
            <a:spLocks noGrp="1"/>
          </p:cNvSpPr>
          <p:nvPr>
            <p:ph type="body" sz="quarter" idx="25" hasCustomPrompt="1"/>
          </p:nvPr>
        </p:nvSpPr>
        <p:spPr bwMode="gray">
          <a:xfrm>
            <a:off x="935038" y="4365788"/>
            <a:ext cx="1440000" cy="792000"/>
          </a:xfrm>
          <a:solidFill>
            <a:schemeClr val="bg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9" name="Espace réservé du texte 9"/>
          <p:cNvSpPr>
            <a:spLocks noGrp="1"/>
          </p:cNvSpPr>
          <p:nvPr>
            <p:ph type="body" sz="quarter" idx="26" hasCustomPrompt="1"/>
          </p:nvPr>
        </p:nvSpPr>
        <p:spPr bwMode="gray">
          <a:xfrm>
            <a:off x="2376000" y="4365788"/>
            <a:ext cx="5904400" cy="79200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171434793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2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1341438"/>
            <a:ext cx="3564000" cy="335714"/>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935038" y="1665438"/>
            <a:ext cx="3564000" cy="414005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3" name="Espace réservé du texte 9"/>
          <p:cNvSpPr>
            <a:spLocks noGrp="1"/>
          </p:cNvSpPr>
          <p:nvPr>
            <p:ph type="body" sz="quarter" idx="21" hasCustomPrompt="1"/>
          </p:nvPr>
        </p:nvSpPr>
        <p:spPr bwMode="gray">
          <a:xfrm>
            <a:off x="4716400" y="1341438"/>
            <a:ext cx="3564000" cy="335714"/>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4" name="Espace réservé du texte 9"/>
          <p:cNvSpPr>
            <a:spLocks noGrp="1"/>
          </p:cNvSpPr>
          <p:nvPr>
            <p:ph type="body" sz="quarter" idx="22" hasCustomPrompt="1"/>
          </p:nvPr>
        </p:nvSpPr>
        <p:spPr bwMode="gray">
          <a:xfrm>
            <a:off x="4716400" y="1665438"/>
            <a:ext cx="3564000" cy="414005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210097389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hank_you_2">
    <p:spTree>
      <p:nvGrpSpPr>
        <p:cNvPr id="1" name=""/>
        <p:cNvGrpSpPr/>
        <p:nvPr/>
      </p:nvGrpSpPr>
      <p:grpSpPr>
        <a:xfrm>
          <a:off x="0" y="0"/>
          <a:ext cx="0" cy="0"/>
          <a:chOff x="0" y="0"/>
          <a:chExt cx="0" cy="0"/>
        </a:xfrm>
      </p:grpSpPr>
      <p:pic>
        <p:nvPicPr>
          <p:cNvPr id="21" name="Image 20" descr="Image_03.jpg"/>
          <p:cNvPicPr>
            <a:picLocks noChangeAspect="1"/>
          </p:cNvPicPr>
          <p:nvPr userDrawn="1"/>
        </p:nvPicPr>
        <p:blipFill>
          <a:blip r:embed="rId2" cstate="print"/>
          <a:stretch>
            <a:fillRect/>
          </a:stretch>
        </p:blipFill>
        <p:spPr bwMode="gray">
          <a:xfrm>
            <a:off x="4068000" y="0"/>
            <a:ext cx="5076000" cy="5185751"/>
          </a:xfrm>
          <a:prstGeom prst="rect">
            <a:avLst/>
          </a:prstGeom>
        </p:spPr>
      </p:pic>
      <p:sp>
        <p:nvSpPr>
          <p:cNvPr id="14" name="Forme libre 13"/>
          <p:cNvSpPr/>
          <p:nvPr userDrawn="1"/>
        </p:nvSpPr>
        <p:spPr bwMode="gray">
          <a:xfrm>
            <a:off x="1" y="0"/>
            <a:ext cx="6899275" cy="5157788"/>
          </a:xfrm>
          <a:custGeom>
            <a:avLst/>
            <a:gdLst>
              <a:gd name="connsiteX0" fmla="*/ 0 w 6899275"/>
              <a:gd name="connsiteY0" fmla="*/ 0 h 5157788"/>
              <a:gd name="connsiteX1" fmla="*/ 6899275 w 6899275"/>
              <a:gd name="connsiteY1" fmla="*/ 0 h 5157788"/>
              <a:gd name="connsiteX2" fmla="*/ 5436096 w 6899275"/>
              <a:gd name="connsiteY2" fmla="*/ 2564905 h 5157788"/>
              <a:gd name="connsiteX3" fmla="*/ 4192589 w 6899275"/>
              <a:gd name="connsiteY3" fmla="*/ 5157788 h 5157788"/>
              <a:gd name="connsiteX4" fmla="*/ 0 w 6899275"/>
              <a:gd name="connsiteY4" fmla="*/ 5157788 h 5157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9275" h="5157788">
                <a:moveTo>
                  <a:pt x="0" y="0"/>
                </a:moveTo>
                <a:lnTo>
                  <a:pt x="6899275" y="0"/>
                </a:lnTo>
                <a:cubicBezTo>
                  <a:pt x="6858543" y="709899"/>
                  <a:pt x="6060035" y="1706304"/>
                  <a:pt x="5436096" y="2564905"/>
                </a:cubicBezTo>
                <a:cubicBezTo>
                  <a:pt x="4375629" y="4028322"/>
                  <a:pt x="4276999" y="4546571"/>
                  <a:pt x="4192589" y="5157788"/>
                </a:cubicBezTo>
                <a:lnTo>
                  <a:pt x="0" y="5157788"/>
                </a:lnTo>
                <a:close/>
              </a:path>
            </a:pathLst>
          </a:cu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4"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r>
              <a:rPr lang="en-US" dirty="0" smtClean="0"/>
              <a:t>THANK YOU</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Tree>
    <p:extLst>
      <p:ext uri="{BB962C8B-B14F-4D97-AF65-F5344CB8AC3E}">
        <p14:creationId xmlns:p14="http://schemas.microsoft.com/office/powerpoint/2010/main" val="127225408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Thank_you_picture_2">
    <p:spTree>
      <p:nvGrpSpPr>
        <p:cNvPr id="1" name=""/>
        <p:cNvGrpSpPr/>
        <p:nvPr/>
      </p:nvGrpSpPr>
      <p:grpSpPr>
        <a:xfrm>
          <a:off x="0" y="0"/>
          <a:ext cx="0" cy="0"/>
          <a:chOff x="0" y="0"/>
          <a:chExt cx="0" cy="0"/>
        </a:xfrm>
      </p:grpSpPr>
      <p:pic>
        <p:nvPicPr>
          <p:cNvPr id="21" name="Image 20" descr="FD_1_L254.png"/>
          <p:cNvPicPr>
            <a:picLocks noChangeAspect="1"/>
          </p:cNvPicPr>
          <p:nvPr userDrawn="1"/>
        </p:nvPicPr>
        <p:blipFill>
          <a:blip r:embed="rId2" cstate="print"/>
          <a:stretch>
            <a:fillRect/>
          </a:stretch>
        </p:blipFill>
        <p:spPr bwMode="gray">
          <a:xfrm>
            <a:off x="1" y="0"/>
            <a:ext cx="9144000" cy="5157788"/>
          </a:xfrm>
          <a:prstGeom prst="rect">
            <a:avLst/>
          </a:prstGeom>
        </p:spPr>
      </p:pic>
      <p:sp>
        <p:nvSpPr>
          <p:cNvPr id="18" name="Espace réservé pour une image  17"/>
          <p:cNvSpPr>
            <a:spLocks noGrp="1"/>
          </p:cNvSpPr>
          <p:nvPr>
            <p:ph type="pic" sz="quarter" idx="18" hasCustomPrompt="1"/>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GB" noProof="0" dirty="0" smtClean="0"/>
              <a:t>Select your own photo</a:t>
            </a:r>
            <a:endParaRPr lang="en-GB" noProof="0" dirty="0"/>
          </a:p>
        </p:txBody>
      </p:sp>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r>
              <a:rPr lang="en-US" dirty="0" smtClean="0"/>
              <a:t>THANK YOU</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Tree>
    <p:extLst>
      <p:ext uri="{BB962C8B-B14F-4D97-AF65-F5344CB8AC3E}">
        <p14:creationId xmlns:p14="http://schemas.microsoft.com/office/powerpoint/2010/main" val="144699983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Colors">
    <p:spTree>
      <p:nvGrpSpPr>
        <p:cNvPr id="1" name=""/>
        <p:cNvGrpSpPr/>
        <p:nvPr/>
      </p:nvGrpSpPr>
      <p:grpSpPr>
        <a:xfrm>
          <a:off x="0" y="0"/>
          <a:ext cx="0" cy="0"/>
          <a:chOff x="0" y="0"/>
          <a:chExt cx="0" cy="0"/>
        </a:xfrm>
      </p:grpSpPr>
      <p:sp>
        <p:nvSpPr>
          <p:cNvPr id="3" name="ZoneTexte 2"/>
          <p:cNvSpPr txBox="1"/>
          <p:nvPr userDrawn="1"/>
        </p:nvSpPr>
        <p:spPr>
          <a:xfrm>
            <a:off x="923670" y="1310115"/>
            <a:ext cx="3268918" cy="2244398"/>
          </a:xfrm>
          <a:prstGeom prst="rect">
            <a:avLst/>
          </a:prstGeom>
          <a:noFill/>
        </p:spPr>
        <p:txBody>
          <a:bodyPr wrap="square" lIns="0" tIns="0" rIns="0" bIns="0" rtlCol="0">
            <a:noAutofit/>
          </a:bodyPr>
          <a:lstStyle/>
          <a:p>
            <a:pPr rtl="0" fontAlgn="auto">
              <a:lnSpc>
                <a:spcPct val="110000"/>
              </a:lnSpc>
              <a:spcBef>
                <a:spcPts val="0"/>
              </a:spcBef>
              <a:spcAft>
                <a:spcPts val="0"/>
              </a:spcAft>
            </a:pPr>
            <a:r>
              <a:rPr lang="en-GB" sz="2000" dirty="0" smtClean="0">
                <a:solidFill>
                  <a:srgbClr val="005CB9"/>
                </a:solidFill>
                <a:latin typeface="Arial"/>
                <a:cs typeface="+mn-cs"/>
              </a:rPr>
              <a:t>Primary</a:t>
            </a:r>
          </a:p>
          <a:p>
            <a:pPr marL="357188" lvl="1" indent="-174625" rtl="0" fontAlgn="auto">
              <a:lnSpc>
                <a:spcPct val="110000"/>
              </a:lnSpc>
              <a:spcBef>
                <a:spcPts val="0"/>
              </a:spcBef>
              <a:spcAft>
                <a:spcPts val="0"/>
              </a:spcAft>
              <a:buClr>
                <a:srgbClr val="95D600"/>
              </a:buClr>
              <a:buFont typeface="Arial" panose="020B0604020202020204" pitchFamily="34" charset="0"/>
              <a:buChar char="•"/>
            </a:pPr>
            <a:r>
              <a:rPr lang="en-GB" sz="1800" dirty="0" smtClean="0">
                <a:solidFill>
                  <a:srgbClr val="343434"/>
                </a:solidFill>
                <a:latin typeface="Arial"/>
                <a:cs typeface="+mn-cs"/>
              </a:rPr>
              <a:t>Corporate Colours</a:t>
            </a:r>
          </a:p>
          <a:p>
            <a:pPr lvl="2" rtl="0" fontAlgn="auto">
              <a:lnSpc>
                <a:spcPct val="110000"/>
              </a:lnSpc>
              <a:spcBef>
                <a:spcPts val="0"/>
              </a:spcBef>
              <a:spcAft>
                <a:spcPts val="0"/>
              </a:spcAft>
            </a:pPr>
            <a:endParaRPr lang="en-GB" sz="1800" dirty="0" smtClean="0">
              <a:solidFill>
                <a:srgbClr val="343434"/>
              </a:solidFill>
              <a:latin typeface="Arial"/>
              <a:cs typeface="+mn-cs"/>
            </a:endParaRPr>
          </a:p>
          <a:p>
            <a:pPr lvl="2" rtl="0" fontAlgn="auto">
              <a:lnSpc>
                <a:spcPct val="110000"/>
              </a:lnSpc>
              <a:spcBef>
                <a:spcPts val="0"/>
              </a:spcBef>
              <a:spcAft>
                <a:spcPts val="0"/>
              </a:spcAft>
            </a:pPr>
            <a:endParaRPr lang="en-GB" sz="1800" dirty="0" smtClean="0">
              <a:solidFill>
                <a:srgbClr val="343434"/>
              </a:solidFill>
              <a:latin typeface="Arial"/>
              <a:cs typeface="+mn-cs"/>
            </a:endParaRPr>
          </a:p>
          <a:p>
            <a:pPr marL="357188" lvl="1" indent="-174625" rtl="0" fontAlgn="auto">
              <a:lnSpc>
                <a:spcPct val="110000"/>
              </a:lnSpc>
              <a:spcBef>
                <a:spcPts val="0"/>
              </a:spcBef>
              <a:spcAft>
                <a:spcPts val="0"/>
              </a:spcAft>
              <a:buClr>
                <a:srgbClr val="95D600"/>
              </a:buClr>
              <a:buFont typeface="Arial" panose="020B0604020202020204" pitchFamily="34" charset="0"/>
              <a:buChar char="•"/>
            </a:pPr>
            <a:r>
              <a:rPr lang="en-GB" sz="1800" dirty="0" smtClean="0">
                <a:solidFill>
                  <a:srgbClr val="343434"/>
                </a:solidFill>
                <a:latin typeface="Arial"/>
                <a:cs typeface="+mn-cs"/>
              </a:rPr>
              <a:t>Strategic Goal Colours</a:t>
            </a:r>
          </a:p>
          <a:p>
            <a:pPr lvl="2" rtl="0" fontAlgn="auto">
              <a:lnSpc>
                <a:spcPct val="110000"/>
              </a:lnSpc>
              <a:spcBef>
                <a:spcPts val="0"/>
              </a:spcBef>
              <a:spcAft>
                <a:spcPts val="0"/>
              </a:spcAft>
            </a:pPr>
            <a:endParaRPr lang="en-GB" sz="1800" b="0" dirty="0" smtClean="0">
              <a:solidFill>
                <a:srgbClr val="343434"/>
              </a:solidFill>
              <a:latin typeface="Arial"/>
              <a:cs typeface="+mn-cs"/>
            </a:endParaRPr>
          </a:p>
          <a:p>
            <a:pPr rtl="0" fontAlgn="auto">
              <a:lnSpc>
                <a:spcPct val="110000"/>
              </a:lnSpc>
              <a:spcBef>
                <a:spcPts val="0"/>
              </a:spcBef>
              <a:spcAft>
                <a:spcPts val="0"/>
              </a:spcAft>
            </a:pPr>
            <a:r>
              <a:rPr lang="en-GB" sz="2000" dirty="0" smtClean="0">
                <a:solidFill>
                  <a:srgbClr val="005CB9"/>
                </a:solidFill>
                <a:latin typeface="Arial"/>
                <a:cs typeface="+mn-cs"/>
              </a:rPr>
              <a:t>Secondary</a:t>
            </a:r>
          </a:p>
        </p:txBody>
      </p:sp>
      <p:sp>
        <p:nvSpPr>
          <p:cNvPr id="13" name="Espace réservé de la date 12"/>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4" name="Espace réservé du numéro de diapositive 13"/>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5" name="Espace réservé du pied de page 14"/>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64" name="Freeform 8"/>
          <p:cNvSpPr>
            <a:spLocks/>
          </p:cNvSpPr>
          <p:nvPr userDrawn="1"/>
        </p:nvSpPr>
        <p:spPr bwMode="auto">
          <a:xfrm>
            <a:off x="4420800"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5" name="Rectangle 64"/>
          <p:cNvSpPr/>
          <p:nvPr userDrawn="1"/>
        </p:nvSpPr>
        <p:spPr>
          <a:xfrm>
            <a:off x="4888800"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92</a:t>
            </a:r>
          </a:p>
          <a:p>
            <a:pPr rtl="0" fontAlgn="auto">
              <a:spcBef>
                <a:spcPts val="0"/>
              </a:spcBef>
              <a:spcAft>
                <a:spcPts val="0"/>
              </a:spcAft>
            </a:pPr>
            <a:r>
              <a:rPr lang="en-GB" sz="700" b="0" dirty="0" smtClean="0">
                <a:solidFill>
                  <a:srgbClr val="343434"/>
                </a:solidFill>
              </a:rPr>
              <a:t>B: 185</a:t>
            </a:r>
            <a:endParaRPr lang="en-GB" sz="700" b="0" dirty="0">
              <a:solidFill>
                <a:srgbClr val="343434"/>
              </a:solidFill>
            </a:endParaRPr>
          </a:p>
        </p:txBody>
      </p:sp>
      <p:sp>
        <p:nvSpPr>
          <p:cNvPr id="66" name="Freeform 8"/>
          <p:cNvSpPr>
            <a:spLocks/>
          </p:cNvSpPr>
          <p:nvPr userDrawn="1"/>
        </p:nvSpPr>
        <p:spPr bwMode="auto">
          <a:xfrm>
            <a:off x="5581681"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7" name="Rectangle 66"/>
          <p:cNvSpPr/>
          <p:nvPr userDrawn="1"/>
        </p:nvSpPr>
        <p:spPr>
          <a:xfrm>
            <a:off x="6050217"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161</a:t>
            </a:r>
          </a:p>
          <a:p>
            <a:pPr rtl="0" fontAlgn="auto">
              <a:spcBef>
                <a:spcPts val="0"/>
              </a:spcBef>
              <a:spcAft>
                <a:spcPts val="0"/>
              </a:spcAft>
            </a:pPr>
            <a:r>
              <a:rPr lang="en-GB" sz="700" b="0" dirty="0" smtClean="0">
                <a:solidFill>
                  <a:srgbClr val="343434"/>
                </a:solidFill>
              </a:rPr>
              <a:t>B: 223</a:t>
            </a:r>
            <a:endParaRPr lang="en-GB" sz="700" b="0" dirty="0">
              <a:solidFill>
                <a:srgbClr val="343434"/>
              </a:solidFill>
            </a:endParaRPr>
          </a:p>
        </p:txBody>
      </p:sp>
      <p:sp>
        <p:nvSpPr>
          <p:cNvPr id="68" name="Freeform 8"/>
          <p:cNvSpPr>
            <a:spLocks/>
          </p:cNvSpPr>
          <p:nvPr userDrawn="1"/>
        </p:nvSpPr>
        <p:spPr bwMode="auto">
          <a:xfrm>
            <a:off x="6742562"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9" name="Rectangle 68"/>
          <p:cNvSpPr/>
          <p:nvPr userDrawn="1"/>
        </p:nvSpPr>
        <p:spPr>
          <a:xfrm>
            <a:off x="7211634"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149</a:t>
            </a:r>
          </a:p>
          <a:p>
            <a:pPr rtl="0" fontAlgn="auto">
              <a:spcBef>
                <a:spcPts val="0"/>
              </a:spcBef>
              <a:spcAft>
                <a:spcPts val="0"/>
              </a:spcAft>
            </a:pPr>
            <a:r>
              <a:rPr lang="en-GB" sz="700" b="0" dirty="0" smtClean="0">
                <a:solidFill>
                  <a:srgbClr val="343434"/>
                </a:solidFill>
              </a:rPr>
              <a:t>G: 214</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70" name="Freeform 8"/>
          <p:cNvSpPr>
            <a:spLocks/>
          </p:cNvSpPr>
          <p:nvPr userDrawn="1"/>
        </p:nvSpPr>
        <p:spPr bwMode="auto">
          <a:xfrm>
            <a:off x="7903444"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1" name="Rectangle 70"/>
          <p:cNvSpPr/>
          <p:nvPr userDrawn="1"/>
        </p:nvSpPr>
        <p:spPr>
          <a:xfrm>
            <a:off x="8373052"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135</a:t>
            </a:r>
          </a:p>
          <a:p>
            <a:pPr rtl="0" fontAlgn="auto">
              <a:spcBef>
                <a:spcPts val="0"/>
              </a:spcBef>
              <a:spcAft>
                <a:spcPts val="0"/>
              </a:spcAft>
            </a:pPr>
            <a:r>
              <a:rPr lang="en-GB" sz="700" b="0" dirty="0" smtClean="0">
                <a:solidFill>
                  <a:srgbClr val="343434"/>
                </a:solidFill>
              </a:rPr>
              <a:t>G: 135</a:t>
            </a:r>
          </a:p>
          <a:p>
            <a:pPr rtl="0" fontAlgn="auto">
              <a:spcBef>
                <a:spcPts val="0"/>
              </a:spcBef>
              <a:spcAft>
                <a:spcPts val="0"/>
              </a:spcAft>
            </a:pPr>
            <a:r>
              <a:rPr lang="en-GB" sz="700" b="0" dirty="0" smtClean="0">
                <a:solidFill>
                  <a:srgbClr val="343434"/>
                </a:solidFill>
              </a:rPr>
              <a:t>B: 135</a:t>
            </a:r>
            <a:endParaRPr lang="en-GB" sz="700" b="0" dirty="0">
              <a:solidFill>
                <a:srgbClr val="343434"/>
              </a:solidFill>
            </a:endParaRPr>
          </a:p>
        </p:txBody>
      </p:sp>
      <p:sp>
        <p:nvSpPr>
          <p:cNvPr id="72" name="Freeform 8"/>
          <p:cNvSpPr>
            <a:spLocks/>
          </p:cNvSpPr>
          <p:nvPr userDrawn="1"/>
        </p:nvSpPr>
        <p:spPr bwMode="auto">
          <a:xfrm>
            <a:off x="4420800"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3" name="Rectangle 72"/>
          <p:cNvSpPr/>
          <p:nvPr userDrawn="1"/>
        </p:nvSpPr>
        <p:spPr>
          <a:xfrm>
            <a:off x="4888800"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ACCELERATE</a:t>
            </a:r>
          </a:p>
          <a:p>
            <a:pPr rtl="0" fontAlgn="auto">
              <a:spcBef>
                <a:spcPts val="0"/>
              </a:spcBef>
              <a:spcAft>
                <a:spcPts val="0"/>
              </a:spcAft>
            </a:pPr>
            <a:r>
              <a:rPr lang="en-GB" sz="700" dirty="0" smtClean="0">
                <a:solidFill>
                  <a:srgbClr val="343434"/>
                </a:solidFill>
              </a:rPr>
              <a:t>VACCINES</a:t>
            </a:r>
          </a:p>
          <a:p>
            <a:pPr rtl="0" fontAlgn="auto">
              <a:spcBef>
                <a:spcPts val="0"/>
              </a:spcBef>
              <a:spcAft>
                <a:spcPts val="0"/>
              </a:spcAft>
            </a:pPr>
            <a:r>
              <a:rPr lang="en-GB" sz="700" b="0" dirty="0" smtClean="0">
                <a:solidFill>
                  <a:srgbClr val="343434"/>
                </a:solidFill>
              </a:rPr>
              <a:t>R: 165</a:t>
            </a:r>
          </a:p>
          <a:p>
            <a:pPr rtl="0" fontAlgn="auto">
              <a:spcBef>
                <a:spcPts val="0"/>
              </a:spcBef>
              <a:spcAft>
                <a:spcPts val="0"/>
              </a:spcAft>
            </a:pPr>
            <a:r>
              <a:rPr lang="en-GB" sz="700" b="0" dirty="0" smtClean="0">
                <a:solidFill>
                  <a:srgbClr val="343434"/>
                </a:solidFill>
              </a:rPr>
              <a:t>G: 24</a:t>
            </a:r>
          </a:p>
          <a:p>
            <a:pPr rtl="0" fontAlgn="auto">
              <a:spcBef>
                <a:spcPts val="0"/>
              </a:spcBef>
              <a:spcAft>
                <a:spcPts val="0"/>
              </a:spcAft>
            </a:pPr>
            <a:r>
              <a:rPr lang="en-GB" sz="700" b="0" dirty="0" smtClean="0">
                <a:solidFill>
                  <a:srgbClr val="343434"/>
                </a:solidFill>
              </a:rPr>
              <a:t>B: 144</a:t>
            </a:r>
            <a:endParaRPr lang="en-GB" sz="700" b="0" dirty="0">
              <a:solidFill>
                <a:srgbClr val="343434"/>
              </a:solidFill>
            </a:endParaRPr>
          </a:p>
        </p:txBody>
      </p:sp>
      <p:sp>
        <p:nvSpPr>
          <p:cNvPr id="74" name="Freeform 8"/>
          <p:cNvSpPr>
            <a:spLocks/>
          </p:cNvSpPr>
          <p:nvPr userDrawn="1"/>
        </p:nvSpPr>
        <p:spPr bwMode="auto">
          <a:xfrm>
            <a:off x="5581681"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5" name="Rectangle 74"/>
          <p:cNvSpPr/>
          <p:nvPr userDrawn="1"/>
        </p:nvSpPr>
        <p:spPr>
          <a:xfrm>
            <a:off x="6050217"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STRENGTHEN</a:t>
            </a:r>
          </a:p>
          <a:p>
            <a:pPr rtl="0" fontAlgn="auto">
              <a:spcBef>
                <a:spcPts val="0"/>
              </a:spcBef>
              <a:spcAft>
                <a:spcPts val="0"/>
              </a:spcAft>
            </a:pPr>
            <a:r>
              <a:rPr lang="en-GB" sz="700" dirty="0" smtClean="0">
                <a:solidFill>
                  <a:srgbClr val="343434"/>
                </a:solidFill>
              </a:rPr>
              <a:t>CAPACITY</a:t>
            </a:r>
          </a:p>
          <a:p>
            <a:pPr rtl="0" fontAlgn="auto">
              <a:spcBef>
                <a:spcPts val="0"/>
              </a:spcBef>
              <a:spcAft>
                <a:spcPts val="0"/>
              </a:spcAft>
            </a:pPr>
            <a:r>
              <a:rPr lang="en-GB" sz="700" b="0" dirty="0" smtClean="0">
                <a:solidFill>
                  <a:srgbClr val="343434"/>
                </a:solidFill>
              </a:rPr>
              <a:t>R: 206</a:t>
            </a:r>
          </a:p>
          <a:p>
            <a:pPr rtl="0" fontAlgn="auto">
              <a:spcBef>
                <a:spcPts val="0"/>
              </a:spcBef>
              <a:spcAft>
                <a:spcPts val="0"/>
              </a:spcAft>
            </a:pPr>
            <a:r>
              <a:rPr lang="en-GB" sz="700" b="0" dirty="0" smtClean="0">
                <a:solidFill>
                  <a:srgbClr val="343434"/>
                </a:solidFill>
              </a:rPr>
              <a:t>G: 15</a:t>
            </a:r>
          </a:p>
          <a:p>
            <a:pPr rtl="0" fontAlgn="auto">
              <a:spcBef>
                <a:spcPts val="0"/>
              </a:spcBef>
              <a:spcAft>
                <a:spcPts val="0"/>
              </a:spcAft>
            </a:pPr>
            <a:r>
              <a:rPr lang="en-GB" sz="700" b="0" dirty="0" smtClean="0">
                <a:solidFill>
                  <a:srgbClr val="343434"/>
                </a:solidFill>
              </a:rPr>
              <a:t>B: 105</a:t>
            </a:r>
            <a:endParaRPr lang="en-GB" sz="700" b="0" dirty="0">
              <a:solidFill>
                <a:srgbClr val="343434"/>
              </a:solidFill>
            </a:endParaRPr>
          </a:p>
        </p:txBody>
      </p:sp>
      <p:sp>
        <p:nvSpPr>
          <p:cNvPr id="76" name="Freeform 8"/>
          <p:cNvSpPr>
            <a:spLocks/>
          </p:cNvSpPr>
          <p:nvPr userDrawn="1"/>
        </p:nvSpPr>
        <p:spPr bwMode="auto">
          <a:xfrm>
            <a:off x="6742562"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7" name="Rectangle 76"/>
          <p:cNvSpPr/>
          <p:nvPr userDrawn="1"/>
        </p:nvSpPr>
        <p:spPr>
          <a:xfrm>
            <a:off x="7211634"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INCREASE</a:t>
            </a:r>
          </a:p>
          <a:p>
            <a:pPr rtl="0" fontAlgn="auto">
              <a:spcBef>
                <a:spcPts val="0"/>
              </a:spcBef>
              <a:spcAft>
                <a:spcPts val="0"/>
              </a:spcAft>
            </a:pPr>
            <a:r>
              <a:rPr lang="en-GB" sz="700" dirty="0" smtClean="0">
                <a:solidFill>
                  <a:srgbClr val="343434"/>
                </a:solidFill>
              </a:rPr>
              <a:t>PREDICTABILITY</a:t>
            </a:r>
          </a:p>
          <a:p>
            <a:pPr rtl="0" fontAlgn="auto">
              <a:spcBef>
                <a:spcPts val="0"/>
              </a:spcBef>
              <a:spcAft>
                <a:spcPts val="0"/>
              </a:spcAft>
            </a:pPr>
            <a:r>
              <a:rPr lang="en-GB" sz="700" b="0" dirty="0" smtClean="0">
                <a:solidFill>
                  <a:srgbClr val="343434"/>
                </a:solidFill>
              </a:rPr>
              <a:t>R: 149</a:t>
            </a:r>
          </a:p>
          <a:p>
            <a:pPr rtl="0" fontAlgn="auto">
              <a:spcBef>
                <a:spcPts val="0"/>
              </a:spcBef>
              <a:spcAft>
                <a:spcPts val="0"/>
              </a:spcAft>
            </a:pPr>
            <a:r>
              <a:rPr lang="en-GB" sz="700" b="0" dirty="0" smtClean="0">
                <a:solidFill>
                  <a:srgbClr val="343434"/>
                </a:solidFill>
              </a:rPr>
              <a:t>G: 214</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78" name="Freeform 8"/>
          <p:cNvSpPr>
            <a:spLocks/>
          </p:cNvSpPr>
          <p:nvPr userDrawn="1"/>
        </p:nvSpPr>
        <p:spPr bwMode="auto">
          <a:xfrm>
            <a:off x="7903444"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9" name="Rectangle 78"/>
          <p:cNvSpPr/>
          <p:nvPr userDrawn="1"/>
        </p:nvSpPr>
        <p:spPr>
          <a:xfrm>
            <a:off x="8373052"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SHAPE</a:t>
            </a:r>
          </a:p>
          <a:p>
            <a:pPr rtl="0" fontAlgn="auto">
              <a:spcBef>
                <a:spcPts val="0"/>
              </a:spcBef>
              <a:spcAft>
                <a:spcPts val="0"/>
              </a:spcAft>
            </a:pPr>
            <a:r>
              <a:rPr lang="en-GB" sz="700" dirty="0" smtClean="0">
                <a:solidFill>
                  <a:srgbClr val="343434"/>
                </a:solidFill>
              </a:rPr>
              <a:t>THE MARKET</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161</a:t>
            </a:r>
          </a:p>
          <a:p>
            <a:pPr rtl="0" fontAlgn="auto">
              <a:spcBef>
                <a:spcPts val="0"/>
              </a:spcBef>
              <a:spcAft>
                <a:spcPts val="0"/>
              </a:spcAft>
            </a:pPr>
            <a:r>
              <a:rPr lang="en-GB" sz="700" b="0" dirty="0" smtClean="0">
                <a:solidFill>
                  <a:srgbClr val="343434"/>
                </a:solidFill>
              </a:rPr>
              <a:t>B: 223</a:t>
            </a:r>
            <a:endParaRPr lang="en-GB" sz="700" b="0" dirty="0">
              <a:solidFill>
                <a:srgbClr val="343434"/>
              </a:solidFill>
            </a:endParaRPr>
          </a:p>
        </p:txBody>
      </p:sp>
      <p:sp>
        <p:nvSpPr>
          <p:cNvPr id="80" name="Freeform 8"/>
          <p:cNvSpPr>
            <a:spLocks/>
          </p:cNvSpPr>
          <p:nvPr userDrawn="1"/>
        </p:nvSpPr>
        <p:spPr bwMode="auto">
          <a:xfrm>
            <a:off x="4419241"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ED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1" name="Rectangle 80"/>
          <p:cNvSpPr/>
          <p:nvPr userDrawn="1"/>
        </p:nvSpPr>
        <p:spPr>
          <a:xfrm>
            <a:off x="4888849"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IPV</a:t>
            </a:r>
          </a:p>
          <a:p>
            <a:pPr rtl="0" fontAlgn="auto">
              <a:spcBef>
                <a:spcPts val="0"/>
              </a:spcBef>
              <a:spcAft>
                <a:spcPts val="0"/>
              </a:spcAft>
            </a:pPr>
            <a:r>
              <a:rPr lang="en-GB" sz="700" dirty="0" smtClean="0">
                <a:solidFill>
                  <a:srgbClr val="343434"/>
                </a:solidFill>
              </a:rPr>
              <a:t>INJECTABLE</a:t>
            </a:r>
          </a:p>
          <a:p>
            <a:pPr rtl="0" fontAlgn="auto">
              <a:spcBef>
                <a:spcPts val="0"/>
              </a:spcBef>
              <a:spcAft>
                <a:spcPts val="0"/>
              </a:spcAft>
            </a:pPr>
            <a:r>
              <a:rPr lang="en-GB" sz="700" dirty="0" smtClean="0">
                <a:solidFill>
                  <a:srgbClr val="343434"/>
                </a:solidFill>
              </a:rPr>
              <a:t>POLIO</a:t>
            </a:r>
          </a:p>
          <a:p>
            <a:pPr rtl="0" fontAlgn="auto">
              <a:spcBef>
                <a:spcPts val="0"/>
              </a:spcBef>
              <a:spcAft>
                <a:spcPts val="0"/>
              </a:spcAft>
            </a:pPr>
            <a:r>
              <a:rPr lang="en-GB" sz="700" b="0" dirty="0" smtClean="0">
                <a:solidFill>
                  <a:srgbClr val="343434"/>
                </a:solidFill>
              </a:rPr>
              <a:t>R: 206</a:t>
            </a:r>
          </a:p>
          <a:p>
            <a:pPr rtl="0" fontAlgn="auto">
              <a:spcBef>
                <a:spcPts val="0"/>
              </a:spcBef>
              <a:spcAft>
                <a:spcPts val="0"/>
              </a:spcAft>
            </a:pPr>
            <a:r>
              <a:rPr lang="en-GB" sz="700" b="0" dirty="0" smtClean="0">
                <a:solidFill>
                  <a:srgbClr val="343434"/>
                </a:solidFill>
              </a:rPr>
              <a:t>G: 220</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82" name="Freeform 8"/>
          <p:cNvSpPr>
            <a:spLocks/>
          </p:cNvSpPr>
          <p:nvPr userDrawn="1"/>
        </p:nvSpPr>
        <p:spPr bwMode="auto">
          <a:xfrm>
            <a:off x="5580642"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B28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3" name="Rectangle 82"/>
          <p:cNvSpPr/>
          <p:nvPr userDrawn="1"/>
        </p:nvSpPr>
        <p:spPr>
          <a:xfrm>
            <a:off x="6050250"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JAPANESE</a:t>
            </a:r>
          </a:p>
          <a:p>
            <a:pPr rtl="0" fontAlgn="auto">
              <a:spcBef>
                <a:spcPts val="0"/>
              </a:spcBef>
              <a:spcAft>
                <a:spcPts val="0"/>
              </a:spcAft>
            </a:pPr>
            <a:r>
              <a:rPr lang="en-GB" sz="700" dirty="0" smtClean="0">
                <a:solidFill>
                  <a:srgbClr val="343434"/>
                </a:solidFill>
              </a:rPr>
              <a:t>ENCEPHALITIS</a:t>
            </a:r>
          </a:p>
          <a:p>
            <a:pPr rtl="0" fontAlgn="auto">
              <a:spcBef>
                <a:spcPts val="0"/>
              </a:spcBef>
              <a:spcAft>
                <a:spcPts val="0"/>
              </a:spcAft>
            </a:pPr>
            <a:r>
              <a:rPr lang="en-GB" sz="700" b="0" dirty="0" smtClean="0">
                <a:solidFill>
                  <a:srgbClr val="343434"/>
                </a:solidFill>
              </a:rPr>
              <a:t>R: 178</a:t>
            </a:r>
          </a:p>
          <a:p>
            <a:pPr rtl="0" fontAlgn="auto">
              <a:spcBef>
                <a:spcPts val="0"/>
              </a:spcBef>
              <a:spcAft>
                <a:spcPts val="0"/>
              </a:spcAft>
            </a:pPr>
            <a:r>
              <a:rPr lang="en-GB" sz="700" b="0" dirty="0" smtClean="0">
                <a:solidFill>
                  <a:srgbClr val="343434"/>
                </a:solidFill>
              </a:rPr>
              <a:t>G: 136</a:t>
            </a:r>
          </a:p>
          <a:p>
            <a:pPr rtl="0" fontAlgn="auto">
              <a:spcBef>
                <a:spcPts val="0"/>
              </a:spcBef>
              <a:spcAft>
                <a:spcPts val="0"/>
              </a:spcAft>
            </a:pPr>
            <a:r>
              <a:rPr lang="en-GB" sz="700" b="0" dirty="0" smtClean="0">
                <a:solidFill>
                  <a:srgbClr val="343434"/>
                </a:solidFill>
              </a:rPr>
              <a:t>B: 185</a:t>
            </a:r>
            <a:endParaRPr lang="en-GB" sz="700" b="0" dirty="0">
              <a:solidFill>
                <a:srgbClr val="343434"/>
              </a:solidFill>
            </a:endParaRPr>
          </a:p>
        </p:txBody>
      </p:sp>
      <p:sp>
        <p:nvSpPr>
          <p:cNvPr id="84" name="Freeform 8"/>
          <p:cNvSpPr>
            <a:spLocks/>
          </p:cNvSpPr>
          <p:nvPr userDrawn="1"/>
        </p:nvSpPr>
        <p:spPr bwMode="auto">
          <a:xfrm>
            <a:off x="6742043"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41B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5" name="Rectangle 84"/>
          <p:cNvSpPr/>
          <p:nvPr userDrawn="1"/>
        </p:nvSpPr>
        <p:spPr>
          <a:xfrm>
            <a:off x="7211651"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b="0" dirty="0" smtClean="0">
                <a:solidFill>
                  <a:srgbClr val="343434"/>
                </a:solidFill>
              </a:rPr>
              <a:t>R: 65</a:t>
            </a:r>
          </a:p>
          <a:p>
            <a:pPr rtl="0" fontAlgn="auto">
              <a:spcBef>
                <a:spcPts val="0"/>
              </a:spcBef>
              <a:spcAft>
                <a:spcPts val="0"/>
              </a:spcAft>
            </a:pPr>
            <a:r>
              <a:rPr lang="en-GB" sz="700" b="0" dirty="0" smtClean="0">
                <a:solidFill>
                  <a:srgbClr val="343434"/>
                </a:solidFill>
              </a:rPr>
              <a:t>G: 182</a:t>
            </a:r>
          </a:p>
          <a:p>
            <a:pPr rtl="0" fontAlgn="auto">
              <a:spcBef>
                <a:spcPts val="0"/>
              </a:spcBef>
              <a:spcAft>
                <a:spcPts val="0"/>
              </a:spcAft>
            </a:pPr>
            <a:r>
              <a:rPr lang="en-GB" sz="700" b="0" dirty="0" smtClean="0">
                <a:solidFill>
                  <a:srgbClr val="343434"/>
                </a:solidFill>
              </a:rPr>
              <a:t>B: 230</a:t>
            </a:r>
            <a:endParaRPr lang="en-GB" sz="700" b="0" dirty="0">
              <a:solidFill>
                <a:srgbClr val="343434"/>
              </a:solidFill>
            </a:endParaRPr>
          </a:p>
        </p:txBody>
      </p:sp>
      <p:sp>
        <p:nvSpPr>
          <p:cNvPr id="86" name="Freeform 8"/>
          <p:cNvSpPr>
            <a:spLocks/>
          </p:cNvSpPr>
          <p:nvPr userDrawn="1"/>
        </p:nvSpPr>
        <p:spPr bwMode="auto">
          <a:xfrm>
            <a:off x="7903444"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7" name="Rectangle 86"/>
          <p:cNvSpPr/>
          <p:nvPr userDrawn="1"/>
        </p:nvSpPr>
        <p:spPr>
          <a:xfrm>
            <a:off x="8373052"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dirty="0" smtClean="0">
                <a:solidFill>
                  <a:srgbClr val="343434"/>
                </a:solidFill>
              </a:rPr>
              <a:t>2</a:t>
            </a:r>
            <a:r>
              <a:rPr lang="en-GB" sz="700" baseline="30000" dirty="0" smtClean="0">
                <a:solidFill>
                  <a:srgbClr val="343434"/>
                </a:solidFill>
              </a:rPr>
              <a:t>ND</a:t>
            </a:r>
            <a:r>
              <a:rPr lang="en-GB" sz="700" dirty="0" smtClean="0">
                <a:solidFill>
                  <a:srgbClr val="343434"/>
                </a:solidFill>
              </a:rPr>
              <a:t> DOSE</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151</a:t>
            </a:r>
          </a:p>
          <a:p>
            <a:pPr rtl="0" fontAlgn="auto">
              <a:spcBef>
                <a:spcPts val="0"/>
              </a:spcBef>
              <a:spcAft>
                <a:spcPts val="0"/>
              </a:spcAft>
            </a:pPr>
            <a:r>
              <a:rPr lang="en-GB" sz="700" b="0" dirty="0" smtClean="0">
                <a:solidFill>
                  <a:srgbClr val="343434"/>
                </a:solidFill>
              </a:rPr>
              <a:t>B: 169</a:t>
            </a:r>
            <a:endParaRPr lang="en-GB" sz="700" b="0" dirty="0">
              <a:solidFill>
                <a:srgbClr val="343434"/>
              </a:solidFill>
            </a:endParaRPr>
          </a:p>
        </p:txBody>
      </p:sp>
      <p:sp>
        <p:nvSpPr>
          <p:cNvPr id="88" name="Freeform 8"/>
          <p:cNvSpPr>
            <a:spLocks/>
          </p:cNvSpPr>
          <p:nvPr userDrawn="1"/>
        </p:nvSpPr>
        <p:spPr bwMode="auto">
          <a:xfrm>
            <a:off x="4419694"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33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9" name="Rectangle 88"/>
          <p:cNvSpPr/>
          <p:nvPr userDrawn="1"/>
        </p:nvSpPr>
        <p:spPr>
          <a:xfrm>
            <a:off x="4888339"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PNEUMO</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51</a:t>
            </a:r>
          </a:p>
          <a:p>
            <a:pPr rtl="0" fontAlgn="auto">
              <a:spcBef>
                <a:spcPts val="0"/>
              </a:spcBef>
              <a:spcAft>
                <a:spcPts val="0"/>
              </a:spcAft>
            </a:pPr>
            <a:r>
              <a:rPr lang="en-GB" sz="700" b="0" dirty="0" smtClean="0">
                <a:solidFill>
                  <a:srgbClr val="343434"/>
                </a:solidFill>
              </a:rPr>
              <a:t>B: 160</a:t>
            </a:r>
            <a:endParaRPr lang="en-GB" sz="700" b="0" dirty="0">
              <a:solidFill>
                <a:srgbClr val="343434"/>
              </a:solidFill>
            </a:endParaRPr>
          </a:p>
        </p:txBody>
      </p:sp>
      <p:sp>
        <p:nvSpPr>
          <p:cNvPr id="90" name="Freeform 8"/>
          <p:cNvSpPr>
            <a:spLocks/>
          </p:cNvSpPr>
          <p:nvPr userDrawn="1"/>
        </p:nvSpPr>
        <p:spPr bwMode="auto">
          <a:xfrm>
            <a:off x="5581246"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860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1" name="Rectangle 90"/>
          <p:cNvSpPr/>
          <p:nvPr userDrawn="1"/>
        </p:nvSpPr>
        <p:spPr>
          <a:xfrm>
            <a:off x="6049570"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ROTAVIRUS</a:t>
            </a:r>
          </a:p>
          <a:p>
            <a:pPr rtl="0" fontAlgn="auto">
              <a:spcBef>
                <a:spcPts val="0"/>
              </a:spcBef>
              <a:spcAft>
                <a:spcPts val="0"/>
              </a:spcAft>
            </a:pPr>
            <a:r>
              <a:rPr lang="en-GB" sz="700" b="0" dirty="0" smtClean="0">
                <a:solidFill>
                  <a:srgbClr val="343434"/>
                </a:solidFill>
              </a:rPr>
              <a:t>R: 216</a:t>
            </a:r>
          </a:p>
          <a:p>
            <a:pPr rtl="0" fontAlgn="auto">
              <a:spcBef>
                <a:spcPts val="0"/>
              </a:spcBef>
              <a:spcAft>
                <a:spcPts val="0"/>
              </a:spcAft>
            </a:pPr>
            <a:r>
              <a:rPr lang="en-GB" sz="700" b="0" dirty="0" smtClean="0">
                <a:solidFill>
                  <a:srgbClr val="343434"/>
                </a:solidFill>
              </a:rPr>
              <a:t>G: 96</a:t>
            </a:r>
          </a:p>
          <a:p>
            <a:pPr rtl="0" fontAlgn="auto">
              <a:spcBef>
                <a:spcPts val="0"/>
              </a:spcBef>
              <a:spcAft>
                <a:spcPts val="0"/>
              </a:spcAft>
            </a:pPr>
            <a:r>
              <a:rPr lang="en-GB" sz="700" b="0" dirty="0" smtClean="0">
                <a:solidFill>
                  <a:srgbClr val="343434"/>
                </a:solidFill>
              </a:rPr>
              <a:t>B: 24</a:t>
            </a:r>
            <a:endParaRPr lang="en-GB" sz="700" b="0" dirty="0">
              <a:solidFill>
                <a:srgbClr val="343434"/>
              </a:solidFill>
            </a:endParaRPr>
          </a:p>
        </p:txBody>
      </p:sp>
      <p:sp>
        <p:nvSpPr>
          <p:cNvPr id="92" name="Freeform 8"/>
          <p:cNvSpPr>
            <a:spLocks/>
          </p:cNvSpPr>
          <p:nvPr userDrawn="1"/>
        </p:nvSpPr>
        <p:spPr bwMode="auto">
          <a:xfrm>
            <a:off x="6742800"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EAA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3" name="Rectangle 92"/>
          <p:cNvSpPr/>
          <p:nvPr userDrawn="1"/>
        </p:nvSpPr>
        <p:spPr>
          <a:xfrm>
            <a:off x="7210800"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YELLOW</a:t>
            </a:r>
          </a:p>
          <a:p>
            <a:pPr rtl="0" fontAlgn="auto">
              <a:spcBef>
                <a:spcPts val="0"/>
              </a:spcBef>
              <a:spcAft>
                <a:spcPts val="0"/>
              </a:spcAft>
            </a:pPr>
            <a:r>
              <a:rPr lang="en-GB" sz="700" dirty="0" smtClean="0">
                <a:solidFill>
                  <a:srgbClr val="343434"/>
                </a:solidFill>
              </a:rPr>
              <a:t>FEVER</a:t>
            </a:r>
          </a:p>
          <a:p>
            <a:pPr rtl="0" fontAlgn="auto">
              <a:spcBef>
                <a:spcPts val="0"/>
              </a:spcBef>
              <a:spcAft>
                <a:spcPts val="0"/>
              </a:spcAft>
            </a:pPr>
            <a:r>
              <a:rPr lang="en-GB" sz="700" b="0" dirty="0" smtClean="0">
                <a:solidFill>
                  <a:srgbClr val="343434"/>
                </a:solidFill>
              </a:rPr>
              <a:t>R: 234</a:t>
            </a:r>
          </a:p>
          <a:p>
            <a:pPr rtl="0" fontAlgn="auto">
              <a:spcBef>
                <a:spcPts val="0"/>
              </a:spcBef>
              <a:spcAft>
                <a:spcPts val="0"/>
              </a:spcAft>
            </a:pPr>
            <a:r>
              <a:rPr lang="en-GB" sz="700" b="0" dirty="0" smtClean="0">
                <a:solidFill>
                  <a:srgbClr val="343434"/>
                </a:solidFill>
              </a:rPr>
              <a:t>G: 170</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94" name="Freeform 8"/>
          <p:cNvSpPr>
            <a:spLocks/>
          </p:cNvSpPr>
          <p:nvPr userDrawn="1"/>
        </p:nvSpPr>
        <p:spPr bwMode="auto">
          <a:xfrm>
            <a:off x="935038"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F5C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5" name="Rectangle 94"/>
          <p:cNvSpPr/>
          <p:nvPr userDrawn="1"/>
        </p:nvSpPr>
        <p:spPr>
          <a:xfrm>
            <a:off x="1404646"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CHOLERA</a:t>
            </a:r>
          </a:p>
          <a:p>
            <a:pPr rtl="0" fontAlgn="auto">
              <a:spcBef>
                <a:spcPts val="0"/>
              </a:spcBef>
              <a:spcAft>
                <a:spcPts val="0"/>
              </a:spcAft>
            </a:pPr>
            <a:r>
              <a:rPr lang="en-GB" sz="700" b="0" dirty="0" smtClean="0">
                <a:solidFill>
                  <a:srgbClr val="343434"/>
                </a:solidFill>
              </a:rPr>
              <a:t>R: 175</a:t>
            </a:r>
          </a:p>
          <a:p>
            <a:pPr rtl="0" fontAlgn="auto">
              <a:spcBef>
                <a:spcPts val="0"/>
              </a:spcBef>
              <a:spcAft>
                <a:spcPts val="0"/>
              </a:spcAft>
            </a:pPr>
            <a:r>
              <a:rPr lang="en-GB" sz="700" b="0" dirty="0" smtClean="0">
                <a:solidFill>
                  <a:srgbClr val="343434"/>
                </a:solidFill>
              </a:rPr>
              <a:t>G: 92</a:t>
            </a:r>
          </a:p>
          <a:p>
            <a:pPr rtl="0" fontAlgn="auto">
              <a:spcBef>
                <a:spcPts val="0"/>
              </a:spcBef>
              <a:spcAft>
                <a:spcPts val="0"/>
              </a:spcAft>
            </a:pPr>
            <a:r>
              <a:rPr lang="en-GB" sz="700" b="0" dirty="0" smtClean="0">
                <a:solidFill>
                  <a:srgbClr val="343434"/>
                </a:solidFill>
              </a:rPr>
              <a:t>B: 55</a:t>
            </a:r>
            <a:endParaRPr lang="en-GB" sz="700" b="0" dirty="0">
              <a:solidFill>
                <a:srgbClr val="343434"/>
              </a:solidFill>
            </a:endParaRPr>
          </a:p>
        </p:txBody>
      </p:sp>
      <p:sp>
        <p:nvSpPr>
          <p:cNvPr id="96" name="Freeform 8"/>
          <p:cNvSpPr>
            <a:spLocks/>
          </p:cNvSpPr>
          <p:nvPr userDrawn="1"/>
        </p:nvSpPr>
        <p:spPr bwMode="auto">
          <a:xfrm>
            <a:off x="2096439"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50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7" name="Rectangle 96"/>
          <p:cNvSpPr/>
          <p:nvPr userDrawn="1"/>
        </p:nvSpPr>
        <p:spPr>
          <a:xfrm>
            <a:off x="2566047"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HEPB</a:t>
            </a:r>
          </a:p>
          <a:p>
            <a:pPr rtl="0" fontAlgn="auto">
              <a:spcBef>
                <a:spcPts val="0"/>
              </a:spcBef>
              <a:spcAft>
                <a:spcPts val="0"/>
              </a:spcAft>
            </a:pPr>
            <a:r>
              <a:rPr lang="en-GB" sz="700" b="0" dirty="0" smtClean="0">
                <a:solidFill>
                  <a:srgbClr val="343434"/>
                </a:solidFill>
              </a:rPr>
              <a:t>R: 213</a:t>
            </a:r>
          </a:p>
          <a:p>
            <a:pPr rtl="0" fontAlgn="auto">
              <a:spcBef>
                <a:spcPts val="0"/>
              </a:spcBef>
              <a:spcAft>
                <a:spcPts val="0"/>
              </a:spcAft>
            </a:pPr>
            <a:r>
              <a:rPr lang="en-GB" sz="700" b="0" dirty="0" smtClean="0">
                <a:solidFill>
                  <a:srgbClr val="343434"/>
                </a:solidFill>
              </a:rPr>
              <a:t>G: 0</a:t>
            </a:r>
          </a:p>
          <a:p>
            <a:pPr rtl="0" fontAlgn="auto">
              <a:spcBef>
                <a:spcPts val="0"/>
              </a:spcBef>
              <a:spcAft>
                <a:spcPts val="0"/>
              </a:spcAft>
            </a:pPr>
            <a:r>
              <a:rPr lang="en-GB" sz="700" b="0" dirty="0" smtClean="0">
                <a:solidFill>
                  <a:srgbClr val="343434"/>
                </a:solidFill>
              </a:rPr>
              <a:t>B: 50</a:t>
            </a:r>
            <a:endParaRPr lang="en-GB" sz="700" b="0" dirty="0">
              <a:solidFill>
                <a:srgbClr val="343434"/>
              </a:solidFill>
            </a:endParaRPr>
          </a:p>
        </p:txBody>
      </p:sp>
      <p:sp>
        <p:nvSpPr>
          <p:cNvPr id="98" name="Freeform 8"/>
          <p:cNvSpPr>
            <a:spLocks/>
          </p:cNvSpPr>
          <p:nvPr userDrawn="1"/>
        </p:nvSpPr>
        <p:spPr bwMode="auto">
          <a:xfrm>
            <a:off x="3257840"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F59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9" name="Rectangle 98"/>
          <p:cNvSpPr/>
          <p:nvPr userDrawn="1"/>
        </p:nvSpPr>
        <p:spPr>
          <a:xfrm>
            <a:off x="3727448"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HPV</a:t>
            </a:r>
          </a:p>
          <a:p>
            <a:pPr rtl="0" fontAlgn="auto">
              <a:spcBef>
                <a:spcPts val="0"/>
              </a:spcBef>
              <a:spcAft>
                <a:spcPts val="0"/>
              </a:spcAft>
            </a:pPr>
            <a:r>
              <a:rPr lang="en-GB" sz="700" b="0" dirty="0" smtClean="0">
                <a:solidFill>
                  <a:srgbClr val="343434"/>
                </a:solidFill>
              </a:rPr>
              <a:t>R: 245</a:t>
            </a:r>
          </a:p>
          <a:p>
            <a:pPr rtl="0" fontAlgn="auto">
              <a:spcBef>
                <a:spcPts val="0"/>
              </a:spcBef>
              <a:spcAft>
                <a:spcPts val="0"/>
              </a:spcAft>
            </a:pPr>
            <a:r>
              <a:rPr lang="en-GB" sz="700" b="0" dirty="0" smtClean="0">
                <a:solidFill>
                  <a:srgbClr val="343434"/>
                </a:solidFill>
              </a:rPr>
              <a:t>G: 155</a:t>
            </a:r>
          </a:p>
          <a:p>
            <a:pPr rtl="0" fontAlgn="auto">
              <a:spcBef>
                <a:spcPts val="0"/>
              </a:spcBef>
              <a:spcAft>
                <a:spcPts val="0"/>
              </a:spcAft>
            </a:pPr>
            <a:r>
              <a:rPr lang="en-GB" sz="700" b="0" dirty="0" smtClean="0">
                <a:solidFill>
                  <a:srgbClr val="343434"/>
                </a:solidFill>
              </a:rPr>
              <a:t>B: 187</a:t>
            </a:r>
            <a:endParaRPr lang="en-GB" sz="700" b="0" dirty="0">
              <a:solidFill>
                <a:srgbClr val="343434"/>
              </a:solidFill>
            </a:endParaRPr>
          </a:p>
        </p:txBody>
      </p:sp>
      <p:sp>
        <p:nvSpPr>
          <p:cNvPr id="100" name="Freeform 8"/>
          <p:cNvSpPr>
            <a:spLocks/>
          </p:cNvSpPr>
          <p:nvPr userDrawn="1"/>
        </p:nvSpPr>
        <p:spPr bwMode="auto">
          <a:xfrm>
            <a:off x="935038"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5A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1" name="Rectangle 100"/>
          <p:cNvSpPr/>
          <p:nvPr userDrawn="1"/>
        </p:nvSpPr>
        <p:spPr>
          <a:xfrm>
            <a:off x="1404646"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dirty="0" smtClean="0">
                <a:solidFill>
                  <a:srgbClr val="343434"/>
                </a:solidFill>
              </a:rPr>
              <a:t>RUBELLA</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90</a:t>
            </a:r>
          </a:p>
          <a:p>
            <a:pPr rtl="0" fontAlgn="auto">
              <a:spcBef>
                <a:spcPts val="0"/>
              </a:spcBef>
              <a:spcAft>
                <a:spcPts val="0"/>
              </a:spcAft>
            </a:pPr>
            <a:r>
              <a:rPr lang="en-GB" sz="700" b="0" dirty="0" smtClean="0">
                <a:solidFill>
                  <a:srgbClr val="343434"/>
                </a:solidFill>
              </a:rPr>
              <a:t>B: 112</a:t>
            </a:r>
            <a:endParaRPr lang="en-GB" sz="700" b="0" dirty="0">
              <a:solidFill>
                <a:srgbClr val="343434"/>
              </a:solidFill>
            </a:endParaRPr>
          </a:p>
        </p:txBody>
      </p:sp>
      <p:sp>
        <p:nvSpPr>
          <p:cNvPr id="102" name="Freeform 8"/>
          <p:cNvSpPr>
            <a:spLocks/>
          </p:cNvSpPr>
          <p:nvPr userDrawn="1"/>
        </p:nvSpPr>
        <p:spPr bwMode="auto">
          <a:xfrm>
            <a:off x="2096590"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6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3" name="Rectangle 102"/>
          <p:cNvSpPr/>
          <p:nvPr userDrawn="1"/>
        </p:nvSpPr>
        <p:spPr>
          <a:xfrm>
            <a:off x="2565877"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MENINGITIS</a:t>
            </a:r>
          </a:p>
          <a:p>
            <a:pPr rtl="0" fontAlgn="auto">
              <a:spcBef>
                <a:spcPts val="0"/>
              </a:spcBef>
              <a:spcAft>
                <a:spcPts val="0"/>
              </a:spcAft>
            </a:pPr>
            <a:r>
              <a:rPr lang="en-GB" sz="700" dirty="0" smtClean="0">
                <a:solidFill>
                  <a:srgbClr val="343434"/>
                </a:solidFill>
              </a:rPr>
              <a:t>A</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150</a:t>
            </a:r>
          </a:p>
          <a:p>
            <a:pPr rtl="0" fontAlgn="auto">
              <a:spcBef>
                <a:spcPts val="0"/>
              </a:spcBef>
              <a:spcAft>
                <a:spcPts val="0"/>
              </a:spcAft>
            </a:pPr>
            <a:r>
              <a:rPr lang="en-GB" sz="700" b="0" dirty="0" smtClean="0">
                <a:solidFill>
                  <a:srgbClr val="343434"/>
                </a:solidFill>
              </a:rPr>
              <a:t>B: 57</a:t>
            </a:r>
            <a:endParaRPr lang="en-GB" sz="700" b="0" dirty="0">
              <a:solidFill>
                <a:srgbClr val="343434"/>
              </a:solidFill>
            </a:endParaRPr>
          </a:p>
        </p:txBody>
      </p:sp>
      <p:sp>
        <p:nvSpPr>
          <p:cNvPr id="104" name="Freeform 8"/>
          <p:cNvSpPr>
            <a:spLocks/>
          </p:cNvSpPr>
          <p:nvPr userDrawn="1"/>
        </p:nvSpPr>
        <p:spPr bwMode="auto">
          <a:xfrm>
            <a:off x="3258142"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532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5" name="Rectangle 104"/>
          <p:cNvSpPr/>
          <p:nvPr userDrawn="1"/>
        </p:nvSpPr>
        <p:spPr>
          <a:xfrm>
            <a:off x="3727108"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PENTA</a:t>
            </a:r>
          </a:p>
          <a:p>
            <a:pPr rtl="0" fontAlgn="auto">
              <a:spcBef>
                <a:spcPts val="0"/>
              </a:spcBef>
              <a:spcAft>
                <a:spcPts val="0"/>
              </a:spcAft>
            </a:pPr>
            <a:r>
              <a:rPr lang="en-GB" sz="700" dirty="0" smtClean="0">
                <a:solidFill>
                  <a:srgbClr val="343434"/>
                </a:solidFill>
              </a:rPr>
              <a:t>DTP–HEP-HIB</a:t>
            </a:r>
          </a:p>
          <a:p>
            <a:pPr rtl="0" fontAlgn="auto">
              <a:spcBef>
                <a:spcPts val="0"/>
              </a:spcBef>
              <a:spcAft>
                <a:spcPts val="0"/>
              </a:spcAft>
            </a:pPr>
            <a:r>
              <a:rPr lang="en-GB" sz="700" b="0" dirty="0" smtClean="0">
                <a:solidFill>
                  <a:srgbClr val="343434"/>
                </a:solidFill>
              </a:rPr>
              <a:t>R: 101</a:t>
            </a:r>
          </a:p>
          <a:p>
            <a:pPr rtl="0" fontAlgn="auto">
              <a:spcBef>
                <a:spcPts val="0"/>
              </a:spcBef>
              <a:spcAft>
                <a:spcPts val="0"/>
              </a:spcAft>
            </a:pPr>
            <a:r>
              <a:rPr lang="en-GB" sz="700" b="0" dirty="0" smtClean="0">
                <a:solidFill>
                  <a:srgbClr val="343434"/>
                </a:solidFill>
              </a:rPr>
              <a:t>G: 50</a:t>
            </a:r>
          </a:p>
          <a:p>
            <a:pPr rtl="0" fontAlgn="auto">
              <a:spcBef>
                <a:spcPts val="0"/>
              </a:spcBef>
              <a:spcAft>
                <a:spcPts val="0"/>
              </a:spcAft>
            </a:pPr>
            <a:r>
              <a:rPr lang="en-GB" sz="700" b="0" dirty="0" smtClean="0">
                <a:solidFill>
                  <a:srgbClr val="343434"/>
                </a:solidFill>
              </a:rPr>
              <a:t>B: 121</a:t>
            </a:r>
            <a:endParaRPr lang="en-GB" sz="700" b="0" dirty="0">
              <a:solidFill>
                <a:srgbClr val="343434"/>
              </a:solidFill>
            </a:endParaRPr>
          </a:p>
        </p:txBody>
      </p:sp>
      <p:sp>
        <p:nvSpPr>
          <p:cNvPr id="106" name="Rectangle 105"/>
          <p:cNvSpPr/>
          <p:nvPr userDrawn="1"/>
        </p:nvSpPr>
        <p:spPr>
          <a:xfrm>
            <a:off x="5580112" y="5279243"/>
            <a:ext cx="3168601" cy="756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rtl="0" fontAlgn="auto">
              <a:spcBef>
                <a:spcPts val="0"/>
              </a:spcBef>
              <a:spcAft>
                <a:spcPts val="0"/>
              </a:spcAft>
            </a:pPr>
            <a:r>
              <a:rPr lang="en-GB" sz="1200" dirty="0" smtClean="0">
                <a:solidFill>
                  <a:srgbClr val="343434"/>
                </a:solidFill>
              </a:rPr>
              <a:t>Please use the four </a:t>
            </a:r>
            <a:r>
              <a:rPr lang="en-GB" sz="1200" dirty="0" err="1" smtClean="0">
                <a:solidFill>
                  <a:srgbClr val="343434"/>
                </a:solidFill>
              </a:rPr>
              <a:t>Gavi</a:t>
            </a:r>
            <a:r>
              <a:rPr lang="en-GB" sz="1200" dirty="0" smtClean="0">
                <a:solidFill>
                  <a:srgbClr val="343434"/>
                </a:solidFill>
              </a:rPr>
              <a:t> corporate colours where possible.  Specific strategic goals </a:t>
            </a:r>
            <a:br>
              <a:rPr lang="en-GB" sz="1200" dirty="0" smtClean="0">
                <a:solidFill>
                  <a:srgbClr val="343434"/>
                </a:solidFill>
              </a:rPr>
            </a:br>
            <a:r>
              <a:rPr lang="en-GB" sz="1200" dirty="0" smtClean="0">
                <a:solidFill>
                  <a:srgbClr val="343434"/>
                </a:solidFill>
              </a:rPr>
              <a:t>or vaccines should be highlighted using the key above. </a:t>
            </a:r>
          </a:p>
        </p:txBody>
      </p:sp>
      <p:sp>
        <p:nvSpPr>
          <p:cNvPr id="107" name="Freeform 8"/>
          <p:cNvSpPr>
            <a:spLocks/>
          </p:cNvSpPr>
          <p:nvPr userDrawn="1"/>
        </p:nvSpPr>
        <p:spPr bwMode="auto">
          <a:xfrm>
            <a:off x="4420800"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4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8" name="Rectangle 107"/>
          <p:cNvSpPr/>
          <p:nvPr userDrawn="1"/>
        </p:nvSpPr>
        <p:spPr>
          <a:xfrm>
            <a:off x="4888800"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RABIES</a:t>
            </a:r>
          </a:p>
          <a:p>
            <a:pPr rtl="0" fontAlgn="auto">
              <a:spcBef>
                <a:spcPts val="0"/>
              </a:spcBef>
              <a:spcAft>
                <a:spcPts val="0"/>
              </a:spcAft>
            </a:pPr>
            <a:r>
              <a:rPr lang="en-GB" sz="700" b="0" dirty="0" smtClean="0">
                <a:solidFill>
                  <a:srgbClr val="343434"/>
                </a:solidFill>
              </a:rPr>
              <a:t>R: 100</a:t>
            </a:r>
          </a:p>
          <a:p>
            <a:pPr rtl="0" fontAlgn="auto">
              <a:spcBef>
                <a:spcPts val="0"/>
              </a:spcBef>
              <a:spcAft>
                <a:spcPts val="0"/>
              </a:spcAft>
            </a:pPr>
            <a:r>
              <a:rPr lang="en-GB" sz="700" b="0" dirty="0" smtClean="0">
                <a:solidFill>
                  <a:srgbClr val="343434"/>
                </a:solidFill>
              </a:rPr>
              <a:t>G: 99</a:t>
            </a:r>
          </a:p>
          <a:p>
            <a:pPr rtl="0" fontAlgn="auto">
              <a:spcBef>
                <a:spcPts val="0"/>
              </a:spcBef>
              <a:spcAft>
                <a:spcPts val="0"/>
              </a:spcAft>
            </a:pPr>
            <a:r>
              <a:rPr lang="en-GB" sz="700" b="0" dirty="0" smtClean="0">
                <a:solidFill>
                  <a:srgbClr val="343434"/>
                </a:solidFill>
              </a:rPr>
              <a:t>B: 99</a:t>
            </a:r>
            <a:endParaRPr lang="en-GB" sz="700" b="0" dirty="0">
              <a:solidFill>
                <a:srgbClr val="343434"/>
              </a:solidFill>
            </a:endParaRPr>
          </a:p>
        </p:txBody>
      </p:sp>
      <p:sp>
        <p:nvSpPr>
          <p:cNvPr id="109" name="Freeform 8"/>
          <p:cNvSpPr>
            <a:spLocks/>
          </p:cNvSpPr>
          <p:nvPr userDrawn="1"/>
        </p:nvSpPr>
        <p:spPr bwMode="auto">
          <a:xfrm>
            <a:off x="935038"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0" name="Rectangle 109"/>
          <p:cNvSpPr/>
          <p:nvPr userDrawn="1"/>
        </p:nvSpPr>
        <p:spPr>
          <a:xfrm>
            <a:off x="1404646"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DENGUE</a:t>
            </a:r>
          </a:p>
          <a:p>
            <a:pPr rtl="0" fontAlgn="auto">
              <a:spcBef>
                <a:spcPts val="0"/>
              </a:spcBef>
              <a:spcAft>
                <a:spcPts val="0"/>
              </a:spcAft>
            </a:pPr>
            <a:r>
              <a:rPr lang="en-GB" sz="700" b="0" dirty="0" smtClean="0">
                <a:solidFill>
                  <a:srgbClr val="343434"/>
                </a:solidFill>
              </a:rPr>
              <a:t>R: 198</a:t>
            </a:r>
          </a:p>
          <a:p>
            <a:pPr rtl="0" fontAlgn="auto">
              <a:spcBef>
                <a:spcPts val="0"/>
              </a:spcBef>
              <a:spcAft>
                <a:spcPts val="0"/>
              </a:spcAft>
            </a:pPr>
            <a:r>
              <a:rPr lang="en-GB" sz="700" b="0" dirty="0" smtClean="0">
                <a:solidFill>
                  <a:srgbClr val="343434"/>
                </a:solidFill>
              </a:rPr>
              <a:t>G: 198</a:t>
            </a:r>
          </a:p>
          <a:p>
            <a:pPr rtl="0" fontAlgn="auto">
              <a:spcBef>
                <a:spcPts val="0"/>
              </a:spcBef>
              <a:spcAft>
                <a:spcPts val="0"/>
              </a:spcAft>
            </a:pPr>
            <a:r>
              <a:rPr lang="en-GB" sz="700" b="0" dirty="0" smtClean="0">
                <a:solidFill>
                  <a:srgbClr val="343434"/>
                </a:solidFill>
              </a:rPr>
              <a:t>B: 198</a:t>
            </a:r>
            <a:endParaRPr lang="en-GB" sz="700" b="0" dirty="0">
              <a:solidFill>
                <a:srgbClr val="343434"/>
              </a:solidFill>
            </a:endParaRPr>
          </a:p>
        </p:txBody>
      </p:sp>
      <p:sp>
        <p:nvSpPr>
          <p:cNvPr id="111" name="Freeform 8"/>
          <p:cNvSpPr>
            <a:spLocks/>
          </p:cNvSpPr>
          <p:nvPr userDrawn="1"/>
        </p:nvSpPr>
        <p:spPr bwMode="auto">
          <a:xfrm>
            <a:off x="2096959"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8A8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2" name="Rectangle 111"/>
          <p:cNvSpPr/>
          <p:nvPr userDrawn="1"/>
        </p:nvSpPr>
        <p:spPr>
          <a:xfrm>
            <a:off x="2566031"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MALARIA</a:t>
            </a:r>
          </a:p>
          <a:p>
            <a:pPr rtl="0" fontAlgn="auto">
              <a:spcBef>
                <a:spcPts val="0"/>
              </a:spcBef>
              <a:spcAft>
                <a:spcPts val="0"/>
              </a:spcAft>
            </a:pPr>
            <a:r>
              <a:rPr lang="en-GB" sz="700" b="0" dirty="0" smtClean="0">
                <a:solidFill>
                  <a:srgbClr val="343434"/>
                </a:solidFill>
              </a:rPr>
              <a:t>R: 168</a:t>
            </a:r>
          </a:p>
          <a:p>
            <a:pPr rtl="0" fontAlgn="auto">
              <a:spcBef>
                <a:spcPts val="0"/>
              </a:spcBef>
              <a:spcAft>
                <a:spcPts val="0"/>
              </a:spcAft>
            </a:pPr>
            <a:r>
              <a:rPr lang="en-GB" sz="700" b="0" dirty="0" smtClean="0">
                <a:solidFill>
                  <a:srgbClr val="343434"/>
                </a:solidFill>
              </a:rPr>
              <a:t>G: 168</a:t>
            </a:r>
          </a:p>
          <a:p>
            <a:pPr rtl="0" fontAlgn="auto">
              <a:spcBef>
                <a:spcPts val="0"/>
              </a:spcBef>
              <a:spcAft>
                <a:spcPts val="0"/>
              </a:spcAft>
            </a:pPr>
            <a:r>
              <a:rPr lang="en-GB" sz="700" b="0" dirty="0" smtClean="0">
                <a:solidFill>
                  <a:srgbClr val="343434"/>
                </a:solidFill>
              </a:rPr>
              <a:t>B: 167</a:t>
            </a:r>
            <a:endParaRPr lang="en-GB" sz="700" b="0" dirty="0">
              <a:solidFill>
                <a:srgbClr val="343434"/>
              </a:solidFill>
            </a:endParaRPr>
          </a:p>
        </p:txBody>
      </p:sp>
      <p:sp>
        <p:nvSpPr>
          <p:cNvPr id="113" name="Freeform 8"/>
          <p:cNvSpPr>
            <a:spLocks/>
          </p:cNvSpPr>
          <p:nvPr userDrawn="1"/>
        </p:nvSpPr>
        <p:spPr bwMode="auto">
          <a:xfrm>
            <a:off x="3258880"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4" name="Rectangle 113"/>
          <p:cNvSpPr/>
          <p:nvPr userDrawn="1"/>
        </p:nvSpPr>
        <p:spPr>
          <a:xfrm>
            <a:off x="3727416"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MATERNAL</a:t>
            </a:r>
          </a:p>
          <a:p>
            <a:pPr rtl="0" fontAlgn="auto">
              <a:spcBef>
                <a:spcPts val="0"/>
              </a:spcBef>
              <a:spcAft>
                <a:spcPts val="0"/>
              </a:spcAft>
            </a:pPr>
            <a:r>
              <a:rPr lang="en-GB" sz="700" dirty="0" smtClean="0">
                <a:solidFill>
                  <a:srgbClr val="343434"/>
                </a:solidFill>
              </a:rPr>
              <a:t>FLU</a:t>
            </a:r>
          </a:p>
          <a:p>
            <a:pPr rtl="0" fontAlgn="auto">
              <a:spcBef>
                <a:spcPts val="0"/>
              </a:spcBef>
              <a:spcAft>
                <a:spcPts val="0"/>
              </a:spcAft>
            </a:pPr>
            <a:r>
              <a:rPr lang="en-GB" sz="700" b="0" dirty="0" smtClean="0">
                <a:solidFill>
                  <a:srgbClr val="343434"/>
                </a:solidFill>
              </a:rPr>
              <a:t>R: 135</a:t>
            </a:r>
          </a:p>
          <a:p>
            <a:pPr rtl="0" fontAlgn="auto">
              <a:spcBef>
                <a:spcPts val="0"/>
              </a:spcBef>
              <a:spcAft>
                <a:spcPts val="0"/>
              </a:spcAft>
            </a:pPr>
            <a:r>
              <a:rPr lang="en-GB" sz="700" b="0" dirty="0" smtClean="0">
                <a:solidFill>
                  <a:srgbClr val="343434"/>
                </a:solidFill>
              </a:rPr>
              <a:t>G: 135</a:t>
            </a:r>
          </a:p>
          <a:p>
            <a:pPr rtl="0" fontAlgn="auto">
              <a:spcBef>
                <a:spcPts val="0"/>
              </a:spcBef>
              <a:spcAft>
                <a:spcPts val="0"/>
              </a:spcAft>
            </a:pPr>
            <a:r>
              <a:rPr lang="en-GB" sz="700" b="0" dirty="0" smtClean="0">
                <a:solidFill>
                  <a:srgbClr val="343434"/>
                </a:solidFill>
              </a:rPr>
              <a:t>B: 135</a:t>
            </a:r>
            <a:endParaRPr lang="en-GB" sz="700" b="0" dirty="0">
              <a:solidFill>
                <a:srgbClr val="343434"/>
              </a:solidFill>
            </a:endParaRPr>
          </a:p>
        </p:txBody>
      </p:sp>
      <p:sp>
        <p:nvSpPr>
          <p:cNvPr id="115" name="Freeform 8"/>
          <p:cNvSpPr>
            <a:spLocks/>
          </p:cNvSpPr>
          <p:nvPr userDrawn="1"/>
        </p:nvSpPr>
        <p:spPr bwMode="auto">
          <a:xfrm>
            <a:off x="7903444"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7D7061"/>
          </a:solidFill>
          <a:ln>
            <a:noFill/>
          </a:ln>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6" name="Rectangle 115"/>
          <p:cNvSpPr/>
          <p:nvPr userDrawn="1"/>
        </p:nvSpPr>
        <p:spPr>
          <a:xfrm>
            <a:off x="8373052"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TYPHOÏD</a:t>
            </a:r>
          </a:p>
          <a:p>
            <a:pPr rtl="0" fontAlgn="auto">
              <a:spcBef>
                <a:spcPts val="0"/>
              </a:spcBef>
              <a:spcAft>
                <a:spcPts val="0"/>
              </a:spcAft>
            </a:pPr>
            <a:r>
              <a:rPr lang="en-GB" sz="700" b="0" dirty="0" smtClean="0">
                <a:solidFill>
                  <a:srgbClr val="343434"/>
                </a:solidFill>
              </a:rPr>
              <a:t>R: 125</a:t>
            </a:r>
          </a:p>
          <a:p>
            <a:pPr rtl="0" fontAlgn="auto">
              <a:spcBef>
                <a:spcPts val="0"/>
              </a:spcBef>
              <a:spcAft>
                <a:spcPts val="0"/>
              </a:spcAft>
            </a:pPr>
            <a:r>
              <a:rPr lang="en-GB" sz="700" b="0" dirty="0" smtClean="0">
                <a:solidFill>
                  <a:srgbClr val="343434"/>
                </a:solidFill>
              </a:rPr>
              <a:t>G: 112</a:t>
            </a:r>
          </a:p>
          <a:p>
            <a:pPr rtl="0" fontAlgn="auto">
              <a:spcBef>
                <a:spcPts val="0"/>
              </a:spcBef>
              <a:spcAft>
                <a:spcPts val="0"/>
              </a:spcAft>
            </a:pPr>
            <a:r>
              <a:rPr lang="en-GB" sz="700" b="0" dirty="0" smtClean="0">
                <a:solidFill>
                  <a:srgbClr val="343434"/>
                </a:solidFill>
              </a:rPr>
              <a:t>B: 97</a:t>
            </a:r>
            <a:endParaRPr lang="en-GB" sz="700" b="0" dirty="0">
              <a:solidFill>
                <a:srgbClr val="343434"/>
              </a:solidFill>
            </a:endParaRPr>
          </a:p>
        </p:txBody>
      </p:sp>
      <p:sp>
        <p:nvSpPr>
          <p:cNvPr id="4" name="ZoneTexte 3"/>
          <p:cNvSpPr txBox="1"/>
          <p:nvPr userDrawn="1"/>
        </p:nvSpPr>
        <p:spPr>
          <a:xfrm>
            <a:off x="840535" y="0"/>
            <a:ext cx="7908178" cy="1080094"/>
          </a:xfrm>
          <a:prstGeom prst="rect">
            <a:avLst/>
          </a:prstGeom>
          <a:noFill/>
        </p:spPr>
        <p:txBody>
          <a:bodyPr wrap="square" rtlCol="0" anchor="b" anchorCtr="0">
            <a:noAutofit/>
          </a:bodyPr>
          <a:lstStyle/>
          <a:p>
            <a:pPr rtl="0" fontAlgn="auto">
              <a:spcBef>
                <a:spcPts val="0"/>
              </a:spcBef>
              <a:spcAft>
                <a:spcPts val="0"/>
              </a:spcAft>
            </a:pPr>
            <a:r>
              <a:rPr lang="en-GB" sz="2800" b="0" dirty="0" smtClean="0">
                <a:solidFill>
                  <a:srgbClr val="005CB9"/>
                </a:solidFill>
                <a:latin typeface="Arial"/>
                <a:cs typeface="+mn-cs"/>
              </a:rPr>
              <a:t>BRAND COLOUR PALETTE</a:t>
            </a:r>
            <a:endParaRPr lang="en-GB" sz="2800" b="0" dirty="0">
              <a:solidFill>
                <a:srgbClr val="005CB9"/>
              </a:solidFill>
              <a:latin typeface="Arial"/>
              <a:cs typeface="+mn-cs"/>
            </a:endParaRPr>
          </a:p>
        </p:txBody>
      </p:sp>
    </p:spTree>
    <p:extLst>
      <p:ext uri="{BB962C8B-B14F-4D97-AF65-F5344CB8AC3E}">
        <p14:creationId xmlns:p14="http://schemas.microsoft.com/office/powerpoint/2010/main" val="387381234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cSld name="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5"/>
            <a:ext cx="7345362"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3" name="Espace réservé de la date 12"/>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4" name="Espace réservé du numéro de diapositive 13"/>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5" name="Espace réservé du pied de page 14"/>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2626158470"/>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Cover_Blue">
    <p:spTree>
      <p:nvGrpSpPr>
        <p:cNvPr id="1" name=""/>
        <p:cNvGrpSpPr/>
        <p:nvPr/>
      </p:nvGrpSpPr>
      <p:grpSpPr>
        <a:xfrm>
          <a:off x="0" y="0"/>
          <a:ext cx="0" cy="0"/>
          <a:chOff x="0" y="0"/>
          <a:chExt cx="0" cy="0"/>
        </a:xfrm>
      </p:grpSpPr>
      <p:pic>
        <p:nvPicPr>
          <p:cNvPr id="14" name="Image 13" descr="FD_02_bleu.png"/>
          <p:cNvPicPr>
            <a:picLocks noChangeAspect="1"/>
          </p:cNvPicPr>
          <p:nvPr userDrawn="1"/>
        </p:nvPicPr>
        <p:blipFill>
          <a:blip r:embed="rId2" cstate="print"/>
          <a:stretch>
            <a:fillRect/>
          </a:stretch>
        </p:blipFill>
        <p:spPr bwMode="gray">
          <a:xfrm>
            <a:off x="0" y="0"/>
            <a:ext cx="9144000" cy="5157788"/>
          </a:xfrm>
          <a:prstGeom prst="rect">
            <a:avLst/>
          </a:prstGeom>
        </p:spPr>
      </p:pic>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314"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TITLE</a:t>
            </a:r>
          </a:p>
        </p:txBody>
      </p:sp>
      <p:sp>
        <p:nvSpPr>
          <p:cNvPr id="8" name="Espace réservé du texte 8"/>
          <p:cNvSpPr>
            <a:spLocks noGrp="1"/>
          </p:cNvSpPr>
          <p:nvPr>
            <p:ph type="body" sz="quarter" idx="14" hasCustomPrompt="1"/>
          </p:nvPr>
        </p:nvSpPr>
        <p:spPr bwMode="gray">
          <a:xfrm>
            <a:off x="468314" y="3585600"/>
            <a:ext cx="4824411" cy="1479600"/>
          </a:xfrm>
        </p:spPr>
        <p:txBody>
          <a:bodyPr anchor="t" anchorCtr="0"/>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SUBTITLE</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8" name="Rectangle 17"/>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423220929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Cover_Picture_2">
    <p:spTree>
      <p:nvGrpSpPr>
        <p:cNvPr id="1" name=""/>
        <p:cNvGrpSpPr/>
        <p:nvPr/>
      </p:nvGrpSpPr>
      <p:grpSpPr>
        <a:xfrm>
          <a:off x="0" y="0"/>
          <a:ext cx="0" cy="0"/>
          <a:chOff x="0" y="0"/>
          <a:chExt cx="0" cy="0"/>
        </a:xfrm>
      </p:grpSpPr>
      <p:pic>
        <p:nvPicPr>
          <p:cNvPr id="21" name="Image 20" descr="FD_1_L254.png"/>
          <p:cNvPicPr>
            <a:picLocks noChangeAspect="1"/>
          </p:cNvPicPr>
          <p:nvPr userDrawn="1"/>
        </p:nvPicPr>
        <p:blipFill>
          <a:blip r:embed="rId2" cstate="print"/>
          <a:stretch>
            <a:fillRect/>
          </a:stretch>
        </p:blipFill>
        <p:spPr bwMode="gray">
          <a:xfrm>
            <a:off x="1" y="0"/>
            <a:ext cx="9144000" cy="5157788"/>
          </a:xfrm>
          <a:prstGeom prst="rect">
            <a:avLst/>
          </a:prstGeom>
        </p:spPr>
      </p:pic>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TITLE</a:t>
            </a:r>
          </a:p>
        </p:txBody>
      </p:sp>
      <p:sp>
        <p:nvSpPr>
          <p:cNvPr id="8" name="Espace réservé du texte 8"/>
          <p:cNvSpPr>
            <a:spLocks noGrp="1"/>
          </p:cNvSpPr>
          <p:nvPr>
            <p:ph type="body" sz="quarter" idx="14" hasCustomPrompt="1"/>
          </p:nvPr>
        </p:nvSpPr>
        <p:spPr bwMode="gray">
          <a:xfrm>
            <a:off x="468314" y="3585600"/>
            <a:ext cx="3592800" cy="1479600"/>
          </a:xfrm>
        </p:spPr>
        <p:txBody>
          <a:bodyPr anchor="t" anchorCtr="0"/>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SUBTITLE</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
        <p:nvSpPr>
          <p:cNvPr id="18" name="Espace réservé pour une image  17"/>
          <p:cNvSpPr>
            <a:spLocks noGrp="1"/>
          </p:cNvSpPr>
          <p:nvPr>
            <p:ph type="pic" sz="quarter" idx="18" hasCustomPrompt="1"/>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GB" noProof="0" dirty="0" smtClean="0"/>
              <a:t>Select your own photo</a:t>
            </a:r>
            <a:endParaRPr lang="en-GB" noProof="0" dirty="0"/>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288576296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Chapter_Layout">
    <p:spTree>
      <p:nvGrpSpPr>
        <p:cNvPr id="1" name=""/>
        <p:cNvGrpSpPr/>
        <p:nvPr/>
      </p:nvGrpSpPr>
      <p:grpSpPr>
        <a:xfrm>
          <a:off x="0" y="0"/>
          <a:ext cx="0" cy="0"/>
          <a:chOff x="0" y="0"/>
          <a:chExt cx="0" cy="0"/>
        </a:xfrm>
      </p:grpSpPr>
      <p:pic>
        <p:nvPicPr>
          <p:cNvPr id="18" name="Image 17" descr="FD_03_chap_110x190,5.png"/>
          <p:cNvPicPr>
            <a:picLocks noChangeAspect="1"/>
          </p:cNvPicPr>
          <p:nvPr userDrawn="1"/>
        </p:nvPicPr>
        <p:blipFill>
          <a:blip r:embed="rId2" cstate="print"/>
          <a:stretch>
            <a:fillRect/>
          </a:stretch>
        </p:blipFill>
        <p:spPr bwMode="gray">
          <a:xfrm>
            <a:off x="0" y="0"/>
            <a:ext cx="3959352" cy="6858000"/>
          </a:xfrm>
          <a:prstGeom prst="rect">
            <a:avLst/>
          </a:prstGeom>
        </p:spPr>
      </p:pic>
      <p:sp>
        <p:nvSpPr>
          <p:cNvPr id="2" name="Titre 1"/>
          <p:cNvSpPr>
            <a:spLocks noGrp="1"/>
          </p:cNvSpPr>
          <p:nvPr>
            <p:ph type="title" hasCustomPrompt="1"/>
          </p:nvPr>
        </p:nvSpPr>
        <p:spPr bwMode="gray">
          <a:xfrm>
            <a:off x="3635374" y="1036638"/>
            <a:ext cx="4645025" cy="1268759"/>
          </a:xfrm>
        </p:spPr>
        <p:txBody>
          <a:bodyPr/>
          <a:lstStyle/>
          <a:p>
            <a:r>
              <a:rPr lang="en-GB" noProof="0" dirty="0" smtClean="0"/>
              <a:t>TITLE</a:t>
            </a:r>
            <a:endParaRPr lang="en-GB" noProof="0" dirty="0"/>
          </a:p>
        </p:txBody>
      </p:sp>
      <p:sp>
        <p:nvSpPr>
          <p:cNvPr id="10" name="Espace réservé du texte 9"/>
          <p:cNvSpPr>
            <a:spLocks noGrp="1"/>
          </p:cNvSpPr>
          <p:nvPr>
            <p:ph type="body" sz="quarter" idx="13" hasCustomPrompt="1"/>
          </p:nvPr>
        </p:nvSpPr>
        <p:spPr bwMode="gray">
          <a:xfrm>
            <a:off x="3635375" y="2574000"/>
            <a:ext cx="4645025" cy="3447388"/>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texte 9"/>
          <p:cNvSpPr>
            <a:spLocks noGrp="1"/>
          </p:cNvSpPr>
          <p:nvPr>
            <p:ph type="body" sz="quarter" idx="14" hasCustomPrompt="1"/>
          </p:nvPr>
        </p:nvSpPr>
        <p:spPr bwMode="gray">
          <a:xfrm>
            <a:off x="0" y="139974"/>
            <a:ext cx="2628000" cy="5017814"/>
          </a:xfrm>
        </p:spPr>
        <p:txBody>
          <a:bodyPr/>
          <a:lstStyle>
            <a:lvl1pPr algn="r">
              <a:defRPr sz="16600" b="1">
                <a:solidFill>
                  <a:schemeClr val="bg1"/>
                </a:solidFill>
              </a:defRPr>
            </a:lvl1pPr>
          </a:lstStyle>
          <a:p>
            <a:pPr lvl="0"/>
            <a:r>
              <a:rPr lang="en-GB" noProof="0" dirty="0" smtClean="0"/>
              <a:t>0</a:t>
            </a:r>
            <a:endParaRPr lang="en-GB" noProof="0" dirty="0"/>
          </a:p>
        </p:txBody>
      </p:sp>
      <p:sp>
        <p:nvSpPr>
          <p:cNvPr id="11" name="Espace réservé de la date 10"/>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2" name="Espace réservé du numéro de diapositive 11"/>
          <p:cNvSpPr>
            <a:spLocks noGrp="1"/>
          </p:cNvSpPr>
          <p:nvPr>
            <p:ph type="sldNum" sz="quarter" idx="16"/>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3" name="Espace réservé du pied de page 12"/>
          <p:cNvSpPr>
            <a:spLocks noGrp="1"/>
          </p:cNvSpPr>
          <p:nvPr>
            <p:ph type="ftr" sz="quarter" idx="17"/>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6" name="Rectangle 15"/>
          <p:cNvSpPr/>
          <p:nvPr userDrawn="1"/>
        </p:nvSpPr>
        <p:spPr bwMode="gray">
          <a:xfrm>
            <a:off x="3636000" y="2377741"/>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270519541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23825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42913" y="1381125"/>
            <a:ext cx="8291512" cy="4611688"/>
          </a:xfrm>
        </p:spPr>
        <p:txBody>
          <a:bodyPr/>
          <a:lstStyle/>
          <a:p>
            <a:pPr lvl="0"/>
            <a:endParaRPr lang="en-US" noProof="0" smtClean="0"/>
          </a:p>
        </p:txBody>
      </p:sp>
    </p:spTree>
    <p:extLst>
      <p:ext uri="{BB962C8B-B14F-4D97-AF65-F5344CB8AC3E}">
        <p14:creationId xmlns:p14="http://schemas.microsoft.com/office/powerpoint/2010/main" val="231742845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Picture&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3635896" y="1304925"/>
            <a:ext cx="4644504"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9" name="Espace réservé pour une image  8"/>
          <p:cNvSpPr>
            <a:spLocks noGrp="1"/>
          </p:cNvSpPr>
          <p:nvPr>
            <p:ph type="pic" sz="quarter" idx="13" hasCustomPrompt="1"/>
          </p:nvPr>
        </p:nvSpPr>
        <p:spPr bwMode="gray">
          <a:xfrm>
            <a:off x="0" y="1341438"/>
            <a:ext cx="3419038" cy="4679950"/>
          </a:xfrm>
        </p:spPr>
        <p:txBody>
          <a:bodyPr tIns="1008000" anchor="ctr" anchorCtr="0"/>
          <a:lstStyle>
            <a:lvl1pPr algn="ctr">
              <a:defRPr/>
            </a:lvl1pPr>
          </a:lstStyle>
          <a:p>
            <a:r>
              <a:rPr lang="en-GB" noProof="0" dirty="0" smtClean="0"/>
              <a:t>Select your own photo</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2" name="Espace réservé du pied de page 11"/>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320202341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5"/>
            <a:ext cx="3564000"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7" name="Espace réservé de la date 6"/>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8" name="Espace réservé du numéro de diapositive 7"/>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9" name="Espace réservé du contenu 2"/>
          <p:cNvSpPr>
            <a:spLocks noGrp="1"/>
          </p:cNvSpPr>
          <p:nvPr>
            <p:ph idx="13" hasCustomPrompt="1"/>
          </p:nvPr>
        </p:nvSpPr>
        <p:spPr bwMode="gray">
          <a:xfrm>
            <a:off x="4716400" y="1304925"/>
            <a:ext cx="3564000"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321138894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ext&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7345362"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40974039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Text&amp;Content&amp;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4392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pour une image  8"/>
          <p:cNvSpPr>
            <a:spLocks noGrp="1"/>
          </p:cNvSpPr>
          <p:nvPr>
            <p:ph type="pic" sz="quarter" idx="17" hasCustomPrompt="1"/>
          </p:nvPr>
        </p:nvSpPr>
        <p:spPr bwMode="gray">
          <a:xfrm>
            <a:off x="5544400" y="2781388"/>
            <a:ext cx="2736000" cy="3240000"/>
          </a:xfrm>
        </p:spPr>
        <p:txBody>
          <a:bodyPr tIns="1008000" anchor="ctr" anchorCtr="0"/>
          <a:lstStyle>
            <a:lvl1pPr algn="ctr">
              <a:defRPr/>
            </a:lvl1pPr>
          </a:lstStyle>
          <a:p>
            <a:r>
              <a:rPr lang="en-GB" noProof="0" dirty="0" smtClean="0"/>
              <a:t>Select your own photo</a:t>
            </a:r>
            <a:endParaRPr lang="en-GB" noProof="0" dirty="0"/>
          </a:p>
        </p:txBody>
      </p:sp>
    </p:spTree>
    <p:extLst>
      <p:ext uri="{BB962C8B-B14F-4D97-AF65-F5344CB8AC3E}">
        <p14:creationId xmlns:p14="http://schemas.microsoft.com/office/powerpoint/2010/main" val="56672603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Text&amp;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356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du contenu 2"/>
          <p:cNvSpPr>
            <a:spLocks noGrp="1"/>
          </p:cNvSpPr>
          <p:nvPr>
            <p:ph idx="17" hasCustomPrompt="1"/>
          </p:nvPr>
        </p:nvSpPr>
        <p:spPr bwMode="gray">
          <a:xfrm>
            <a:off x="4716400" y="2781388"/>
            <a:ext cx="356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367989864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Text&amp;3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3" name="Espace réservé du contenu 2"/>
          <p:cNvSpPr>
            <a:spLocks noGrp="1"/>
          </p:cNvSpPr>
          <p:nvPr>
            <p:ph idx="17" hasCustomPrompt="1"/>
          </p:nvPr>
        </p:nvSpPr>
        <p:spPr bwMode="gray">
          <a:xfrm>
            <a:off x="3455719"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contenu 2"/>
          <p:cNvSpPr>
            <a:spLocks noGrp="1"/>
          </p:cNvSpPr>
          <p:nvPr>
            <p:ph idx="18" hasCustomPrompt="1"/>
          </p:nvPr>
        </p:nvSpPr>
        <p:spPr bwMode="gray">
          <a:xfrm>
            <a:off x="5976400"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166920211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4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4"/>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7" name="Espace réservé de la date 6"/>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8" name="Espace réservé du numéro de diapositive 7"/>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9" name="Espace réservé du contenu 2"/>
          <p:cNvSpPr>
            <a:spLocks noGrp="1"/>
          </p:cNvSpPr>
          <p:nvPr>
            <p:ph idx="13" hasCustomPrompt="1"/>
          </p:nvPr>
        </p:nvSpPr>
        <p:spPr bwMode="gray">
          <a:xfrm>
            <a:off x="4716400" y="1304925"/>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3" name="Espace réservé du contenu 2"/>
          <p:cNvSpPr>
            <a:spLocks noGrp="1"/>
          </p:cNvSpPr>
          <p:nvPr>
            <p:ph idx="14" hasCustomPrompt="1"/>
          </p:nvPr>
        </p:nvSpPr>
        <p:spPr bwMode="gray">
          <a:xfrm>
            <a:off x="935038" y="3771388"/>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contenu 2"/>
          <p:cNvSpPr>
            <a:spLocks noGrp="1"/>
          </p:cNvSpPr>
          <p:nvPr>
            <p:ph idx="15" hasCustomPrompt="1"/>
          </p:nvPr>
        </p:nvSpPr>
        <p:spPr bwMode="gray">
          <a:xfrm>
            <a:off x="4716400" y="3771388"/>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173251303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pour une image  8"/>
          <p:cNvSpPr>
            <a:spLocks noGrp="1"/>
          </p:cNvSpPr>
          <p:nvPr>
            <p:ph type="pic" sz="quarter" idx="17" hasCustomPrompt="1"/>
          </p:nvPr>
        </p:nvSpPr>
        <p:spPr bwMode="gray">
          <a:xfrm>
            <a:off x="935038" y="1341438"/>
            <a:ext cx="7345362" cy="4679950"/>
          </a:xfrm>
        </p:spPr>
        <p:txBody>
          <a:bodyPr tIns="1008000" anchor="ctr" anchorCtr="0"/>
          <a:lstStyle>
            <a:lvl1pPr algn="ctr">
              <a:defRPr/>
            </a:lvl1pPr>
          </a:lstStyle>
          <a:p>
            <a:r>
              <a:rPr lang="en-GB" noProof="0" dirty="0" smtClean="0"/>
              <a:t>Select your own photo</a:t>
            </a:r>
            <a:endParaRPr lang="en-GB" noProof="0" dirty="0"/>
          </a:p>
        </p:txBody>
      </p:sp>
    </p:spTree>
    <p:extLst>
      <p:ext uri="{BB962C8B-B14F-4D97-AF65-F5344CB8AC3E}">
        <p14:creationId xmlns:p14="http://schemas.microsoft.com/office/powerpoint/2010/main" val="118762884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Text&amp;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10" name="Espace réservé du texte 9"/>
          <p:cNvSpPr>
            <a:spLocks noGrp="1"/>
          </p:cNvSpPr>
          <p:nvPr>
            <p:ph type="body" sz="quarter" idx="13" hasCustomPrompt="1"/>
          </p:nvPr>
        </p:nvSpPr>
        <p:spPr bwMode="gray">
          <a:xfrm>
            <a:off x="935038" y="1304924"/>
            <a:ext cx="7345362" cy="936626"/>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2241550"/>
            <a:ext cx="3564000" cy="324000"/>
          </a:xfrm>
          <a:solidFill>
            <a:schemeClr val="accent1"/>
          </a:solidFill>
          <a:ln w="9525">
            <a:solidFill>
              <a:schemeClr val="accent1"/>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935038" y="2565550"/>
            <a:ext cx="3564000" cy="1350000"/>
          </a:xfrm>
          <a:ln w="9525">
            <a:solidFill>
              <a:schemeClr val="accent1"/>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3" name="Espace réservé du texte 9"/>
          <p:cNvSpPr>
            <a:spLocks noGrp="1"/>
          </p:cNvSpPr>
          <p:nvPr>
            <p:ph type="body" sz="quarter" idx="21" hasCustomPrompt="1"/>
          </p:nvPr>
        </p:nvSpPr>
        <p:spPr bwMode="gray">
          <a:xfrm>
            <a:off x="4716400" y="2241550"/>
            <a:ext cx="3564000" cy="324000"/>
          </a:xfrm>
          <a:solidFill>
            <a:schemeClr val="accent2"/>
          </a:solidFill>
          <a:ln w="9525">
            <a:solidFill>
              <a:schemeClr val="accent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4" name="Espace réservé du texte 9"/>
          <p:cNvSpPr>
            <a:spLocks noGrp="1"/>
          </p:cNvSpPr>
          <p:nvPr>
            <p:ph type="body" sz="quarter" idx="22" hasCustomPrompt="1"/>
          </p:nvPr>
        </p:nvSpPr>
        <p:spPr bwMode="gray">
          <a:xfrm>
            <a:off x="4716400" y="2565550"/>
            <a:ext cx="3564000" cy="1350000"/>
          </a:xfrm>
          <a:ln w="9525">
            <a:solidFill>
              <a:schemeClr val="accent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5" name="Espace réservé du texte 9"/>
          <p:cNvSpPr>
            <a:spLocks noGrp="1"/>
          </p:cNvSpPr>
          <p:nvPr>
            <p:ph type="body" sz="quarter" idx="23" hasCustomPrompt="1"/>
          </p:nvPr>
        </p:nvSpPr>
        <p:spPr bwMode="gray">
          <a:xfrm>
            <a:off x="935038" y="4131488"/>
            <a:ext cx="3564000" cy="324000"/>
          </a:xfrm>
          <a:solidFill>
            <a:schemeClr val="accent3"/>
          </a:solidFill>
          <a:ln w="9525">
            <a:solidFill>
              <a:schemeClr val="accent3"/>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6" name="Espace réservé du texte 9"/>
          <p:cNvSpPr>
            <a:spLocks noGrp="1"/>
          </p:cNvSpPr>
          <p:nvPr>
            <p:ph type="body" sz="quarter" idx="24" hasCustomPrompt="1"/>
          </p:nvPr>
        </p:nvSpPr>
        <p:spPr bwMode="gray">
          <a:xfrm>
            <a:off x="935038" y="4455488"/>
            <a:ext cx="3564000" cy="1350000"/>
          </a:xfrm>
          <a:ln w="9525">
            <a:solidFill>
              <a:schemeClr val="accent3"/>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7" name="Espace réservé du texte 9"/>
          <p:cNvSpPr>
            <a:spLocks noGrp="1"/>
          </p:cNvSpPr>
          <p:nvPr>
            <p:ph type="body" sz="quarter" idx="25" hasCustomPrompt="1"/>
          </p:nvPr>
        </p:nvSpPr>
        <p:spPr bwMode="gray">
          <a:xfrm>
            <a:off x="4716400" y="4131488"/>
            <a:ext cx="3564000" cy="324000"/>
          </a:xfrm>
          <a:solidFill>
            <a:schemeClr val="bg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8" name="Espace réservé du texte 9"/>
          <p:cNvSpPr>
            <a:spLocks noGrp="1"/>
          </p:cNvSpPr>
          <p:nvPr>
            <p:ph type="body" sz="quarter" idx="26" hasCustomPrompt="1"/>
          </p:nvPr>
        </p:nvSpPr>
        <p:spPr bwMode="gray">
          <a:xfrm>
            <a:off x="4716400" y="4455488"/>
            <a:ext cx="3564000" cy="135000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323698204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1341438"/>
            <a:ext cx="1440000" cy="792000"/>
          </a:xfrm>
          <a:solidFill>
            <a:schemeClr val="accent1"/>
          </a:solidFill>
          <a:ln w="9525">
            <a:solidFill>
              <a:schemeClr val="accent1"/>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2376000" y="1341438"/>
            <a:ext cx="5904400" cy="792000"/>
          </a:xfrm>
          <a:ln w="9525">
            <a:solidFill>
              <a:schemeClr val="accent1"/>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16" name="Espace réservé du texte 9"/>
          <p:cNvSpPr>
            <a:spLocks noGrp="1"/>
          </p:cNvSpPr>
          <p:nvPr>
            <p:ph type="body" sz="quarter" idx="21" hasCustomPrompt="1"/>
          </p:nvPr>
        </p:nvSpPr>
        <p:spPr bwMode="gray">
          <a:xfrm>
            <a:off x="935038" y="2349555"/>
            <a:ext cx="1440000" cy="792000"/>
          </a:xfrm>
          <a:solidFill>
            <a:schemeClr val="accent2"/>
          </a:solidFill>
          <a:ln w="9525">
            <a:solidFill>
              <a:schemeClr val="accent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17" name="Espace réservé du texte 9"/>
          <p:cNvSpPr>
            <a:spLocks noGrp="1"/>
          </p:cNvSpPr>
          <p:nvPr>
            <p:ph type="body" sz="quarter" idx="22" hasCustomPrompt="1"/>
          </p:nvPr>
        </p:nvSpPr>
        <p:spPr bwMode="gray">
          <a:xfrm>
            <a:off x="2376000" y="2349555"/>
            <a:ext cx="5904400" cy="792000"/>
          </a:xfrm>
          <a:ln w="9525">
            <a:solidFill>
              <a:schemeClr val="accent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18" name="Espace réservé du texte 9"/>
          <p:cNvSpPr>
            <a:spLocks noGrp="1"/>
          </p:cNvSpPr>
          <p:nvPr>
            <p:ph type="body" sz="quarter" idx="23" hasCustomPrompt="1"/>
          </p:nvPr>
        </p:nvSpPr>
        <p:spPr bwMode="gray">
          <a:xfrm>
            <a:off x="935038" y="3357672"/>
            <a:ext cx="1440000" cy="792000"/>
          </a:xfrm>
          <a:solidFill>
            <a:schemeClr val="accent3"/>
          </a:solidFill>
          <a:ln w="9525">
            <a:solidFill>
              <a:schemeClr val="accent3"/>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19" name="Espace réservé du texte 9"/>
          <p:cNvSpPr>
            <a:spLocks noGrp="1"/>
          </p:cNvSpPr>
          <p:nvPr>
            <p:ph type="body" sz="quarter" idx="24" hasCustomPrompt="1"/>
          </p:nvPr>
        </p:nvSpPr>
        <p:spPr bwMode="gray">
          <a:xfrm>
            <a:off x="2376000" y="3357672"/>
            <a:ext cx="5904400" cy="792000"/>
          </a:xfrm>
          <a:ln w="9525">
            <a:solidFill>
              <a:schemeClr val="accent3"/>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0" name="Espace réservé du texte 9"/>
          <p:cNvSpPr>
            <a:spLocks noGrp="1"/>
          </p:cNvSpPr>
          <p:nvPr>
            <p:ph type="body" sz="quarter" idx="25" hasCustomPrompt="1"/>
          </p:nvPr>
        </p:nvSpPr>
        <p:spPr bwMode="gray">
          <a:xfrm>
            <a:off x="935038" y="4365788"/>
            <a:ext cx="1440000" cy="792000"/>
          </a:xfrm>
          <a:solidFill>
            <a:schemeClr val="bg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9" name="Espace réservé du texte 9"/>
          <p:cNvSpPr>
            <a:spLocks noGrp="1"/>
          </p:cNvSpPr>
          <p:nvPr>
            <p:ph type="body" sz="quarter" idx="26" hasCustomPrompt="1"/>
          </p:nvPr>
        </p:nvSpPr>
        <p:spPr bwMode="gray">
          <a:xfrm>
            <a:off x="2376000" y="4365788"/>
            <a:ext cx="5904400" cy="79200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313920176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Slide 1 Plain with Text">
    <p:spTree>
      <p:nvGrpSpPr>
        <p:cNvPr id="1" name=""/>
        <p:cNvGrpSpPr/>
        <p:nvPr/>
      </p:nvGrpSpPr>
      <p:grpSpPr>
        <a:xfrm>
          <a:off x="0" y="0"/>
          <a:ext cx="0" cy="0"/>
          <a:chOff x="0" y="0"/>
          <a:chExt cx="0" cy="0"/>
        </a:xfrm>
      </p:grpSpPr>
      <p:sp>
        <p:nvSpPr>
          <p:cNvPr id="7" name="Text Placeholder 10"/>
          <p:cNvSpPr>
            <a:spLocks noGrp="1"/>
          </p:cNvSpPr>
          <p:nvPr>
            <p:ph type="body" sz="quarter" idx="13"/>
          </p:nvPr>
        </p:nvSpPr>
        <p:spPr>
          <a:xfrm>
            <a:off x="445346" y="776111"/>
            <a:ext cx="6483210" cy="536222"/>
          </a:xfrm>
          <a:prstGeom prst="rect">
            <a:avLst/>
          </a:prstGeom>
        </p:spPr>
        <p:txBody>
          <a:bodyPr lIns="91322" tIns="45661" rIns="91322" bIns="45661" anchor="ctr"/>
          <a:lstStyle>
            <a:lvl1pPr marL="0" indent="0">
              <a:buNone/>
              <a:defRPr sz="2200" b="1" i="0">
                <a:solidFill>
                  <a:schemeClr val="bg1"/>
                </a:solidFill>
                <a:latin typeface="Arial"/>
              </a:defRPr>
            </a:lvl1pPr>
          </a:lstStyle>
          <a:p>
            <a:pPr lvl="0"/>
            <a:r>
              <a:rPr lang="en-CA" dirty="0" smtClean="0"/>
              <a:t>Click to edit Master text styles</a:t>
            </a:r>
          </a:p>
        </p:txBody>
      </p:sp>
      <p:sp>
        <p:nvSpPr>
          <p:cNvPr id="8" name="Text Placeholder 14"/>
          <p:cNvSpPr>
            <a:spLocks noGrp="1"/>
          </p:cNvSpPr>
          <p:nvPr>
            <p:ph type="body" sz="quarter" idx="14"/>
          </p:nvPr>
        </p:nvSpPr>
        <p:spPr>
          <a:xfrm>
            <a:off x="487687" y="1792114"/>
            <a:ext cx="8120099" cy="4162778"/>
          </a:xfrm>
          <a:prstGeom prst="rect">
            <a:avLst/>
          </a:prstGeom>
        </p:spPr>
        <p:txBody>
          <a:bodyPr lIns="91322" tIns="45661" rIns="91322" bIns="45661" anchor="ctr"/>
          <a:lstStyle>
            <a:lvl1pPr marL="342455" indent="-342455">
              <a:buClr>
                <a:schemeClr val="bg2"/>
              </a:buClr>
              <a:buFont typeface="Arial"/>
              <a:buChar char="•"/>
              <a:defRPr sz="2200">
                <a:solidFill>
                  <a:schemeClr val="tx1">
                    <a:lumMod val="60000"/>
                    <a:lumOff val="40000"/>
                  </a:schemeClr>
                </a:solidFill>
                <a:latin typeface="Arial"/>
              </a:defRPr>
            </a:lvl1pPr>
            <a:lvl2pPr marL="741984" indent="-285380">
              <a:buClr>
                <a:schemeClr val="accent5"/>
              </a:buClr>
              <a:buFont typeface="Arial"/>
              <a:buChar char="•"/>
              <a:defRPr sz="2200">
                <a:solidFill>
                  <a:schemeClr val="tx1">
                    <a:lumMod val="60000"/>
                    <a:lumOff val="40000"/>
                  </a:schemeClr>
                </a:solidFill>
                <a:latin typeface="Arial"/>
              </a:defRPr>
            </a:lvl2pPr>
            <a:lvl3pPr marL="1141517" indent="-228304">
              <a:buFont typeface="Arial"/>
              <a:buChar char="•"/>
              <a:defRPr sz="2200">
                <a:solidFill>
                  <a:schemeClr val="tx1">
                    <a:lumMod val="60000"/>
                    <a:lumOff val="40000"/>
                  </a:schemeClr>
                </a:solidFill>
                <a:latin typeface="Arial"/>
              </a:defRPr>
            </a:lvl3pPr>
            <a:lvl4pPr marL="1598121" indent="-228304">
              <a:buClr>
                <a:schemeClr val="accent2"/>
              </a:buClr>
              <a:buFont typeface="Arial"/>
              <a:buChar char="•"/>
              <a:defRPr sz="2200">
                <a:solidFill>
                  <a:schemeClr val="tx1">
                    <a:lumMod val="60000"/>
                    <a:lumOff val="40000"/>
                  </a:schemeClr>
                </a:solidFill>
                <a:latin typeface="Arial"/>
              </a:defRPr>
            </a:lvl4pPr>
            <a:lvl5pPr marL="2054726" indent="-228304">
              <a:buClr>
                <a:schemeClr val="bg2"/>
              </a:buClr>
              <a:buFont typeface="Arial"/>
              <a:buChar char="•"/>
              <a:defRPr sz="2200">
                <a:solidFill>
                  <a:schemeClr val="tx1">
                    <a:lumMod val="60000"/>
                    <a:lumOff val="40000"/>
                  </a:schemeClr>
                </a:solidFill>
                <a:latin typeface="Arial"/>
              </a:defRPr>
            </a:lvl5pPr>
          </a:lstStyle>
          <a:p>
            <a:pPr lvl="0"/>
            <a:r>
              <a:rPr lang="en-CA" dirty="0" smtClean="0"/>
              <a:t>Click to edit Master text styles</a:t>
            </a:r>
          </a:p>
          <a:p>
            <a:pPr lvl="1"/>
            <a:r>
              <a:rPr lang="en-CA" dirty="0" smtClean="0"/>
              <a:t>Second level</a:t>
            </a:r>
          </a:p>
          <a:p>
            <a:pPr lvl="2"/>
            <a:r>
              <a:rPr lang="en-CA" dirty="0" smtClean="0"/>
              <a:t>Third level</a:t>
            </a:r>
          </a:p>
          <a:p>
            <a:pPr lvl="3"/>
            <a:r>
              <a:rPr lang="en-CA" dirty="0" smtClean="0"/>
              <a:t>Fourth level</a:t>
            </a:r>
          </a:p>
          <a:p>
            <a:pPr lvl="4"/>
            <a:r>
              <a:rPr lang="en-CA" dirty="0" smtClean="0"/>
              <a:t>Fifth level</a:t>
            </a:r>
            <a:endParaRPr lang="en-US" dirty="0"/>
          </a:p>
        </p:txBody>
      </p:sp>
      <p:sp>
        <p:nvSpPr>
          <p:cNvPr id="4" name="Espace réservé du numéro de diapositive 2"/>
          <p:cNvSpPr>
            <a:spLocks noGrp="1"/>
          </p:cNvSpPr>
          <p:nvPr>
            <p:ph type="sldNum" sz="quarter" idx="15"/>
          </p:nvPr>
        </p:nvSpPr>
        <p:spPr>
          <a:xfrm>
            <a:off x="1970088" y="6356350"/>
            <a:ext cx="2133600" cy="365125"/>
          </a:xfrm>
          <a:prstGeom prst="rect">
            <a:avLst/>
          </a:prstGeom>
        </p:spPr>
        <p:txBody>
          <a:bodyPr/>
          <a:lstStyle>
            <a:lvl1pPr>
              <a:defRPr>
                <a:solidFill>
                  <a:srgbClr val="636463">
                    <a:tint val="75000"/>
                  </a:srgbClr>
                </a:solidFill>
              </a:defRPr>
            </a:lvl1pPr>
          </a:lstStyle>
          <a:p>
            <a:pPr>
              <a:defRPr/>
            </a:pPr>
            <a:fld id="{E0A01CE1-4729-454D-ABE1-2C799CD76BDF}" type="slidenum">
              <a:rPr lang="fr-CH"/>
              <a:pPr>
                <a:defRPr/>
              </a:pPr>
              <a:t>‹#›</a:t>
            </a:fld>
            <a:endParaRPr lang="fr-CH" dirty="0"/>
          </a:p>
        </p:txBody>
      </p:sp>
    </p:spTree>
    <p:extLst>
      <p:ext uri="{BB962C8B-B14F-4D97-AF65-F5344CB8AC3E}">
        <p14:creationId xmlns:p14="http://schemas.microsoft.com/office/powerpoint/2010/main" val="258305893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2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1341438"/>
            <a:ext cx="3564000" cy="335714"/>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935038" y="1665438"/>
            <a:ext cx="3564000" cy="414005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3" name="Espace réservé du texte 9"/>
          <p:cNvSpPr>
            <a:spLocks noGrp="1"/>
          </p:cNvSpPr>
          <p:nvPr>
            <p:ph type="body" sz="quarter" idx="21" hasCustomPrompt="1"/>
          </p:nvPr>
        </p:nvSpPr>
        <p:spPr bwMode="gray">
          <a:xfrm>
            <a:off x="4716400" y="1341438"/>
            <a:ext cx="3564000" cy="335714"/>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4" name="Espace réservé du texte 9"/>
          <p:cNvSpPr>
            <a:spLocks noGrp="1"/>
          </p:cNvSpPr>
          <p:nvPr>
            <p:ph type="body" sz="quarter" idx="22" hasCustomPrompt="1"/>
          </p:nvPr>
        </p:nvSpPr>
        <p:spPr bwMode="gray">
          <a:xfrm>
            <a:off x="4716400" y="1665438"/>
            <a:ext cx="3564000" cy="414005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265116334"/>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Thank_you_2">
    <p:spTree>
      <p:nvGrpSpPr>
        <p:cNvPr id="1" name=""/>
        <p:cNvGrpSpPr/>
        <p:nvPr/>
      </p:nvGrpSpPr>
      <p:grpSpPr>
        <a:xfrm>
          <a:off x="0" y="0"/>
          <a:ext cx="0" cy="0"/>
          <a:chOff x="0" y="0"/>
          <a:chExt cx="0" cy="0"/>
        </a:xfrm>
      </p:grpSpPr>
      <p:pic>
        <p:nvPicPr>
          <p:cNvPr id="21" name="Image 20" descr="Image_03.jpg"/>
          <p:cNvPicPr>
            <a:picLocks noChangeAspect="1"/>
          </p:cNvPicPr>
          <p:nvPr userDrawn="1"/>
        </p:nvPicPr>
        <p:blipFill>
          <a:blip r:embed="rId2" cstate="print"/>
          <a:stretch>
            <a:fillRect/>
          </a:stretch>
        </p:blipFill>
        <p:spPr bwMode="gray">
          <a:xfrm>
            <a:off x="4068000" y="0"/>
            <a:ext cx="5076000" cy="5185751"/>
          </a:xfrm>
          <a:prstGeom prst="rect">
            <a:avLst/>
          </a:prstGeom>
        </p:spPr>
      </p:pic>
      <p:sp>
        <p:nvSpPr>
          <p:cNvPr id="14" name="Forme libre 13"/>
          <p:cNvSpPr/>
          <p:nvPr userDrawn="1"/>
        </p:nvSpPr>
        <p:spPr bwMode="gray">
          <a:xfrm>
            <a:off x="1" y="0"/>
            <a:ext cx="6899275" cy="5157788"/>
          </a:xfrm>
          <a:custGeom>
            <a:avLst/>
            <a:gdLst>
              <a:gd name="connsiteX0" fmla="*/ 0 w 6899275"/>
              <a:gd name="connsiteY0" fmla="*/ 0 h 5157788"/>
              <a:gd name="connsiteX1" fmla="*/ 6899275 w 6899275"/>
              <a:gd name="connsiteY1" fmla="*/ 0 h 5157788"/>
              <a:gd name="connsiteX2" fmla="*/ 5436096 w 6899275"/>
              <a:gd name="connsiteY2" fmla="*/ 2564905 h 5157788"/>
              <a:gd name="connsiteX3" fmla="*/ 4192589 w 6899275"/>
              <a:gd name="connsiteY3" fmla="*/ 5157788 h 5157788"/>
              <a:gd name="connsiteX4" fmla="*/ 0 w 6899275"/>
              <a:gd name="connsiteY4" fmla="*/ 5157788 h 5157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9275" h="5157788">
                <a:moveTo>
                  <a:pt x="0" y="0"/>
                </a:moveTo>
                <a:lnTo>
                  <a:pt x="6899275" y="0"/>
                </a:lnTo>
                <a:cubicBezTo>
                  <a:pt x="6858543" y="709899"/>
                  <a:pt x="6060035" y="1706304"/>
                  <a:pt x="5436096" y="2564905"/>
                </a:cubicBezTo>
                <a:cubicBezTo>
                  <a:pt x="4375629" y="4028322"/>
                  <a:pt x="4276999" y="4546571"/>
                  <a:pt x="4192589" y="5157788"/>
                </a:cubicBezTo>
                <a:lnTo>
                  <a:pt x="0" y="5157788"/>
                </a:lnTo>
                <a:close/>
              </a:path>
            </a:pathLst>
          </a:cu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4"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r>
              <a:rPr lang="en-US" dirty="0" smtClean="0"/>
              <a:t>THANK YOU</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Tree>
    <p:extLst>
      <p:ext uri="{BB962C8B-B14F-4D97-AF65-F5344CB8AC3E}">
        <p14:creationId xmlns:p14="http://schemas.microsoft.com/office/powerpoint/2010/main" val="219112190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Thank_you_picture_2">
    <p:spTree>
      <p:nvGrpSpPr>
        <p:cNvPr id="1" name=""/>
        <p:cNvGrpSpPr/>
        <p:nvPr/>
      </p:nvGrpSpPr>
      <p:grpSpPr>
        <a:xfrm>
          <a:off x="0" y="0"/>
          <a:ext cx="0" cy="0"/>
          <a:chOff x="0" y="0"/>
          <a:chExt cx="0" cy="0"/>
        </a:xfrm>
      </p:grpSpPr>
      <p:pic>
        <p:nvPicPr>
          <p:cNvPr id="21" name="Image 20" descr="FD_1_L254.png"/>
          <p:cNvPicPr>
            <a:picLocks noChangeAspect="1"/>
          </p:cNvPicPr>
          <p:nvPr userDrawn="1"/>
        </p:nvPicPr>
        <p:blipFill>
          <a:blip r:embed="rId2" cstate="print"/>
          <a:stretch>
            <a:fillRect/>
          </a:stretch>
        </p:blipFill>
        <p:spPr bwMode="gray">
          <a:xfrm>
            <a:off x="1" y="0"/>
            <a:ext cx="9144000" cy="5157788"/>
          </a:xfrm>
          <a:prstGeom prst="rect">
            <a:avLst/>
          </a:prstGeom>
        </p:spPr>
      </p:pic>
      <p:sp>
        <p:nvSpPr>
          <p:cNvPr id="18" name="Espace réservé pour une image  17"/>
          <p:cNvSpPr>
            <a:spLocks noGrp="1"/>
          </p:cNvSpPr>
          <p:nvPr>
            <p:ph type="pic" sz="quarter" idx="18" hasCustomPrompt="1"/>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GB" noProof="0" dirty="0" smtClean="0"/>
              <a:t>Select your own photo</a:t>
            </a:r>
            <a:endParaRPr lang="en-GB" noProof="0" dirty="0"/>
          </a:p>
        </p:txBody>
      </p:sp>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r>
              <a:rPr lang="en-US" dirty="0" smtClean="0"/>
              <a:t>THANK YOU</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Tree>
    <p:extLst>
      <p:ext uri="{BB962C8B-B14F-4D97-AF65-F5344CB8AC3E}">
        <p14:creationId xmlns:p14="http://schemas.microsoft.com/office/powerpoint/2010/main" val="4798352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Colors">
    <p:spTree>
      <p:nvGrpSpPr>
        <p:cNvPr id="1" name=""/>
        <p:cNvGrpSpPr/>
        <p:nvPr/>
      </p:nvGrpSpPr>
      <p:grpSpPr>
        <a:xfrm>
          <a:off x="0" y="0"/>
          <a:ext cx="0" cy="0"/>
          <a:chOff x="0" y="0"/>
          <a:chExt cx="0" cy="0"/>
        </a:xfrm>
      </p:grpSpPr>
      <p:sp>
        <p:nvSpPr>
          <p:cNvPr id="3" name="ZoneTexte 2"/>
          <p:cNvSpPr txBox="1"/>
          <p:nvPr userDrawn="1"/>
        </p:nvSpPr>
        <p:spPr>
          <a:xfrm>
            <a:off x="923670" y="1310115"/>
            <a:ext cx="3268918" cy="2244398"/>
          </a:xfrm>
          <a:prstGeom prst="rect">
            <a:avLst/>
          </a:prstGeom>
          <a:noFill/>
        </p:spPr>
        <p:txBody>
          <a:bodyPr wrap="square" lIns="0" tIns="0" rIns="0" bIns="0" rtlCol="0">
            <a:noAutofit/>
          </a:bodyPr>
          <a:lstStyle/>
          <a:p>
            <a:pPr rtl="0" fontAlgn="auto">
              <a:lnSpc>
                <a:spcPct val="110000"/>
              </a:lnSpc>
              <a:spcBef>
                <a:spcPts val="0"/>
              </a:spcBef>
              <a:spcAft>
                <a:spcPts val="0"/>
              </a:spcAft>
            </a:pPr>
            <a:r>
              <a:rPr lang="en-GB" sz="2000" dirty="0" smtClean="0">
                <a:solidFill>
                  <a:srgbClr val="005CB9"/>
                </a:solidFill>
                <a:latin typeface="Arial"/>
                <a:cs typeface="+mn-cs"/>
              </a:rPr>
              <a:t>Primary</a:t>
            </a:r>
          </a:p>
          <a:p>
            <a:pPr marL="357188" lvl="1" indent="-174625" rtl="0" fontAlgn="auto">
              <a:lnSpc>
                <a:spcPct val="110000"/>
              </a:lnSpc>
              <a:spcBef>
                <a:spcPts val="0"/>
              </a:spcBef>
              <a:spcAft>
                <a:spcPts val="0"/>
              </a:spcAft>
              <a:buClr>
                <a:srgbClr val="95D600"/>
              </a:buClr>
              <a:buFont typeface="Arial" panose="020B0604020202020204" pitchFamily="34" charset="0"/>
              <a:buChar char="•"/>
            </a:pPr>
            <a:r>
              <a:rPr lang="en-GB" sz="1800" dirty="0" smtClean="0">
                <a:solidFill>
                  <a:srgbClr val="343434"/>
                </a:solidFill>
                <a:latin typeface="Arial"/>
                <a:cs typeface="+mn-cs"/>
              </a:rPr>
              <a:t>Corporate Colours</a:t>
            </a:r>
          </a:p>
          <a:p>
            <a:pPr lvl="2" rtl="0" fontAlgn="auto">
              <a:lnSpc>
                <a:spcPct val="110000"/>
              </a:lnSpc>
              <a:spcBef>
                <a:spcPts val="0"/>
              </a:spcBef>
              <a:spcAft>
                <a:spcPts val="0"/>
              </a:spcAft>
            </a:pPr>
            <a:endParaRPr lang="en-GB" sz="1800" dirty="0" smtClean="0">
              <a:solidFill>
                <a:srgbClr val="343434"/>
              </a:solidFill>
              <a:latin typeface="Arial"/>
              <a:cs typeface="+mn-cs"/>
            </a:endParaRPr>
          </a:p>
          <a:p>
            <a:pPr lvl="2" rtl="0" fontAlgn="auto">
              <a:lnSpc>
                <a:spcPct val="110000"/>
              </a:lnSpc>
              <a:spcBef>
                <a:spcPts val="0"/>
              </a:spcBef>
              <a:spcAft>
                <a:spcPts val="0"/>
              </a:spcAft>
            </a:pPr>
            <a:endParaRPr lang="en-GB" sz="1800" dirty="0" smtClean="0">
              <a:solidFill>
                <a:srgbClr val="343434"/>
              </a:solidFill>
              <a:latin typeface="Arial"/>
              <a:cs typeface="+mn-cs"/>
            </a:endParaRPr>
          </a:p>
          <a:p>
            <a:pPr marL="357188" lvl="1" indent="-174625" rtl="0" fontAlgn="auto">
              <a:lnSpc>
                <a:spcPct val="110000"/>
              </a:lnSpc>
              <a:spcBef>
                <a:spcPts val="0"/>
              </a:spcBef>
              <a:spcAft>
                <a:spcPts val="0"/>
              </a:spcAft>
              <a:buClr>
                <a:srgbClr val="95D600"/>
              </a:buClr>
              <a:buFont typeface="Arial" panose="020B0604020202020204" pitchFamily="34" charset="0"/>
              <a:buChar char="•"/>
            </a:pPr>
            <a:r>
              <a:rPr lang="en-GB" sz="1800" dirty="0" smtClean="0">
                <a:solidFill>
                  <a:srgbClr val="343434"/>
                </a:solidFill>
                <a:latin typeface="Arial"/>
                <a:cs typeface="+mn-cs"/>
              </a:rPr>
              <a:t>Strategic Goal Colours</a:t>
            </a:r>
          </a:p>
          <a:p>
            <a:pPr lvl="2" rtl="0" fontAlgn="auto">
              <a:lnSpc>
                <a:spcPct val="110000"/>
              </a:lnSpc>
              <a:spcBef>
                <a:spcPts val="0"/>
              </a:spcBef>
              <a:spcAft>
                <a:spcPts val="0"/>
              </a:spcAft>
            </a:pPr>
            <a:endParaRPr lang="en-GB" sz="1800" b="0" dirty="0" smtClean="0">
              <a:solidFill>
                <a:srgbClr val="343434"/>
              </a:solidFill>
              <a:latin typeface="Arial"/>
              <a:cs typeface="+mn-cs"/>
            </a:endParaRPr>
          </a:p>
          <a:p>
            <a:pPr rtl="0" fontAlgn="auto">
              <a:lnSpc>
                <a:spcPct val="110000"/>
              </a:lnSpc>
              <a:spcBef>
                <a:spcPts val="0"/>
              </a:spcBef>
              <a:spcAft>
                <a:spcPts val="0"/>
              </a:spcAft>
            </a:pPr>
            <a:r>
              <a:rPr lang="en-GB" sz="2000" dirty="0" smtClean="0">
                <a:solidFill>
                  <a:srgbClr val="005CB9"/>
                </a:solidFill>
                <a:latin typeface="Arial"/>
                <a:cs typeface="+mn-cs"/>
              </a:rPr>
              <a:t>Secondary</a:t>
            </a:r>
          </a:p>
        </p:txBody>
      </p:sp>
      <p:sp>
        <p:nvSpPr>
          <p:cNvPr id="13" name="Espace réservé de la date 12"/>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4" name="Espace réservé du numéro de diapositive 13"/>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5" name="Espace réservé du pied de page 14"/>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64" name="Freeform 8"/>
          <p:cNvSpPr>
            <a:spLocks/>
          </p:cNvSpPr>
          <p:nvPr userDrawn="1"/>
        </p:nvSpPr>
        <p:spPr bwMode="auto">
          <a:xfrm>
            <a:off x="4420800"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5" name="Rectangle 64"/>
          <p:cNvSpPr/>
          <p:nvPr userDrawn="1"/>
        </p:nvSpPr>
        <p:spPr>
          <a:xfrm>
            <a:off x="4888800"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92</a:t>
            </a:r>
          </a:p>
          <a:p>
            <a:pPr rtl="0" fontAlgn="auto">
              <a:spcBef>
                <a:spcPts val="0"/>
              </a:spcBef>
              <a:spcAft>
                <a:spcPts val="0"/>
              </a:spcAft>
            </a:pPr>
            <a:r>
              <a:rPr lang="en-GB" sz="700" b="0" dirty="0" smtClean="0">
                <a:solidFill>
                  <a:srgbClr val="343434"/>
                </a:solidFill>
              </a:rPr>
              <a:t>B: 185</a:t>
            </a:r>
            <a:endParaRPr lang="en-GB" sz="700" b="0" dirty="0">
              <a:solidFill>
                <a:srgbClr val="343434"/>
              </a:solidFill>
            </a:endParaRPr>
          </a:p>
        </p:txBody>
      </p:sp>
      <p:sp>
        <p:nvSpPr>
          <p:cNvPr id="66" name="Freeform 8"/>
          <p:cNvSpPr>
            <a:spLocks/>
          </p:cNvSpPr>
          <p:nvPr userDrawn="1"/>
        </p:nvSpPr>
        <p:spPr bwMode="auto">
          <a:xfrm>
            <a:off x="5581681"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7" name="Rectangle 66"/>
          <p:cNvSpPr/>
          <p:nvPr userDrawn="1"/>
        </p:nvSpPr>
        <p:spPr>
          <a:xfrm>
            <a:off x="6050217"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161</a:t>
            </a:r>
          </a:p>
          <a:p>
            <a:pPr rtl="0" fontAlgn="auto">
              <a:spcBef>
                <a:spcPts val="0"/>
              </a:spcBef>
              <a:spcAft>
                <a:spcPts val="0"/>
              </a:spcAft>
            </a:pPr>
            <a:r>
              <a:rPr lang="en-GB" sz="700" b="0" dirty="0" smtClean="0">
                <a:solidFill>
                  <a:srgbClr val="343434"/>
                </a:solidFill>
              </a:rPr>
              <a:t>B: 223</a:t>
            </a:r>
            <a:endParaRPr lang="en-GB" sz="700" b="0" dirty="0">
              <a:solidFill>
                <a:srgbClr val="343434"/>
              </a:solidFill>
            </a:endParaRPr>
          </a:p>
        </p:txBody>
      </p:sp>
      <p:sp>
        <p:nvSpPr>
          <p:cNvPr id="68" name="Freeform 8"/>
          <p:cNvSpPr>
            <a:spLocks/>
          </p:cNvSpPr>
          <p:nvPr userDrawn="1"/>
        </p:nvSpPr>
        <p:spPr bwMode="auto">
          <a:xfrm>
            <a:off x="6742562"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9" name="Rectangle 68"/>
          <p:cNvSpPr/>
          <p:nvPr userDrawn="1"/>
        </p:nvSpPr>
        <p:spPr>
          <a:xfrm>
            <a:off x="7211634"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149</a:t>
            </a:r>
          </a:p>
          <a:p>
            <a:pPr rtl="0" fontAlgn="auto">
              <a:spcBef>
                <a:spcPts val="0"/>
              </a:spcBef>
              <a:spcAft>
                <a:spcPts val="0"/>
              </a:spcAft>
            </a:pPr>
            <a:r>
              <a:rPr lang="en-GB" sz="700" b="0" dirty="0" smtClean="0">
                <a:solidFill>
                  <a:srgbClr val="343434"/>
                </a:solidFill>
              </a:rPr>
              <a:t>G: 214</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70" name="Freeform 8"/>
          <p:cNvSpPr>
            <a:spLocks/>
          </p:cNvSpPr>
          <p:nvPr userDrawn="1"/>
        </p:nvSpPr>
        <p:spPr bwMode="auto">
          <a:xfrm>
            <a:off x="7903444"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1" name="Rectangle 70"/>
          <p:cNvSpPr/>
          <p:nvPr userDrawn="1"/>
        </p:nvSpPr>
        <p:spPr>
          <a:xfrm>
            <a:off x="8373052"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135</a:t>
            </a:r>
          </a:p>
          <a:p>
            <a:pPr rtl="0" fontAlgn="auto">
              <a:spcBef>
                <a:spcPts val="0"/>
              </a:spcBef>
              <a:spcAft>
                <a:spcPts val="0"/>
              </a:spcAft>
            </a:pPr>
            <a:r>
              <a:rPr lang="en-GB" sz="700" b="0" dirty="0" smtClean="0">
                <a:solidFill>
                  <a:srgbClr val="343434"/>
                </a:solidFill>
              </a:rPr>
              <a:t>G: 135</a:t>
            </a:r>
          </a:p>
          <a:p>
            <a:pPr rtl="0" fontAlgn="auto">
              <a:spcBef>
                <a:spcPts val="0"/>
              </a:spcBef>
              <a:spcAft>
                <a:spcPts val="0"/>
              </a:spcAft>
            </a:pPr>
            <a:r>
              <a:rPr lang="en-GB" sz="700" b="0" dirty="0" smtClean="0">
                <a:solidFill>
                  <a:srgbClr val="343434"/>
                </a:solidFill>
              </a:rPr>
              <a:t>B: 135</a:t>
            </a:r>
            <a:endParaRPr lang="en-GB" sz="700" b="0" dirty="0">
              <a:solidFill>
                <a:srgbClr val="343434"/>
              </a:solidFill>
            </a:endParaRPr>
          </a:p>
        </p:txBody>
      </p:sp>
      <p:sp>
        <p:nvSpPr>
          <p:cNvPr id="72" name="Freeform 8"/>
          <p:cNvSpPr>
            <a:spLocks/>
          </p:cNvSpPr>
          <p:nvPr userDrawn="1"/>
        </p:nvSpPr>
        <p:spPr bwMode="auto">
          <a:xfrm>
            <a:off x="4420800"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3" name="Rectangle 72"/>
          <p:cNvSpPr/>
          <p:nvPr userDrawn="1"/>
        </p:nvSpPr>
        <p:spPr>
          <a:xfrm>
            <a:off x="4888800"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ACCELERATE</a:t>
            </a:r>
          </a:p>
          <a:p>
            <a:pPr rtl="0" fontAlgn="auto">
              <a:spcBef>
                <a:spcPts val="0"/>
              </a:spcBef>
              <a:spcAft>
                <a:spcPts val="0"/>
              </a:spcAft>
            </a:pPr>
            <a:r>
              <a:rPr lang="en-GB" sz="700" dirty="0" smtClean="0">
                <a:solidFill>
                  <a:srgbClr val="343434"/>
                </a:solidFill>
              </a:rPr>
              <a:t>VACCINES</a:t>
            </a:r>
          </a:p>
          <a:p>
            <a:pPr rtl="0" fontAlgn="auto">
              <a:spcBef>
                <a:spcPts val="0"/>
              </a:spcBef>
              <a:spcAft>
                <a:spcPts val="0"/>
              </a:spcAft>
            </a:pPr>
            <a:r>
              <a:rPr lang="en-GB" sz="700" b="0" dirty="0" smtClean="0">
                <a:solidFill>
                  <a:srgbClr val="343434"/>
                </a:solidFill>
              </a:rPr>
              <a:t>R: 165</a:t>
            </a:r>
          </a:p>
          <a:p>
            <a:pPr rtl="0" fontAlgn="auto">
              <a:spcBef>
                <a:spcPts val="0"/>
              </a:spcBef>
              <a:spcAft>
                <a:spcPts val="0"/>
              </a:spcAft>
            </a:pPr>
            <a:r>
              <a:rPr lang="en-GB" sz="700" b="0" dirty="0" smtClean="0">
                <a:solidFill>
                  <a:srgbClr val="343434"/>
                </a:solidFill>
              </a:rPr>
              <a:t>G: 24</a:t>
            </a:r>
          </a:p>
          <a:p>
            <a:pPr rtl="0" fontAlgn="auto">
              <a:spcBef>
                <a:spcPts val="0"/>
              </a:spcBef>
              <a:spcAft>
                <a:spcPts val="0"/>
              </a:spcAft>
            </a:pPr>
            <a:r>
              <a:rPr lang="en-GB" sz="700" b="0" dirty="0" smtClean="0">
                <a:solidFill>
                  <a:srgbClr val="343434"/>
                </a:solidFill>
              </a:rPr>
              <a:t>B: 144</a:t>
            </a:r>
            <a:endParaRPr lang="en-GB" sz="700" b="0" dirty="0">
              <a:solidFill>
                <a:srgbClr val="343434"/>
              </a:solidFill>
            </a:endParaRPr>
          </a:p>
        </p:txBody>
      </p:sp>
      <p:sp>
        <p:nvSpPr>
          <p:cNvPr id="74" name="Freeform 8"/>
          <p:cNvSpPr>
            <a:spLocks/>
          </p:cNvSpPr>
          <p:nvPr userDrawn="1"/>
        </p:nvSpPr>
        <p:spPr bwMode="auto">
          <a:xfrm>
            <a:off x="5581681"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5" name="Rectangle 74"/>
          <p:cNvSpPr/>
          <p:nvPr userDrawn="1"/>
        </p:nvSpPr>
        <p:spPr>
          <a:xfrm>
            <a:off x="6050217"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STRENGTHEN</a:t>
            </a:r>
          </a:p>
          <a:p>
            <a:pPr rtl="0" fontAlgn="auto">
              <a:spcBef>
                <a:spcPts val="0"/>
              </a:spcBef>
              <a:spcAft>
                <a:spcPts val="0"/>
              </a:spcAft>
            </a:pPr>
            <a:r>
              <a:rPr lang="en-GB" sz="700" dirty="0" smtClean="0">
                <a:solidFill>
                  <a:srgbClr val="343434"/>
                </a:solidFill>
              </a:rPr>
              <a:t>CAPACITY</a:t>
            </a:r>
          </a:p>
          <a:p>
            <a:pPr rtl="0" fontAlgn="auto">
              <a:spcBef>
                <a:spcPts val="0"/>
              </a:spcBef>
              <a:spcAft>
                <a:spcPts val="0"/>
              </a:spcAft>
            </a:pPr>
            <a:r>
              <a:rPr lang="en-GB" sz="700" b="0" dirty="0" smtClean="0">
                <a:solidFill>
                  <a:srgbClr val="343434"/>
                </a:solidFill>
              </a:rPr>
              <a:t>R: 206</a:t>
            </a:r>
          </a:p>
          <a:p>
            <a:pPr rtl="0" fontAlgn="auto">
              <a:spcBef>
                <a:spcPts val="0"/>
              </a:spcBef>
              <a:spcAft>
                <a:spcPts val="0"/>
              </a:spcAft>
            </a:pPr>
            <a:r>
              <a:rPr lang="en-GB" sz="700" b="0" dirty="0" smtClean="0">
                <a:solidFill>
                  <a:srgbClr val="343434"/>
                </a:solidFill>
              </a:rPr>
              <a:t>G: 15</a:t>
            </a:r>
          </a:p>
          <a:p>
            <a:pPr rtl="0" fontAlgn="auto">
              <a:spcBef>
                <a:spcPts val="0"/>
              </a:spcBef>
              <a:spcAft>
                <a:spcPts val="0"/>
              </a:spcAft>
            </a:pPr>
            <a:r>
              <a:rPr lang="en-GB" sz="700" b="0" dirty="0" smtClean="0">
                <a:solidFill>
                  <a:srgbClr val="343434"/>
                </a:solidFill>
              </a:rPr>
              <a:t>B: 105</a:t>
            </a:r>
            <a:endParaRPr lang="en-GB" sz="700" b="0" dirty="0">
              <a:solidFill>
                <a:srgbClr val="343434"/>
              </a:solidFill>
            </a:endParaRPr>
          </a:p>
        </p:txBody>
      </p:sp>
      <p:sp>
        <p:nvSpPr>
          <p:cNvPr id="76" name="Freeform 8"/>
          <p:cNvSpPr>
            <a:spLocks/>
          </p:cNvSpPr>
          <p:nvPr userDrawn="1"/>
        </p:nvSpPr>
        <p:spPr bwMode="auto">
          <a:xfrm>
            <a:off x="6742562"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7" name="Rectangle 76"/>
          <p:cNvSpPr/>
          <p:nvPr userDrawn="1"/>
        </p:nvSpPr>
        <p:spPr>
          <a:xfrm>
            <a:off x="7211634"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INCREASE</a:t>
            </a:r>
          </a:p>
          <a:p>
            <a:pPr rtl="0" fontAlgn="auto">
              <a:spcBef>
                <a:spcPts val="0"/>
              </a:spcBef>
              <a:spcAft>
                <a:spcPts val="0"/>
              </a:spcAft>
            </a:pPr>
            <a:r>
              <a:rPr lang="en-GB" sz="700" dirty="0" smtClean="0">
                <a:solidFill>
                  <a:srgbClr val="343434"/>
                </a:solidFill>
              </a:rPr>
              <a:t>PREDICTABILITY</a:t>
            </a:r>
          </a:p>
          <a:p>
            <a:pPr rtl="0" fontAlgn="auto">
              <a:spcBef>
                <a:spcPts val="0"/>
              </a:spcBef>
              <a:spcAft>
                <a:spcPts val="0"/>
              </a:spcAft>
            </a:pPr>
            <a:r>
              <a:rPr lang="en-GB" sz="700" b="0" dirty="0" smtClean="0">
                <a:solidFill>
                  <a:srgbClr val="343434"/>
                </a:solidFill>
              </a:rPr>
              <a:t>R: 149</a:t>
            </a:r>
          </a:p>
          <a:p>
            <a:pPr rtl="0" fontAlgn="auto">
              <a:spcBef>
                <a:spcPts val="0"/>
              </a:spcBef>
              <a:spcAft>
                <a:spcPts val="0"/>
              </a:spcAft>
            </a:pPr>
            <a:r>
              <a:rPr lang="en-GB" sz="700" b="0" dirty="0" smtClean="0">
                <a:solidFill>
                  <a:srgbClr val="343434"/>
                </a:solidFill>
              </a:rPr>
              <a:t>G: 214</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78" name="Freeform 8"/>
          <p:cNvSpPr>
            <a:spLocks/>
          </p:cNvSpPr>
          <p:nvPr userDrawn="1"/>
        </p:nvSpPr>
        <p:spPr bwMode="auto">
          <a:xfrm>
            <a:off x="7903444"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9" name="Rectangle 78"/>
          <p:cNvSpPr/>
          <p:nvPr userDrawn="1"/>
        </p:nvSpPr>
        <p:spPr>
          <a:xfrm>
            <a:off x="8373052"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SHAPE</a:t>
            </a:r>
          </a:p>
          <a:p>
            <a:pPr rtl="0" fontAlgn="auto">
              <a:spcBef>
                <a:spcPts val="0"/>
              </a:spcBef>
              <a:spcAft>
                <a:spcPts val="0"/>
              </a:spcAft>
            </a:pPr>
            <a:r>
              <a:rPr lang="en-GB" sz="700" dirty="0" smtClean="0">
                <a:solidFill>
                  <a:srgbClr val="343434"/>
                </a:solidFill>
              </a:rPr>
              <a:t>THE MARKET</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161</a:t>
            </a:r>
          </a:p>
          <a:p>
            <a:pPr rtl="0" fontAlgn="auto">
              <a:spcBef>
                <a:spcPts val="0"/>
              </a:spcBef>
              <a:spcAft>
                <a:spcPts val="0"/>
              </a:spcAft>
            </a:pPr>
            <a:r>
              <a:rPr lang="en-GB" sz="700" b="0" dirty="0" smtClean="0">
                <a:solidFill>
                  <a:srgbClr val="343434"/>
                </a:solidFill>
              </a:rPr>
              <a:t>B: 223</a:t>
            </a:r>
            <a:endParaRPr lang="en-GB" sz="700" b="0" dirty="0">
              <a:solidFill>
                <a:srgbClr val="343434"/>
              </a:solidFill>
            </a:endParaRPr>
          </a:p>
        </p:txBody>
      </p:sp>
      <p:sp>
        <p:nvSpPr>
          <p:cNvPr id="80" name="Freeform 8"/>
          <p:cNvSpPr>
            <a:spLocks/>
          </p:cNvSpPr>
          <p:nvPr userDrawn="1"/>
        </p:nvSpPr>
        <p:spPr bwMode="auto">
          <a:xfrm>
            <a:off x="4419241"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ED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1" name="Rectangle 80"/>
          <p:cNvSpPr/>
          <p:nvPr userDrawn="1"/>
        </p:nvSpPr>
        <p:spPr>
          <a:xfrm>
            <a:off x="4888849"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IPV</a:t>
            </a:r>
          </a:p>
          <a:p>
            <a:pPr rtl="0" fontAlgn="auto">
              <a:spcBef>
                <a:spcPts val="0"/>
              </a:spcBef>
              <a:spcAft>
                <a:spcPts val="0"/>
              </a:spcAft>
            </a:pPr>
            <a:r>
              <a:rPr lang="en-GB" sz="700" dirty="0" smtClean="0">
                <a:solidFill>
                  <a:srgbClr val="343434"/>
                </a:solidFill>
              </a:rPr>
              <a:t>INJECTABLE</a:t>
            </a:r>
          </a:p>
          <a:p>
            <a:pPr rtl="0" fontAlgn="auto">
              <a:spcBef>
                <a:spcPts val="0"/>
              </a:spcBef>
              <a:spcAft>
                <a:spcPts val="0"/>
              </a:spcAft>
            </a:pPr>
            <a:r>
              <a:rPr lang="en-GB" sz="700" dirty="0" smtClean="0">
                <a:solidFill>
                  <a:srgbClr val="343434"/>
                </a:solidFill>
              </a:rPr>
              <a:t>POLIO</a:t>
            </a:r>
          </a:p>
          <a:p>
            <a:pPr rtl="0" fontAlgn="auto">
              <a:spcBef>
                <a:spcPts val="0"/>
              </a:spcBef>
              <a:spcAft>
                <a:spcPts val="0"/>
              </a:spcAft>
            </a:pPr>
            <a:r>
              <a:rPr lang="en-GB" sz="700" b="0" dirty="0" smtClean="0">
                <a:solidFill>
                  <a:srgbClr val="343434"/>
                </a:solidFill>
              </a:rPr>
              <a:t>R: 206</a:t>
            </a:r>
          </a:p>
          <a:p>
            <a:pPr rtl="0" fontAlgn="auto">
              <a:spcBef>
                <a:spcPts val="0"/>
              </a:spcBef>
              <a:spcAft>
                <a:spcPts val="0"/>
              </a:spcAft>
            </a:pPr>
            <a:r>
              <a:rPr lang="en-GB" sz="700" b="0" dirty="0" smtClean="0">
                <a:solidFill>
                  <a:srgbClr val="343434"/>
                </a:solidFill>
              </a:rPr>
              <a:t>G: 220</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82" name="Freeform 8"/>
          <p:cNvSpPr>
            <a:spLocks/>
          </p:cNvSpPr>
          <p:nvPr userDrawn="1"/>
        </p:nvSpPr>
        <p:spPr bwMode="auto">
          <a:xfrm>
            <a:off x="5580642"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B28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3" name="Rectangle 82"/>
          <p:cNvSpPr/>
          <p:nvPr userDrawn="1"/>
        </p:nvSpPr>
        <p:spPr>
          <a:xfrm>
            <a:off x="6050250"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JAPANESE</a:t>
            </a:r>
          </a:p>
          <a:p>
            <a:pPr rtl="0" fontAlgn="auto">
              <a:spcBef>
                <a:spcPts val="0"/>
              </a:spcBef>
              <a:spcAft>
                <a:spcPts val="0"/>
              </a:spcAft>
            </a:pPr>
            <a:r>
              <a:rPr lang="en-GB" sz="700" dirty="0" smtClean="0">
                <a:solidFill>
                  <a:srgbClr val="343434"/>
                </a:solidFill>
              </a:rPr>
              <a:t>ENCEPHALITIS</a:t>
            </a:r>
          </a:p>
          <a:p>
            <a:pPr rtl="0" fontAlgn="auto">
              <a:spcBef>
                <a:spcPts val="0"/>
              </a:spcBef>
              <a:spcAft>
                <a:spcPts val="0"/>
              </a:spcAft>
            </a:pPr>
            <a:r>
              <a:rPr lang="en-GB" sz="700" b="0" dirty="0" smtClean="0">
                <a:solidFill>
                  <a:srgbClr val="343434"/>
                </a:solidFill>
              </a:rPr>
              <a:t>R: 178</a:t>
            </a:r>
          </a:p>
          <a:p>
            <a:pPr rtl="0" fontAlgn="auto">
              <a:spcBef>
                <a:spcPts val="0"/>
              </a:spcBef>
              <a:spcAft>
                <a:spcPts val="0"/>
              </a:spcAft>
            </a:pPr>
            <a:r>
              <a:rPr lang="en-GB" sz="700" b="0" dirty="0" smtClean="0">
                <a:solidFill>
                  <a:srgbClr val="343434"/>
                </a:solidFill>
              </a:rPr>
              <a:t>G: 136</a:t>
            </a:r>
          </a:p>
          <a:p>
            <a:pPr rtl="0" fontAlgn="auto">
              <a:spcBef>
                <a:spcPts val="0"/>
              </a:spcBef>
              <a:spcAft>
                <a:spcPts val="0"/>
              </a:spcAft>
            </a:pPr>
            <a:r>
              <a:rPr lang="en-GB" sz="700" b="0" dirty="0" smtClean="0">
                <a:solidFill>
                  <a:srgbClr val="343434"/>
                </a:solidFill>
              </a:rPr>
              <a:t>B: 185</a:t>
            </a:r>
            <a:endParaRPr lang="en-GB" sz="700" b="0" dirty="0">
              <a:solidFill>
                <a:srgbClr val="343434"/>
              </a:solidFill>
            </a:endParaRPr>
          </a:p>
        </p:txBody>
      </p:sp>
      <p:sp>
        <p:nvSpPr>
          <p:cNvPr id="84" name="Freeform 8"/>
          <p:cNvSpPr>
            <a:spLocks/>
          </p:cNvSpPr>
          <p:nvPr userDrawn="1"/>
        </p:nvSpPr>
        <p:spPr bwMode="auto">
          <a:xfrm>
            <a:off x="6742043"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41B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5" name="Rectangle 84"/>
          <p:cNvSpPr/>
          <p:nvPr userDrawn="1"/>
        </p:nvSpPr>
        <p:spPr>
          <a:xfrm>
            <a:off x="7211651"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b="0" dirty="0" smtClean="0">
                <a:solidFill>
                  <a:srgbClr val="343434"/>
                </a:solidFill>
              </a:rPr>
              <a:t>R: 65</a:t>
            </a:r>
          </a:p>
          <a:p>
            <a:pPr rtl="0" fontAlgn="auto">
              <a:spcBef>
                <a:spcPts val="0"/>
              </a:spcBef>
              <a:spcAft>
                <a:spcPts val="0"/>
              </a:spcAft>
            </a:pPr>
            <a:r>
              <a:rPr lang="en-GB" sz="700" b="0" dirty="0" smtClean="0">
                <a:solidFill>
                  <a:srgbClr val="343434"/>
                </a:solidFill>
              </a:rPr>
              <a:t>G: 182</a:t>
            </a:r>
          </a:p>
          <a:p>
            <a:pPr rtl="0" fontAlgn="auto">
              <a:spcBef>
                <a:spcPts val="0"/>
              </a:spcBef>
              <a:spcAft>
                <a:spcPts val="0"/>
              </a:spcAft>
            </a:pPr>
            <a:r>
              <a:rPr lang="en-GB" sz="700" b="0" dirty="0" smtClean="0">
                <a:solidFill>
                  <a:srgbClr val="343434"/>
                </a:solidFill>
              </a:rPr>
              <a:t>B: 230</a:t>
            </a:r>
            <a:endParaRPr lang="en-GB" sz="700" b="0" dirty="0">
              <a:solidFill>
                <a:srgbClr val="343434"/>
              </a:solidFill>
            </a:endParaRPr>
          </a:p>
        </p:txBody>
      </p:sp>
      <p:sp>
        <p:nvSpPr>
          <p:cNvPr id="86" name="Freeform 8"/>
          <p:cNvSpPr>
            <a:spLocks/>
          </p:cNvSpPr>
          <p:nvPr userDrawn="1"/>
        </p:nvSpPr>
        <p:spPr bwMode="auto">
          <a:xfrm>
            <a:off x="7903444"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7" name="Rectangle 86"/>
          <p:cNvSpPr/>
          <p:nvPr userDrawn="1"/>
        </p:nvSpPr>
        <p:spPr>
          <a:xfrm>
            <a:off x="8373052"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dirty="0" smtClean="0">
                <a:solidFill>
                  <a:srgbClr val="343434"/>
                </a:solidFill>
              </a:rPr>
              <a:t>2</a:t>
            </a:r>
            <a:r>
              <a:rPr lang="en-GB" sz="700" baseline="30000" dirty="0" smtClean="0">
                <a:solidFill>
                  <a:srgbClr val="343434"/>
                </a:solidFill>
              </a:rPr>
              <a:t>ND</a:t>
            </a:r>
            <a:r>
              <a:rPr lang="en-GB" sz="700" dirty="0" smtClean="0">
                <a:solidFill>
                  <a:srgbClr val="343434"/>
                </a:solidFill>
              </a:rPr>
              <a:t> DOSE</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151</a:t>
            </a:r>
          </a:p>
          <a:p>
            <a:pPr rtl="0" fontAlgn="auto">
              <a:spcBef>
                <a:spcPts val="0"/>
              </a:spcBef>
              <a:spcAft>
                <a:spcPts val="0"/>
              </a:spcAft>
            </a:pPr>
            <a:r>
              <a:rPr lang="en-GB" sz="700" b="0" dirty="0" smtClean="0">
                <a:solidFill>
                  <a:srgbClr val="343434"/>
                </a:solidFill>
              </a:rPr>
              <a:t>B: 169</a:t>
            </a:r>
            <a:endParaRPr lang="en-GB" sz="700" b="0" dirty="0">
              <a:solidFill>
                <a:srgbClr val="343434"/>
              </a:solidFill>
            </a:endParaRPr>
          </a:p>
        </p:txBody>
      </p:sp>
      <p:sp>
        <p:nvSpPr>
          <p:cNvPr id="88" name="Freeform 8"/>
          <p:cNvSpPr>
            <a:spLocks/>
          </p:cNvSpPr>
          <p:nvPr userDrawn="1"/>
        </p:nvSpPr>
        <p:spPr bwMode="auto">
          <a:xfrm>
            <a:off x="4419694"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33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9" name="Rectangle 88"/>
          <p:cNvSpPr/>
          <p:nvPr userDrawn="1"/>
        </p:nvSpPr>
        <p:spPr>
          <a:xfrm>
            <a:off x="4888339"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PNEUMO</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51</a:t>
            </a:r>
          </a:p>
          <a:p>
            <a:pPr rtl="0" fontAlgn="auto">
              <a:spcBef>
                <a:spcPts val="0"/>
              </a:spcBef>
              <a:spcAft>
                <a:spcPts val="0"/>
              </a:spcAft>
            </a:pPr>
            <a:r>
              <a:rPr lang="en-GB" sz="700" b="0" dirty="0" smtClean="0">
                <a:solidFill>
                  <a:srgbClr val="343434"/>
                </a:solidFill>
              </a:rPr>
              <a:t>B: 160</a:t>
            </a:r>
            <a:endParaRPr lang="en-GB" sz="700" b="0" dirty="0">
              <a:solidFill>
                <a:srgbClr val="343434"/>
              </a:solidFill>
            </a:endParaRPr>
          </a:p>
        </p:txBody>
      </p:sp>
      <p:sp>
        <p:nvSpPr>
          <p:cNvPr id="90" name="Freeform 8"/>
          <p:cNvSpPr>
            <a:spLocks/>
          </p:cNvSpPr>
          <p:nvPr userDrawn="1"/>
        </p:nvSpPr>
        <p:spPr bwMode="auto">
          <a:xfrm>
            <a:off x="5581246"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860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1" name="Rectangle 90"/>
          <p:cNvSpPr/>
          <p:nvPr userDrawn="1"/>
        </p:nvSpPr>
        <p:spPr>
          <a:xfrm>
            <a:off x="6049570"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ROTAVIRUS</a:t>
            </a:r>
          </a:p>
          <a:p>
            <a:pPr rtl="0" fontAlgn="auto">
              <a:spcBef>
                <a:spcPts val="0"/>
              </a:spcBef>
              <a:spcAft>
                <a:spcPts val="0"/>
              </a:spcAft>
            </a:pPr>
            <a:r>
              <a:rPr lang="en-GB" sz="700" b="0" dirty="0" smtClean="0">
                <a:solidFill>
                  <a:srgbClr val="343434"/>
                </a:solidFill>
              </a:rPr>
              <a:t>R: 216</a:t>
            </a:r>
          </a:p>
          <a:p>
            <a:pPr rtl="0" fontAlgn="auto">
              <a:spcBef>
                <a:spcPts val="0"/>
              </a:spcBef>
              <a:spcAft>
                <a:spcPts val="0"/>
              </a:spcAft>
            </a:pPr>
            <a:r>
              <a:rPr lang="en-GB" sz="700" b="0" dirty="0" smtClean="0">
                <a:solidFill>
                  <a:srgbClr val="343434"/>
                </a:solidFill>
              </a:rPr>
              <a:t>G: 96</a:t>
            </a:r>
          </a:p>
          <a:p>
            <a:pPr rtl="0" fontAlgn="auto">
              <a:spcBef>
                <a:spcPts val="0"/>
              </a:spcBef>
              <a:spcAft>
                <a:spcPts val="0"/>
              </a:spcAft>
            </a:pPr>
            <a:r>
              <a:rPr lang="en-GB" sz="700" b="0" dirty="0" smtClean="0">
                <a:solidFill>
                  <a:srgbClr val="343434"/>
                </a:solidFill>
              </a:rPr>
              <a:t>B: 24</a:t>
            </a:r>
            <a:endParaRPr lang="en-GB" sz="700" b="0" dirty="0">
              <a:solidFill>
                <a:srgbClr val="343434"/>
              </a:solidFill>
            </a:endParaRPr>
          </a:p>
        </p:txBody>
      </p:sp>
      <p:sp>
        <p:nvSpPr>
          <p:cNvPr id="92" name="Freeform 8"/>
          <p:cNvSpPr>
            <a:spLocks/>
          </p:cNvSpPr>
          <p:nvPr userDrawn="1"/>
        </p:nvSpPr>
        <p:spPr bwMode="auto">
          <a:xfrm>
            <a:off x="6742800"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EAA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3" name="Rectangle 92"/>
          <p:cNvSpPr/>
          <p:nvPr userDrawn="1"/>
        </p:nvSpPr>
        <p:spPr>
          <a:xfrm>
            <a:off x="7210800"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YELLOW</a:t>
            </a:r>
          </a:p>
          <a:p>
            <a:pPr rtl="0" fontAlgn="auto">
              <a:spcBef>
                <a:spcPts val="0"/>
              </a:spcBef>
              <a:spcAft>
                <a:spcPts val="0"/>
              </a:spcAft>
            </a:pPr>
            <a:r>
              <a:rPr lang="en-GB" sz="700" dirty="0" smtClean="0">
                <a:solidFill>
                  <a:srgbClr val="343434"/>
                </a:solidFill>
              </a:rPr>
              <a:t>FEVER</a:t>
            </a:r>
          </a:p>
          <a:p>
            <a:pPr rtl="0" fontAlgn="auto">
              <a:spcBef>
                <a:spcPts val="0"/>
              </a:spcBef>
              <a:spcAft>
                <a:spcPts val="0"/>
              </a:spcAft>
            </a:pPr>
            <a:r>
              <a:rPr lang="en-GB" sz="700" b="0" dirty="0" smtClean="0">
                <a:solidFill>
                  <a:srgbClr val="343434"/>
                </a:solidFill>
              </a:rPr>
              <a:t>R: 234</a:t>
            </a:r>
          </a:p>
          <a:p>
            <a:pPr rtl="0" fontAlgn="auto">
              <a:spcBef>
                <a:spcPts val="0"/>
              </a:spcBef>
              <a:spcAft>
                <a:spcPts val="0"/>
              </a:spcAft>
            </a:pPr>
            <a:r>
              <a:rPr lang="en-GB" sz="700" b="0" dirty="0" smtClean="0">
                <a:solidFill>
                  <a:srgbClr val="343434"/>
                </a:solidFill>
              </a:rPr>
              <a:t>G: 170</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94" name="Freeform 8"/>
          <p:cNvSpPr>
            <a:spLocks/>
          </p:cNvSpPr>
          <p:nvPr userDrawn="1"/>
        </p:nvSpPr>
        <p:spPr bwMode="auto">
          <a:xfrm>
            <a:off x="935038"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F5C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5" name="Rectangle 94"/>
          <p:cNvSpPr/>
          <p:nvPr userDrawn="1"/>
        </p:nvSpPr>
        <p:spPr>
          <a:xfrm>
            <a:off x="1404646"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CHOLERA</a:t>
            </a:r>
          </a:p>
          <a:p>
            <a:pPr rtl="0" fontAlgn="auto">
              <a:spcBef>
                <a:spcPts val="0"/>
              </a:spcBef>
              <a:spcAft>
                <a:spcPts val="0"/>
              </a:spcAft>
            </a:pPr>
            <a:r>
              <a:rPr lang="en-GB" sz="700" b="0" dirty="0" smtClean="0">
                <a:solidFill>
                  <a:srgbClr val="343434"/>
                </a:solidFill>
              </a:rPr>
              <a:t>R: 175</a:t>
            </a:r>
          </a:p>
          <a:p>
            <a:pPr rtl="0" fontAlgn="auto">
              <a:spcBef>
                <a:spcPts val="0"/>
              </a:spcBef>
              <a:spcAft>
                <a:spcPts val="0"/>
              </a:spcAft>
            </a:pPr>
            <a:r>
              <a:rPr lang="en-GB" sz="700" b="0" dirty="0" smtClean="0">
                <a:solidFill>
                  <a:srgbClr val="343434"/>
                </a:solidFill>
              </a:rPr>
              <a:t>G: 92</a:t>
            </a:r>
          </a:p>
          <a:p>
            <a:pPr rtl="0" fontAlgn="auto">
              <a:spcBef>
                <a:spcPts val="0"/>
              </a:spcBef>
              <a:spcAft>
                <a:spcPts val="0"/>
              </a:spcAft>
            </a:pPr>
            <a:r>
              <a:rPr lang="en-GB" sz="700" b="0" dirty="0" smtClean="0">
                <a:solidFill>
                  <a:srgbClr val="343434"/>
                </a:solidFill>
              </a:rPr>
              <a:t>B: 55</a:t>
            </a:r>
            <a:endParaRPr lang="en-GB" sz="700" b="0" dirty="0">
              <a:solidFill>
                <a:srgbClr val="343434"/>
              </a:solidFill>
            </a:endParaRPr>
          </a:p>
        </p:txBody>
      </p:sp>
      <p:sp>
        <p:nvSpPr>
          <p:cNvPr id="96" name="Freeform 8"/>
          <p:cNvSpPr>
            <a:spLocks/>
          </p:cNvSpPr>
          <p:nvPr userDrawn="1"/>
        </p:nvSpPr>
        <p:spPr bwMode="auto">
          <a:xfrm>
            <a:off x="2096439"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50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7" name="Rectangle 96"/>
          <p:cNvSpPr/>
          <p:nvPr userDrawn="1"/>
        </p:nvSpPr>
        <p:spPr>
          <a:xfrm>
            <a:off x="2566047"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HEPB</a:t>
            </a:r>
          </a:p>
          <a:p>
            <a:pPr rtl="0" fontAlgn="auto">
              <a:spcBef>
                <a:spcPts val="0"/>
              </a:spcBef>
              <a:spcAft>
                <a:spcPts val="0"/>
              </a:spcAft>
            </a:pPr>
            <a:r>
              <a:rPr lang="en-GB" sz="700" b="0" dirty="0" smtClean="0">
                <a:solidFill>
                  <a:srgbClr val="343434"/>
                </a:solidFill>
              </a:rPr>
              <a:t>R: 213</a:t>
            </a:r>
          </a:p>
          <a:p>
            <a:pPr rtl="0" fontAlgn="auto">
              <a:spcBef>
                <a:spcPts val="0"/>
              </a:spcBef>
              <a:spcAft>
                <a:spcPts val="0"/>
              </a:spcAft>
            </a:pPr>
            <a:r>
              <a:rPr lang="en-GB" sz="700" b="0" dirty="0" smtClean="0">
                <a:solidFill>
                  <a:srgbClr val="343434"/>
                </a:solidFill>
              </a:rPr>
              <a:t>G: 0</a:t>
            </a:r>
          </a:p>
          <a:p>
            <a:pPr rtl="0" fontAlgn="auto">
              <a:spcBef>
                <a:spcPts val="0"/>
              </a:spcBef>
              <a:spcAft>
                <a:spcPts val="0"/>
              </a:spcAft>
            </a:pPr>
            <a:r>
              <a:rPr lang="en-GB" sz="700" b="0" dirty="0" smtClean="0">
                <a:solidFill>
                  <a:srgbClr val="343434"/>
                </a:solidFill>
              </a:rPr>
              <a:t>B: 50</a:t>
            </a:r>
            <a:endParaRPr lang="en-GB" sz="700" b="0" dirty="0">
              <a:solidFill>
                <a:srgbClr val="343434"/>
              </a:solidFill>
            </a:endParaRPr>
          </a:p>
        </p:txBody>
      </p:sp>
      <p:sp>
        <p:nvSpPr>
          <p:cNvPr id="98" name="Freeform 8"/>
          <p:cNvSpPr>
            <a:spLocks/>
          </p:cNvSpPr>
          <p:nvPr userDrawn="1"/>
        </p:nvSpPr>
        <p:spPr bwMode="auto">
          <a:xfrm>
            <a:off x="3257840"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F59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9" name="Rectangle 98"/>
          <p:cNvSpPr/>
          <p:nvPr userDrawn="1"/>
        </p:nvSpPr>
        <p:spPr>
          <a:xfrm>
            <a:off x="3727448"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HPV</a:t>
            </a:r>
          </a:p>
          <a:p>
            <a:pPr rtl="0" fontAlgn="auto">
              <a:spcBef>
                <a:spcPts val="0"/>
              </a:spcBef>
              <a:spcAft>
                <a:spcPts val="0"/>
              </a:spcAft>
            </a:pPr>
            <a:r>
              <a:rPr lang="en-GB" sz="700" b="0" dirty="0" smtClean="0">
                <a:solidFill>
                  <a:srgbClr val="343434"/>
                </a:solidFill>
              </a:rPr>
              <a:t>R: 245</a:t>
            </a:r>
          </a:p>
          <a:p>
            <a:pPr rtl="0" fontAlgn="auto">
              <a:spcBef>
                <a:spcPts val="0"/>
              </a:spcBef>
              <a:spcAft>
                <a:spcPts val="0"/>
              </a:spcAft>
            </a:pPr>
            <a:r>
              <a:rPr lang="en-GB" sz="700" b="0" dirty="0" smtClean="0">
                <a:solidFill>
                  <a:srgbClr val="343434"/>
                </a:solidFill>
              </a:rPr>
              <a:t>G: 155</a:t>
            </a:r>
          </a:p>
          <a:p>
            <a:pPr rtl="0" fontAlgn="auto">
              <a:spcBef>
                <a:spcPts val="0"/>
              </a:spcBef>
              <a:spcAft>
                <a:spcPts val="0"/>
              </a:spcAft>
            </a:pPr>
            <a:r>
              <a:rPr lang="en-GB" sz="700" b="0" dirty="0" smtClean="0">
                <a:solidFill>
                  <a:srgbClr val="343434"/>
                </a:solidFill>
              </a:rPr>
              <a:t>B: 187</a:t>
            </a:r>
            <a:endParaRPr lang="en-GB" sz="700" b="0" dirty="0">
              <a:solidFill>
                <a:srgbClr val="343434"/>
              </a:solidFill>
            </a:endParaRPr>
          </a:p>
        </p:txBody>
      </p:sp>
      <p:sp>
        <p:nvSpPr>
          <p:cNvPr id="100" name="Freeform 8"/>
          <p:cNvSpPr>
            <a:spLocks/>
          </p:cNvSpPr>
          <p:nvPr userDrawn="1"/>
        </p:nvSpPr>
        <p:spPr bwMode="auto">
          <a:xfrm>
            <a:off x="935038"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5A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1" name="Rectangle 100"/>
          <p:cNvSpPr/>
          <p:nvPr userDrawn="1"/>
        </p:nvSpPr>
        <p:spPr>
          <a:xfrm>
            <a:off x="1404646"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dirty="0" smtClean="0">
                <a:solidFill>
                  <a:srgbClr val="343434"/>
                </a:solidFill>
              </a:rPr>
              <a:t>RUBELLA</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90</a:t>
            </a:r>
          </a:p>
          <a:p>
            <a:pPr rtl="0" fontAlgn="auto">
              <a:spcBef>
                <a:spcPts val="0"/>
              </a:spcBef>
              <a:spcAft>
                <a:spcPts val="0"/>
              </a:spcAft>
            </a:pPr>
            <a:r>
              <a:rPr lang="en-GB" sz="700" b="0" dirty="0" smtClean="0">
                <a:solidFill>
                  <a:srgbClr val="343434"/>
                </a:solidFill>
              </a:rPr>
              <a:t>B: 112</a:t>
            </a:r>
            <a:endParaRPr lang="en-GB" sz="700" b="0" dirty="0">
              <a:solidFill>
                <a:srgbClr val="343434"/>
              </a:solidFill>
            </a:endParaRPr>
          </a:p>
        </p:txBody>
      </p:sp>
      <p:sp>
        <p:nvSpPr>
          <p:cNvPr id="102" name="Freeform 8"/>
          <p:cNvSpPr>
            <a:spLocks/>
          </p:cNvSpPr>
          <p:nvPr userDrawn="1"/>
        </p:nvSpPr>
        <p:spPr bwMode="auto">
          <a:xfrm>
            <a:off x="2096590"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6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3" name="Rectangle 102"/>
          <p:cNvSpPr/>
          <p:nvPr userDrawn="1"/>
        </p:nvSpPr>
        <p:spPr>
          <a:xfrm>
            <a:off x="2565877"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MENINGITIS</a:t>
            </a:r>
          </a:p>
          <a:p>
            <a:pPr rtl="0" fontAlgn="auto">
              <a:spcBef>
                <a:spcPts val="0"/>
              </a:spcBef>
              <a:spcAft>
                <a:spcPts val="0"/>
              </a:spcAft>
            </a:pPr>
            <a:r>
              <a:rPr lang="en-GB" sz="700" dirty="0" smtClean="0">
                <a:solidFill>
                  <a:srgbClr val="343434"/>
                </a:solidFill>
              </a:rPr>
              <a:t>A</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150</a:t>
            </a:r>
          </a:p>
          <a:p>
            <a:pPr rtl="0" fontAlgn="auto">
              <a:spcBef>
                <a:spcPts val="0"/>
              </a:spcBef>
              <a:spcAft>
                <a:spcPts val="0"/>
              </a:spcAft>
            </a:pPr>
            <a:r>
              <a:rPr lang="en-GB" sz="700" b="0" dirty="0" smtClean="0">
                <a:solidFill>
                  <a:srgbClr val="343434"/>
                </a:solidFill>
              </a:rPr>
              <a:t>B: 57</a:t>
            </a:r>
            <a:endParaRPr lang="en-GB" sz="700" b="0" dirty="0">
              <a:solidFill>
                <a:srgbClr val="343434"/>
              </a:solidFill>
            </a:endParaRPr>
          </a:p>
        </p:txBody>
      </p:sp>
      <p:sp>
        <p:nvSpPr>
          <p:cNvPr id="104" name="Freeform 8"/>
          <p:cNvSpPr>
            <a:spLocks/>
          </p:cNvSpPr>
          <p:nvPr userDrawn="1"/>
        </p:nvSpPr>
        <p:spPr bwMode="auto">
          <a:xfrm>
            <a:off x="3258142"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532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5" name="Rectangle 104"/>
          <p:cNvSpPr/>
          <p:nvPr userDrawn="1"/>
        </p:nvSpPr>
        <p:spPr>
          <a:xfrm>
            <a:off x="3727108"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PENTA</a:t>
            </a:r>
          </a:p>
          <a:p>
            <a:pPr rtl="0" fontAlgn="auto">
              <a:spcBef>
                <a:spcPts val="0"/>
              </a:spcBef>
              <a:spcAft>
                <a:spcPts val="0"/>
              </a:spcAft>
            </a:pPr>
            <a:r>
              <a:rPr lang="en-GB" sz="700" dirty="0" smtClean="0">
                <a:solidFill>
                  <a:srgbClr val="343434"/>
                </a:solidFill>
              </a:rPr>
              <a:t>DTP–HEP-HIB</a:t>
            </a:r>
          </a:p>
          <a:p>
            <a:pPr rtl="0" fontAlgn="auto">
              <a:spcBef>
                <a:spcPts val="0"/>
              </a:spcBef>
              <a:spcAft>
                <a:spcPts val="0"/>
              </a:spcAft>
            </a:pPr>
            <a:r>
              <a:rPr lang="en-GB" sz="700" b="0" dirty="0" smtClean="0">
                <a:solidFill>
                  <a:srgbClr val="343434"/>
                </a:solidFill>
              </a:rPr>
              <a:t>R: 101</a:t>
            </a:r>
          </a:p>
          <a:p>
            <a:pPr rtl="0" fontAlgn="auto">
              <a:spcBef>
                <a:spcPts val="0"/>
              </a:spcBef>
              <a:spcAft>
                <a:spcPts val="0"/>
              </a:spcAft>
            </a:pPr>
            <a:r>
              <a:rPr lang="en-GB" sz="700" b="0" dirty="0" smtClean="0">
                <a:solidFill>
                  <a:srgbClr val="343434"/>
                </a:solidFill>
              </a:rPr>
              <a:t>G: 50</a:t>
            </a:r>
          </a:p>
          <a:p>
            <a:pPr rtl="0" fontAlgn="auto">
              <a:spcBef>
                <a:spcPts val="0"/>
              </a:spcBef>
              <a:spcAft>
                <a:spcPts val="0"/>
              </a:spcAft>
            </a:pPr>
            <a:r>
              <a:rPr lang="en-GB" sz="700" b="0" dirty="0" smtClean="0">
                <a:solidFill>
                  <a:srgbClr val="343434"/>
                </a:solidFill>
              </a:rPr>
              <a:t>B: 121</a:t>
            </a:r>
            <a:endParaRPr lang="en-GB" sz="700" b="0" dirty="0">
              <a:solidFill>
                <a:srgbClr val="343434"/>
              </a:solidFill>
            </a:endParaRPr>
          </a:p>
        </p:txBody>
      </p:sp>
      <p:sp>
        <p:nvSpPr>
          <p:cNvPr id="106" name="Rectangle 105"/>
          <p:cNvSpPr/>
          <p:nvPr userDrawn="1"/>
        </p:nvSpPr>
        <p:spPr>
          <a:xfrm>
            <a:off x="5580112" y="5279243"/>
            <a:ext cx="3168601" cy="756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rtl="0" fontAlgn="auto">
              <a:spcBef>
                <a:spcPts val="0"/>
              </a:spcBef>
              <a:spcAft>
                <a:spcPts val="0"/>
              </a:spcAft>
            </a:pPr>
            <a:r>
              <a:rPr lang="en-GB" sz="1200" dirty="0" smtClean="0">
                <a:solidFill>
                  <a:srgbClr val="343434"/>
                </a:solidFill>
              </a:rPr>
              <a:t>Please use the four </a:t>
            </a:r>
            <a:r>
              <a:rPr lang="en-GB" sz="1200" dirty="0" err="1" smtClean="0">
                <a:solidFill>
                  <a:srgbClr val="343434"/>
                </a:solidFill>
              </a:rPr>
              <a:t>Gavi</a:t>
            </a:r>
            <a:r>
              <a:rPr lang="en-GB" sz="1200" dirty="0" smtClean="0">
                <a:solidFill>
                  <a:srgbClr val="343434"/>
                </a:solidFill>
              </a:rPr>
              <a:t> corporate colours where possible.  Specific strategic goals </a:t>
            </a:r>
            <a:br>
              <a:rPr lang="en-GB" sz="1200" dirty="0" smtClean="0">
                <a:solidFill>
                  <a:srgbClr val="343434"/>
                </a:solidFill>
              </a:rPr>
            </a:br>
            <a:r>
              <a:rPr lang="en-GB" sz="1200" dirty="0" smtClean="0">
                <a:solidFill>
                  <a:srgbClr val="343434"/>
                </a:solidFill>
              </a:rPr>
              <a:t>or vaccines should be highlighted using the key above. </a:t>
            </a:r>
          </a:p>
        </p:txBody>
      </p:sp>
      <p:sp>
        <p:nvSpPr>
          <p:cNvPr id="107" name="Freeform 8"/>
          <p:cNvSpPr>
            <a:spLocks/>
          </p:cNvSpPr>
          <p:nvPr userDrawn="1"/>
        </p:nvSpPr>
        <p:spPr bwMode="auto">
          <a:xfrm>
            <a:off x="4420800"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4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8" name="Rectangle 107"/>
          <p:cNvSpPr/>
          <p:nvPr userDrawn="1"/>
        </p:nvSpPr>
        <p:spPr>
          <a:xfrm>
            <a:off x="4888800"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RABIES</a:t>
            </a:r>
          </a:p>
          <a:p>
            <a:pPr rtl="0" fontAlgn="auto">
              <a:spcBef>
                <a:spcPts val="0"/>
              </a:spcBef>
              <a:spcAft>
                <a:spcPts val="0"/>
              </a:spcAft>
            </a:pPr>
            <a:r>
              <a:rPr lang="en-GB" sz="700" b="0" dirty="0" smtClean="0">
                <a:solidFill>
                  <a:srgbClr val="343434"/>
                </a:solidFill>
              </a:rPr>
              <a:t>R: 100</a:t>
            </a:r>
          </a:p>
          <a:p>
            <a:pPr rtl="0" fontAlgn="auto">
              <a:spcBef>
                <a:spcPts val="0"/>
              </a:spcBef>
              <a:spcAft>
                <a:spcPts val="0"/>
              </a:spcAft>
            </a:pPr>
            <a:r>
              <a:rPr lang="en-GB" sz="700" b="0" dirty="0" smtClean="0">
                <a:solidFill>
                  <a:srgbClr val="343434"/>
                </a:solidFill>
              </a:rPr>
              <a:t>G: 99</a:t>
            </a:r>
          </a:p>
          <a:p>
            <a:pPr rtl="0" fontAlgn="auto">
              <a:spcBef>
                <a:spcPts val="0"/>
              </a:spcBef>
              <a:spcAft>
                <a:spcPts val="0"/>
              </a:spcAft>
            </a:pPr>
            <a:r>
              <a:rPr lang="en-GB" sz="700" b="0" dirty="0" smtClean="0">
                <a:solidFill>
                  <a:srgbClr val="343434"/>
                </a:solidFill>
              </a:rPr>
              <a:t>B: 99</a:t>
            </a:r>
            <a:endParaRPr lang="en-GB" sz="700" b="0" dirty="0">
              <a:solidFill>
                <a:srgbClr val="343434"/>
              </a:solidFill>
            </a:endParaRPr>
          </a:p>
        </p:txBody>
      </p:sp>
      <p:sp>
        <p:nvSpPr>
          <p:cNvPr id="109" name="Freeform 8"/>
          <p:cNvSpPr>
            <a:spLocks/>
          </p:cNvSpPr>
          <p:nvPr userDrawn="1"/>
        </p:nvSpPr>
        <p:spPr bwMode="auto">
          <a:xfrm>
            <a:off x="935038"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0" name="Rectangle 109"/>
          <p:cNvSpPr/>
          <p:nvPr userDrawn="1"/>
        </p:nvSpPr>
        <p:spPr>
          <a:xfrm>
            <a:off x="1404646"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DENGUE</a:t>
            </a:r>
          </a:p>
          <a:p>
            <a:pPr rtl="0" fontAlgn="auto">
              <a:spcBef>
                <a:spcPts val="0"/>
              </a:spcBef>
              <a:spcAft>
                <a:spcPts val="0"/>
              </a:spcAft>
            </a:pPr>
            <a:r>
              <a:rPr lang="en-GB" sz="700" b="0" dirty="0" smtClean="0">
                <a:solidFill>
                  <a:srgbClr val="343434"/>
                </a:solidFill>
              </a:rPr>
              <a:t>R: 198</a:t>
            </a:r>
          </a:p>
          <a:p>
            <a:pPr rtl="0" fontAlgn="auto">
              <a:spcBef>
                <a:spcPts val="0"/>
              </a:spcBef>
              <a:spcAft>
                <a:spcPts val="0"/>
              </a:spcAft>
            </a:pPr>
            <a:r>
              <a:rPr lang="en-GB" sz="700" b="0" dirty="0" smtClean="0">
                <a:solidFill>
                  <a:srgbClr val="343434"/>
                </a:solidFill>
              </a:rPr>
              <a:t>G: 198</a:t>
            </a:r>
          </a:p>
          <a:p>
            <a:pPr rtl="0" fontAlgn="auto">
              <a:spcBef>
                <a:spcPts val="0"/>
              </a:spcBef>
              <a:spcAft>
                <a:spcPts val="0"/>
              </a:spcAft>
            </a:pPr>
            <a:r>
              <a:rPr lang="en-GB" sz="700" b="0" dirty="0" smtClean="0">
                <a:solidFill>
                  <a:srgbClr val="343434"/>
                </a:solidFill>
              </a:rPr>
              <a:t>B: 198</a:t>
            </a:r>
            <a:endParaRPr lang="en-GB" sz="700" b="0" dirty="0">
              <a:solidFill>
                <a:srgbClr val="343434"/>
              </a:solidFill>
            </a:endParaRPr>
          </a:p>
        </p:txBody>
      </p:sp>
      <p:sp>
        <p:nvSpPr>
          <p:cNvPr id="111" name="Freeform 8"/>
          <p:cNvSpPr>
            <a:spLocks/>
          </p:cNvSpPr>
          <p:nvPr userDrawn="1"/>
        </p:nvSpPr>
        <p:spPr bwMode="auto">
          <a:xfrm>
            <a:off x="2096959"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8A8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2" name="Rectangle 111"/>
          <p:cNvSpPr/>
          <p:nvPr userDrawn="1"/>
        </p:nvSpPr>
        <p:spPr>
          <a:xfrm>
            <a:off x="2566031"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MALARIA</a:t>
            </a:r>
          </a:p>
          <a:p>
            <a:pPr rtl="0" fontAlgn="auto">
              <a:spcBef>
                <a:spcPts val="0"/>
              </a:spcBef>
              <a:spcAft>
                <a:spcPts val="0"/>
              </a:spcAft>
            </a:pPr>
            <a:r>
              <a:rPr lang="en-GB" sz="700" b="0" dirty="0" smtClean="0">
                <a:solidFill>
                  <a:srgbClr val="343434"/>
                </a:solidFill>
              </a:rPr>
              <a:t>R: 168</a:t>
            </a:r>
          </a:p>
          <a:p>
            <a:pPr rtl="0" fontAlgn="auto">
              <a:spcBef>
                <a:spcPts val="0"/>
              </a:spcBef>
              <a:spcAft>
                <a:spcPts val="0"/>
              </a:spcAft>
            </a:pPr>
            <a:r>
              <a:rPr lang="en-GB" sz="700" b="0" dirty="0" smtClean="0">
                <a:solidFill>
                  <a:srgbClr val="343434"/>
                </a:solidFill>
              </a:rPr>
              <a:t>G: 168</a:t>
            </a:r>
          </a:p>
          <a:p>
            <a:pPr rtl="0" fontAlgn="auto">
              <a:spcBef>
                <a:spcPts val="0"/>
              </a:spcBef>
              <a:spcAft>
                <a:spcPts val="0"/>
              </a:spcAft>
            </a:pPr>
            <a:r>
              <a:rPr lang="en-GB" sz="700" b="0" dirty="0" smtClean="0">
                <a:solidFill>
                  <a:srgbClr val="343434"/>
                </a:solidFill>
              </a:rPr>
              <a:t>B: 167</a:t>
            </a:r>
            <a:endParaRPr lang="en-GB" sz="700" b="0" dirty="0">
              <a:solidFill>
                <a:srgbClr val="343434"/>
              </a:solidFill>
            </a:endParaRPr>
          </a:p>
        </p:txBody>
      </p:sp>
      <p:sp>
        <p:nvSpPr>
          <p:cNvPr id="113" name="Freeform 8"/>
          <p:cNvSpPr>
            <a:spLocks/>
          </p:cNvSpPr>
          <p:nvPr userDrawn="1"/>
        </p:nvSpPr>
        <p:spPr bwMode="auto">
          <a:xfrm>
            <a:off x="3258880"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4" name="Rectangle 113"/>
          <p:cNvSpPr/>
          <p:nvPr userDrawn="1"/>
        </p:nvSpPr>
        <p:spPr>
          <a:xfrm>
            <a:off x="3727416"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MATERNAL</a:t>
            </a:r>
          </a:p>
          <a:p>
            <a:pPr rtl="0" fontAlgn="auto">
              <a:spcBef>
                <a:spcPts val="0"/>
              </a:spcBef>
              <a:spcAft>
                <a:spcPts val="0"/>
              </a:spcAft>
            </a:pPr>
            <a:r>
              <a:rPr lang="en-GB" sz="700" dirty="0" smtClean="0">
                <a:solidFill>
                  <a:srgbClr val="343434"/>
                </a:solidFill>
              </a:rPr>
              <a:t>FLU</a:t>
            </a:r>
          </a:p>
          <a:p>
            <a:pPr rtl="0" fontAlgn="auto">
              <a:spcBef>
                <a:spcPts val="0"/>
              </a:spcBef>
              <a:spcAft>
                <a:spcPts val="0"/>
              </a:spcAft>
            </a:pPr>
            <a:r>
              <a:rPr lang="en-GB" sz="700" b="0" dirty="0" smtClean="0">
                <a:solidFill>
                  <a:srgbClr val="343434"/>
                </a:solidFill>
              </a:rPr>
              <a:t>R: 135</a:t>
            </a:r>
          </a:p>
          <a:p>
            <a:pPr rtl="0" fontAlgn="auto">
              <a:spcBef>
                <a:spcPts val="0"/>
              </a:spcBef>
              <a:spcAft>
                <a:spcPts val="0"/>
              </a:spcAft>
            </a:pPr>
            <a:r>
              <a:rPr lang="en-GB" sz="700" b="0" dirty="0" smtClean="0">
                <a:solidFill>
                  <a:srgbClr val="343434"/>
                </a:solidFill>
              </a:rPr>
              <a:t>G: 135</a:t>
            </a:r>
          </a:p>
          <a:p>
            <a:pPr rtl="0" fontAlgn="auto">
              <a:spcBef>
                <a:spcPts val="0"/>
              </a:spcBef>
              <a:spcAft>
                <a:spcPts val="0"/>
              </a:spcAft>
            </a:pPr>
            <a:r>
              <a:rPr lang="en-GB" sz="700" b="0" dirty="0" smtClean="0">
                <a:solidFill>
                  <a:srgbClr val="343434"/>
                </a:solidFill>
              </a:rPr>
              <a:t>B: 135</a:t>
            </a:r>
            <a:endParaRPr lang="en-GB" sz="700" b="0" dirty="0">
              <a:solidFill>
                <a:srgbClr val="343434"/>
              </a:solidFill>
            </a:endParaRPr>
          </a:p>
        </p:txBody>
      </p:sp>
      <p:sp>
        <p:nvSpPr>
          <p:cNvPr id="115" name="Freeform 8"/>
          <p:cNvSpPr>
            <a:spLocks/>
          </p:cNvSpPr>
          <p:nvPr userDrawn="1"/>
        </p:nvSpPr>
        <p:spPr bwMode="auto">
          <a:xfrm>
            <a:off x="7903444"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7D7061"/>
          </a:solidFill>
          <a:ln>
            <a:noFill/>
          </a:ln>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6" name="Rectangle 115"/>
          <p:cNvSpPr/>
          <p:nvPr userDrawn="1"/>
        </p:nvSpPr>
        <p:spPr>
          <a:xfrm>
            <a:off x="8373052"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TYPHOÏD</a:t>
            </a:r>
          </a:p>
          <a:p>
            <a:pPr rtl="0" fontAlgn="auto">
              <a:spcBef>
                <a:spcPts val="0"/>
              </a:spcBef>
              <a:spcAft>
                <a:spcPts val="0"/>
              </a:spcAft>
            </a:pPr>
            <a:r>
              <a:rPr lang="en-GB" sz="700" b="0" dirty="0" smtClean="0">
                <a:solidFill>
                  <a:srgbClr val="343434"/>
                </a:solidFill>
              </a:rPr>
              <a:t>R: 125</a:t>
            </a:r>
          </a:p>
          <a:p>
            <a:pPr rtl="0" fontAlgn="auto">
              <a:spcBef>
                <a:spcPts val="0"/>
              </a:spcBef>
              <a:spcAft>
                <a:spcPts val="0"/>
              </a:spcAft>
            </a:pPr>
            <a:r>
              <a:rPr lang="en-GB" sz="700" b="0" dirty="0" smtClean="0">
                <a:solidFill>
                  <a:srgbClr val="343434"/>
                </a:solidFill>
              </a:rPr>
              <a:t>G: 112</a:t>
            </a:r>
          </a:p>
          <a:p>
            <a:pPr rtl="0" fontAlgn="auto">
              <a:spcBef>
                <a:spcPts val="0"/>
              </a:spcBef>
              <a:spcAft>
                <a:spcPts val="0"/>
              </a:spcAft>
            </a:pPr>
            <a:r>
              <a:rPr lang="en-GB" sz="700" b="0" dirty="0" smtClean="0">
                <a:solidFill>
                  <a:srgbClr val="343434"/>
                </a:solidFill>
              </a:rPr>
              <a:t>B: 97</a:t>
            </a:r>
            <a:endParaRPr lang="en-GB" sz="700" b="0" dirty="0">
              <a:solidFill>
                <a:srgbClr val="343434"/>
              </a:solidFill>
            </a:endParaRPr>
          </a:p>
        </p:txBody>
      </p:sp>
      <p:sp>
        <p:nvSpPr>
          <p:cNvPr id="4" name="ZoneTexte 3"/>
          <p:cNvSpPr txBox="1"/>
          <p:nvPr userDrawn="1"/>
        </p:nvSpPr>
        <p:spPr>
          <a:xfrm>
            <a:off x="840535" y="0"/>
            <a:ext cx="7908178" cy="1080094"/>
          </a:xfrm>
          <a:prstGeom prst="rect">
            <a:avLst/>
          </a:prstGeom>
          <a:noFill/>
        </p:spPr>
        <p:txBody>
          <a:bodyPr wrap="square" rtlCol="0" anchor="b" anchorCtr="0">
            <a:noAutofit/>
          </a:bodyPr>
          <a:lstStyle/>
          <a:p>
            <a:pPr rtl="0" fontAlgn="auto">
              <a:spcBef>
                <a:spcPts val="0"/>
              </a:spcBef>
              <a:spcAft>
                <a:spcPts val="0"/>
              </a:spcAft>
            </a:pPr>
            <a:r>
              <a:rPr lang="en-GB" sz="2800" b="0" dirty="0" smtClean="0">
                <a:solidFill>
                  <a:srgbClr val="005CB9"/>
                </a:solidFill>
                <a:latin typeface="Arial"/>
                <a:cs typeface="+mn-cs"/>
              </a:rPr>
              <a:t>BRAND COLOUR PALETTE</a:t>
            </a:r>
            <a:endParaRPr lang="en-GB" sz="2800" b="0" dirty="0">
              <a:solidFill>
                <a:srgbClr val="005CB9"/>
              </a:solidFill>
              <a:latin typeface="Arial"/>
              <a:cs typeface="+mn-cs"/>
            </a:endParaRPr>
          </a:p>
        </p:txBody>
      </p:sp>
    </p:spTree>
    <p:extLst>
      <p:ext uri="{BB962C8B-B14F-4D97-AF65-F5344CB8AC3E}">
        <p14:creationId xmlns:p14="http://schemas.microsoft.com/office/powerpoint/2010/main" val="278053590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cSld name="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5"/>
            <a:ext cx="7345362"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3" name="Espace réservé de la date 12"/>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4" name="Espace réservé du numéro de diapositive 13"/>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5" name="Espace réservé du pied de page 14"/>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297540696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Cover_Blue">
    <p:spTree>
      <p:nvGrpSpPr>
        <p:cNvPr id="1" name=""/>
        <p:cNvGrpSpPr/>
        <p:nvPr/>
      </p:nvGrpSpPr>
      <p:grpSpPr>
        <a:xfrm>
          <a:off x="0" y="0"/>
          <a:ext cx="0" cy="0"/>
          <a:chOff x="0" y="0"/>
          <a:chExt cx="0" cy="0"/>
        </a:xfrm>
      </p:grpSpPr>
      <p:pic>
        <p:nvPicPr>
          <p:cNvPr id="14" name="Image 13" descr="FD_02_bleu.png"/>
          <p:cNvPicPr>
            <a:picLocks noChangeAspect="1"/>
          </p:cNvPicPr>
          <p:nvPr userDrawn="1"/>
        </p:nvPicPr>
        <p:blipFill>
          <a:blip r:embed="rId2" cstate="print"/>
          <a:stretch>
            <a:fillRect/>
          </a:stretch>
        </p:blipFill>
        <p:spPr bwMode="gray">
          <a:xfrm>
            <a:off x="0" y="0"/>
            <a:ext cx="9144000" cy="5157788"/>
          </a:xfrm>
          <a:prstGeom prst="rect">
            <a:avLst/>
          </a:prstGeom>
        </p:spPr>
      </p:pic>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314"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TITLE</a:t>
            </a:r>
          </a:p>
        </p:txBody>
      </p:sp>
      <p:sp>
        <p:nvSpPr>
          <p:cNvPr id="8" name="Espace réservé du texte 8"/>
          <p:cNvSpPr>
            <a:spLocks noGrp="1"/>
          </p:cNvSpPr>
          <p:nvPr>
            <p:ph type="body" sz="quarter" idx="14" hasCustomPrompt="1"/>
          </p:nvPr>
        </p:nvSpPr>
        <p:spPr bwMode="gray">
          <a:xfrm>
            <a:off x="468314" y="3585600"/>
            <a:ext cx="4824411" cy="1479600"/>
          </a:xfrm>
        </p:spPr>
        <p:txBody>
          <a:bodyPr anchor="t" anchorCtr="0"/>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SUBTITLE</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8" name="Rectangle 17"/>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420674873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Cover_Picture_2">
    <p:spTree>
      <p:nvGrpSpPr>
        <p:cNvPr id="1" name=""/>
        <p:cNvGrpSpPr/>
        <p:nvPr/>
      </p:nvGrpSpPr>
      <p:grpSpPr>
        <a:xfrm>
          <a:off x="0" y="0"/>
          <a:ext cx="0" cy="0"/>
          <a:chOff x="0" y="0"/>
          <a:chExt cx="0" cy="0"/>
        </a:xfrm>
      </p:grpSpPr>
      <p:pic>
        <p:nvPicPr>
          <p:cNvPr id="21" name="Image 20" descr="FD_1_L254.png"/>
          <p:cNvPicPr>
            <a:picLocks noChangeAspect="1"/>
          </p:cNvPicPr>
          <p:nvPr userDrawn="1"/>
        </p:nvPicPr>
        <p:blipFill>
          <a:blip r:embed="rId2" cstate="print"/>
          <a:stretch>
            <a:fillRect/>
          </a:stretch>
        </p:blipFill>
        <p:spPr bwMode="gray">
          <a:xfrm>
            <a:off x="1" y="0"/>
            <a:ext cx="9144000" cy="5157788"/>
          </a:xfrm>
          <a:prstGeom prst="rect">
            <a:avLst/>
          </a:prstGeom>
        </p:spPr>
      </p:pic>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TITLE</a:t>
            </a:r>
          </a:p>
        </p:txBody>
      </p:sp>
      <p:sp>
        <p:nvSpPr>
          <p:cNvPr id="8" name="Espace réservé du texte 8"/>
          <p:cNvSpPr>
            <a:spLocks noGrp="1"/>
          </p:cNvSpPr>
          <p:nvPr>
            <p:ph type="body" sz="quarter" idx="14" hasCustomPrompt="1"/>
          </p:nvPr>
        </p:nvSpPr>
        <p:spPr bwMode="gray">
          <a:xfrm>
            <a:off x="468314" y="3585600"/>
            <a:ext cx="3592800" cy="1479600"/>
          </a:xfrm>
        </p:spPr>
        <p:txBody>
          <a:bodyPr anchor="t" anchorCtr="0"/>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SUBTITLE</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
        <p:nvSpPr>
          <p:cNvPr id="18" name="Espace réservé pour une image  17"/>
          <p:cNvSpPr>
            <a:spLocks noGrp="1"/>
          </p:cNvSpPr>
          <p:nvPr>
            <p:ph type="pic" sz="quarter" idx="18" hasCustomPrompt="1"/>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GB" noProof="0" dirty="0" smtClean="0"/>
              <a:t>Select your own photo</a:t>
            </a:r>
            <a:endParaRPr lang="en-GB" noProof="0" dirty="0"/>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199306003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Chapter_Layout">
    <p:spTree>
      <p:nvGrpSpPr>
        <p:cNvPr id="1" name=""/>
        <p:cNvGrpSpPr/>
        <p:nvPr/>
      </p:nvGrpSpPr>
      <p:grpSpPr>
        <a:xfrm>
          <a:off x="0" y="0"/>
          <a:ext cx="0" cy="0"/>
          <a:chOff x="0" y="0"/>
          <a:chExt cx="0" cy="0"/>
        </a:xfrm>
      </p:grpSpPr>
      <p:pic>
        <p:nvPicPr>
          <p:cNvPr id="18" name="Image 17" descr="FD_03_chap_110x190,5.png"/>
          <p:cNvPicPr>
            <a:picLocks noChangeAspect="1"/>
          </p:cNvPicPr>
          <p:nvPr userDrawn="1"/>
        </p:nvPicPr>
        <p:blipFill>
          <a:blip r:embed="rId2" cstate="print"/>
          <a:stretch>
            <a:fillRect/>
          </a:stretch>
        </p:blipFill>
        <p:spPr bwMode="gray">
          <a:xfrm>
            <a:off x="0" y="0"/>
            <a:ext cx="3959352" cy="6858000"/>
          </a:xfrm>
          <a:prstGeom prst="rect">
            <a:avLst/>
          </a:prstGeom>
        </p:spPr>
      </p:pic>
      <p:sp>
        <p:nvSpPr>
          <p:cNvPr id="2" name="Titre 1"/>
          <p:cNvSpPr>
            <a:spLocks noGrp="1"/>
          </p:cNvSpPr>
          <p:nvPr>
            <p:ph type="title" hasCustomPrompt="1"/>
          </p:nvPr>
        </p:nvSpPr>
        <p:spPr bwMode="gray">
          <a:xfrm>
            <a:off x="3635374" y="1036638"/>
            <a:ext cx="4645025" cy="1268759"/>
          </a:xfrm>
        </p:spPr>
        <p:txBody>
          <a:bodyPr/>
          <a:lstStyle/>
          <a:p>
            <a:r>
              <a:rPr lang="en-GB" noProof="0" dirty="0" smtClean="0"/>
              <a:t>TITLE</a:t>
            </a:r>
            <a:endParaRPr lang="en-GB" noProof="0" dirty="0"/>
          </a:p>
        </p:txBody>
      </p:sp>
      <p:sp>
        <p:nvSpPr>
          <p:cNvPr id="10" name="Espace réservé du texte 9"/>
          <p:cNvSpPr>
            <a:spLocks noGrp="1"/>
          </p:cNvSpPr>
          <p:nvPr>
            <p:ph type="body" sz="quarter" idx="13" hasCustomPrompt="1"/>
          </p:nvPr>
        </p:nvSpPr>
        <p:spPr bwMode="gray">
          <a:xfrm>
            <a:off x="3635375" y="2574000"/>
            <a:ext cx="4645025" cy="3447388"/>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texte 9"/>
          <p:cNvSpPr>
            <a:spLocks noGrp="1"/>
          </p:cNvSpPr>
          <p:nvPr>
            <p:ph type="body" sz="quarter" idx="14" hasCustomPrompt="1"/>
          </p:nvPr>
        </p:nvSpPr>
        <p:spPr bwMode="gray">
          <a:xfrm>
            <a:off x="0" y="139974"/>
            <a:ext cx="2628000" cy="5017814"/>
          </a:xfrm>
        </p:spPr>
        <p:txBody>
          <a:bodyPr/>
          <a:lstStyle>
            <a:lvl1pPr algn="r">
              <a:defRPr sz="16600" b="1">
                <a:solidFill>
                  <a:schemeClr val="bg1"/>
                </a:solidFill>
              </a:defRPr>
            </a:lvl1pPr>
          </a:lstStyle>
          <a:p>
            <a:pPr lvl="0"/>
            <a:r>
              <a:rPr lang="en-GB" noProof="0" dirty="0" smtClean="0"/>
              <a:t>0</a:t>
            </a:r>
            <a:endParaRPr lang="en-GB" noProof="0" dirty="0"/>
          </a:p>
        </p:txBody>
      </p:sp>
      <p:sp>
        <p:nvSpPr>
          <p:cNvPr id="11" name="Espace réservé de la date 10"/>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2" name="Espace réservé du numéro de diapositive 11"/>
          <p:cNvSpPr>
            <a:spLocks noGrp="1"/>
          </p:cNvSpPr>
          <p:nvPr>
            <p:ph type="sldNum" sz="quarter" idx="16"/>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3" name="Espace réservé du pied de page 12"/>
          <p:cNvSpPr>
            <a:spLocks noGrp="1"/>
          </p:cNvSpPr>
          <p:nvPr>
            <p:ph type="ftr" sz="quarter" idx="17"/>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6" name="Rectangle 15"/>
          <p:cNvSpPr/>
          <p:nvPr userDrawn="1"/>
        </p:nvSpPr>
        <p:spPr bwMode="gray">
          <a:xfrm>
            <a:off x="3636000" y="2377741"/>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165558347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Picture&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3635896" y="1304925"/>
            <a:ext cx="4644504"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9" name="Espace réservé pour une image  8"/>
          <p:cNvSpPr>
            <a:spLocks noGrp="1"/>
          </p:cNvSpPr>
          <p:nvPr>
            <p:ph type="pic" sz="quarter" idx="13" hasCustomPrompt="1"/>
          </p:nvPr>
        </p:nvSpPr>
        <p:spPr bwMode="gray">
          <a:xfrm>
            <a:off x="0" y="1341438"/>
            <a:ext cx="3419038" cy="4679950"/>
          </a:xfrm>
        </p:spPr>
        <p:txBody>
          <a:bodyPr tIns="1008000" anchor="ctr" anchorCtr="0"/>
          <a:lstStyle>
            <a:lvl1pPr algn="ctr">
              <a:defRPr/>
            </a:lvl1pPr>
          </a:lstStyle>
          <a:p>
            <a:r>
              <a:rPr lang="en-GB" noProof="0" dirty="0" smtClean="0"/>
              <a:t>Select your own photo</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2" name="Espace réservé du pied de page 11"/>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65319205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5"/>
            <a:ext cx="3564000"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7" name="Espace réservé de la date 6"/>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8" name="Espace réservé du numéro de diapositive 7"/>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9" name="Espace réservé du contenu 2"/>
          <p:cNvSpPr>
            <a:spLocks noGrp="1"/>
          </p:cNvSpPr>
          <p:nvPr>
            <p:ph idx="13" hasCustomPrompt="1"/>
          </p:nvPr>
        </p:nvSpPr>
        <p:spPr bwMode="gray">
          <a:xfrm>
            <a:off x="4716400" y="1304925"/>
            <a:ext cx="3564000"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226729844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pic>
        <p:nvPicPr>
          <p:cNvPr id="6" name="Image 18" descr="FD_02.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gray">
          <a:xfrm>
            <a:off x="0" y="0"/>
            <a:ext cx="9144000" cy="515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p:nvPr userDrawn="1"/>
        </p:nvSpPr>
        <p:spPr bwMode="gray">
          <a:xfrm>
            <a:off x="3635375" y="5265738"/>
            <a:ext cx="5508625" cy="1592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fontAlgn="auto">
              <a:spcBef>
                <a:spcPts val="0"/>
              </a:spcBef>
              <a:spcAft>
                <a:spcPts val="0"/>
              </a:spcAft>
              <a:defRPr/>
            </a:pPr>
            <a:endParaRPr lang="en-US" sz="1800" b="0">
              <a:solidFill>
                <a:prstClr val="white"/>
              </a:solidFill>
            </a:endParaRPr>
          </a:p>
        </p:txBody>
      </p:sp>
      <p:pic>
        <p:nvPicPr>
          <p:cNvPr id="10" name="Image 19" descr="Bas_couv.pn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gray">
          <a:xfrm>
            <a:off x="0" y="5172075"/>
            <a:ext cx="3635375"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10"/>
          <p:cNvSpPr/>
          <p:nvPr userDrawn="1"/>
        </p:nvSpPr>
        <p:spPr bwMode="gray">
          <a:xfrm>
            <a:off x="3635375" y="6354763"/>
            <a:ext cx="5113338" cy="2873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algn="r" rtl="0" fontAlgn="auto">
              <a:spcBef>
                <a:spcPts val="0"/>
              </a:spcBef>
              <a:spcAft>
                <a:spcPts val="0"/>
              </a:spcAft>
              <a:defRPr/>
            </a:pPr>
            <a:r>
              <a:rPr lang="en-US" sz="1000" b="0" dirty="0" err="1">
                <a:solidFill>
                  <a:srgbClr val="95D600"/>
                </a:solidFill>
              </a:rPr>
              <a:t>www.gavi.org</a:t>
            </a:r>
            <a:endParaRPr lang="en-US" sz="1000" b="0" dirty="0">
              <a:solidFill>
                <a:srgbClr val="95D600"/>
              </a:solidFill>
            </a:endParaRPr>
          </a:p>
        </p:txBody>
      </p:sp>
      <p:cxnSp>
        <p:nvCxnSpPr>
          <p:cNvPr id="12" name="Connecteur droit 22"/>
          <p:cNvCxnSpPr/>
          <p:nvPr userDrawn="1"/>
        </p:nvCxnSpPr>
        <p:spPr bwMode="gray">
          <a:xfrm flipH="1">
            <a:off x="468313" y="3402013"/>
            <a:ext cx="24479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Espace réservé du texte 8"/>
          <p:cNvSpPr>
            <a:spLocks noGrp="1"/>
          </p:cNvSpPr>
          <p:nvPr>
            <p:ph type="body" sz="quarter" idx="13"/>
          </p:nvPr>
        </p:nvSpPr>
        <p:spPr bwMode="gray">
          <a:xfrm>
            <a:off x="468314" y="1036800"/>
            <a:ext cx="4824412" cy="2232000"/>
          </a:xfrm>
        </p:spPr>
        <p:txBody>
          <a:bodyPr anchor="b"/>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8" name="Espace réservé du texte 8"/>
          <p:cNvSpPr>
            <a:spLocks noGrp="1"/>
          </p:cNvSpPr>
          <p:nvPr>
            <p:ph type="body" sz="quarter" idx="14"/>
          </p:nvPr>
        </p:nvSpPr>
        <p:spPr bwMode="gray">
          <a:xfrm>
            <a:off x="468314" y="3585600"/>
            <a:ext cx="4824411" cy="1479600"/>
          </a:xfrm>
        </p:spPr>
        <p:txBody>
          <a:bodyPr/>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15" name="Espace réservé du texte 14"/>
          <p:cNvSpPr>
            <a:spLocks noGrp="1"/>
          </p:cNvSpPr>
          <p:nvPr>
            <p:ph type="body" sz="quarter" idx="19"/>
          </p:nvPr>
        </p:nvSpPr>
        <p:spPr bwMode="gray">
          <a:xfrm>
            <a:off x="3635376" y="6021388"/>
            <a:ext cx="5113338" cy="324000"/>
          </a:xfrm>
        </p:spPr>
        <p:txBody>
          <a:bodyPr anchor="b"/>
          <a:lstStyle>
            <a:lvl1pPr algn="r">
              <a:lnSpc>
                <a:spcPct val="100000"/>
              </a:lnSpc>
              <a:defRPr sz="1000" b="1">
                <a:solidFill>
                  <a:schemeClr val="accent3"/>
                </a:solidFill>
              </a:defRPr>
            </a:lvl1pPr>
          </a:lstStyle>
          <a:p>
            <a:pPr lvl="0"/>
            <a:r>
              <a:rPr lang="en-US" noProof="0" smtClean="0"/>
              <a:t>Click to edit Master text styles</a:t>
            </a:r>
          </a:p>
        </p:txBody>
      </p:sp>
      <p:sp>
        <p:nvSpPr>
          <p:cNvPr id="17" name="Espace réservé du texte 16"/>
          <p:cNvSpPr>
            <a:spLocks noGrp="1"/>
          </p:cNvSpPr>
          <p:nvPr>
            <p:ph type="body" sz="quarter" idx="20"/>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US" noProof="0" smtClean="0"/>
              <a:t>Click to edit Master text styles</a:t>
            </a:r>
          </a:p>
        </p:txBody>
      </p:sp>
      <p:sp>
        <p:nvSpPr>
          <p:cNvPr id="13" name="Espace réservé de la date 9"/>
          <p:cNvSpPr>
            <a:spLocks noGrp="1"/>
          </p:cNvSpPr>
          <p:nvPr>
            <p:ph type="dt" sz="half" idx="21"/>
          </p:nvPr>
        </p:nvSpPr>
        <p:spPr/>
        <p:txBody>
          <a:bodyPr/>
          <a:lstStyle>
            <a:lvl1pPr>
              <a:defRPr/>
            </a:lvl1pPr>
          </a:lstStyle>
          <a:p>
            <a:pPr>
              <a:defRPr/>
            </a:pPr>
            <a:r>
              <a:rPr lang="en-US">
                <a:solidFill>
                  <a:prstClr val="white">
                    <a:alpha val="0"/>
                  </a:prstClr>
                </a:solidFill>
              </a:rPr>
              <a:t>Date</a:t>
            </a:r>
          </a:p>
        </p:txBody>
      </p:sp>
      <p:sp>
        <p:nvSpPr>
          <p:cNvPr id="14" name="Espace réservé du numéro de diapositive 10"/>
          <p:cNvSpPr>
            <a:spLocks noGrp="1"/>
          </p:cNvSpPr>
          <p:nvPr>
            <p:ph type="sldNum" sz="quarter" idx="22"/>
          </p:nvPr>
        </p:nvSpPr>
        <p:spPr/>
        <p:txBody>
          <a:bodyPr/>
          <a:lstStyle>
            <a:lvl1pPr>
              <a:defRPr sz="100">
                <a:solidFill>
                  <a:schemeClr val="bg1">
                    <a:alpha val="0"/>
                  </a:schemeClr>
                </a:solidFill>
              </a:defRPr>
            </a:lvl1pPr>
          </a:lstStyle>
          <a:p>
            <a:pPr>
              <a:defRPr/>
            </a:pPr>
            <a:r>
              <a:rPr lang="en-US">
                <a:solidFill>
                  <a:prstClr val="white">
                    <a:alpha val="0"/>
                  </a:prstClr>
                </a:solidFill>
              </a:rPr>
              <a:t>Page: </a:t>
            </a:r>
            <a:fld id="{541ADD26-9626-44B7-849C-716E619042DF}" type="slidenum">
              <a:rPr lang="en-US">
                <a:solidFill>
                  <a:prstClr val="white">
                    <a:alpha val="0"/>
                  </a:prstClr>
                </a:solidFill>
              </a:rPr>
              <a:pPr>
                <a:defRPr/>
              </a:pPr>
              <a:t>‹#›</a:t>
            </a:fld>
            <a:endParaRPr lang="en-US">
              <a:solidFill>
                <a:prstClr val="white">
                  <a:alpha val="0"/>
                </a:prstClr>
              </a:solidFill>
            </a:endParaRPr>
          </a:p>
        </p:txBody>
      </p:sp>
      <p:sp>
        <p:nvSpPr>
          <p:cNvPr id="16" name="Espace réservé du pied de page 11"/>
          <p:cNvSpPr>
            <a:spLocks noGrp="1"/>
          </p:cNvSpPr>
          <p:nvPr>
            <p:ph type="ftr" sz="quarter" idx="23"/>
          </p:nvPr>
        </p:nvSpPr>
        <p:spPr>
          <a:xfrm>
            <a:off x="468313" y="523875"/>
            <a:ext cx="4824412" cy="360363"/>
          </a:xfrm>
        </p:spPr>
        <p:txBody>
          <a:bodyPr/>
          <a:lstStyle>
            <a:lvl1pPr algn="l">
              <a:defRPr sz="1800" b="0">
                <a:solidFill>
                  <a:schemeClr val="bg1"/>
                </a:solidFill>
              </a:defRPr>
            </a:lvl1pPr>
          </a:lstStyle>
          <a:p>
            <a:pPr>
              <a:defRPr/>
            </a:pPr>
            <a:r>
              <a:rPr lang="en-US">
                <a:solidFill>
                  <a:prstClr val="white"/>
                </a:solidFill>
              </a:rPr>
              <a:t>#vaccelerate</a:t>
            </a:r>
          </a:p>
        </p:txBody>
      </p:sp>
    </p:spTree>
    <p:extLst>
      <p:ext uri="{BB962C8B-B14F-4D97-AF65-F5344CB8AC3E}">
        <p14:creationId xmlns:p14="http://schemas.microsoft.com/office/powerpoint/2010/main" val="328107575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ext&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7345362"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143173792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ext&amp;Content&amp;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4392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pour une image  8"/>
          <p:cNvSpPr>
            <a:spLocks noGrp="1"/>
          </p:cNvSpPr>
          <p:nvPr>
            <p:ph type="pic" sz="quarter" idx="17" hasCustomPrompt="1"/>
          </p:nvPr>
        </p:nvSpPr>
        <p:spPr bwMode="gray">
          <a:xfrm>
            <a:off x="5544400" y="2781388"/>
            <a:ext cx="2736000" cy="3240000"/>
          </a:xfrm>
        </p:spPr>
        <p:txBody>
          <a:bodyPr tIns="1008000" anchor="ctr" anchorCtr="0"/>
          <a:lstStyle>
            <a:lvl1pPr algn="ctr">
              <a:defRPr/>
            </a:lvl1pPr>
          </a:lstStyle>
          <a:p>
            <a:r>
              <a:rPr lang="en-GB" noProof="0" dirty="0" smtClean="0"/>
              <a:t>Select your own photo</a:t>
            </a:r>
            <a:endParaRPr lang="en-GB" noProof="0" dirty="0"/>
          </a:p>
        </p:txBody>
      </p:sp>
    </p:spTree>
    <p:extLst>
      <p:ext uri="{BB962C8B-B14F-4D97-AF65-F5344CB8AC3E}">
        <p14:creationId xmlns:p14="http://schemas.microsoft.com/office/powerpoint/2010/main" val="255547746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ext&amp;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356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du contenu 2"/>
          <p:cNvSpPr>
            <a:spLocks noGrp="1"/>
          </p:cNvSpPr>
          <p:nvPr>
            <p:ph idx="17" hasCustomPrompt="1"/>
          </p:nvPr>
        </p:nvSpPr>
        <p:spPr bwMode="gray">
          <a:xfrm>
            <a:off x="4716400" y="2781388"/>
            <a:ext cx="356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103177063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Text&amp;3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3" name="Espace réservé du contenu 2"/>
          <p:cNvSpPr>
            <a:spLocks noGrp="1"/>
          </p:cNvSpPr>
          <p:nvPr>
            <p:ph idx="17" hasCustomPrompt="1"/>
          </p:nvPr>
        </p:nvSpPr>
        <p:spPr bwMode="gray">
          <a:xfrm>
            <a:off x="3455719"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contenu 2"/>
          <p:cNvSpPr>
            <a:spLocks noGrp="1"/>
          </p:cNvSpPr>
          <p:nvPr>
            <p:ph idx="18" hasCustomPrompt="1"/>
          </p:nvPr>
        </p:nvSpPr>
        <p:spPr bwMode="gray">
          <a:xfrm>
            <a:off x="5976400"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25965464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4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4"/>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7" name="Espace réservé de la date 6"/>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8" name="Espace réservé du numéro de diapositive 7"/>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9" name="Espace réservé du contenu 2"/>
          <p:cNvSpPr>
            <a:spLocks noGrp="1"/>
          </p:cNvSpPr>
          <p:nvPr>
            <p:ph idx="13" hasCustomPrompt="1"/>
          </p:nvPr>
        </p:nvSpPr>
        <p:spPr bwMode="gray">
          <a:xfrm>
            <a:off x="4716400" y="1304925"/>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3" name="Espace réservé du contenu 2"/>
          <p:cNvSpPr>
            <a:spLocks noGrp="1"/>
          </p:cNvSpPr>
          <p:nvPr>
            <p:ph idx="14" hasCustomPrompt="1"/>
          </p:nvPr>
        </p:nvSpPr>
        <p:spPr bwMode="gray">
          <a:xfrm>
            <a:off x="935038" y="3771388"/>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contenu 2"/>
          <p:cNvSpPr>
            <a:spLocks noGrp="1"/>
          </p:cNvSpPr>
          <p:nvPr>
            <p:ph idx="15" hasCustomPrompt="1"/>
          </p:nvPr>
        </p:nvSpPr>
        <p:spPr bwMode="gray">
          <a:xfrm>
            <a:off x="4716400" y="3771388"/>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21277055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pour une image  8"/>
          <p:cNvSpPr>
            <a:spLocks noGrp="1"/>
          </p:cNvSpPr>
          <p:nvPr>
            <p:ph type="pic" sz="quarter" idx="17" hasCustomPrompt="1"/>
          </p:nvPr>
        </p:nvSpPr>
        <p:spPr bwMode="gray">
          <a:xfrm>
            <a:off x="935038" y="1341438"/>
            <a:ext cx="7345362" cy="4679950"/>
          </a:xfrm>
        </p:spPr>
        <p:txBody>
          <a:bodyPr tIns="1008000" anchor="ctr" anchorCtr="0"/>
          <a:lstStyle>
            <a:lvl1pPr algn="ctr">
              <a:defRPr/>
            </a:lvl1pPr>
          </a:lstStyle>
          <a:p>
            <a:r>
              <a:rPr lang="en-GB" noProof="0" dirty="0" smtClean="0"/>
              <a:t>Select your own photo</a:t>
            </a:r>
            <a:endParaRPr lang="en-GB" noProof="0" dirty="0"/>
          </a:p>
        </p:txBody>
      </p:sp>
    </p:spTree>
    <p:extLst>
      <p:ext uri="{BB962C8B-B14F-4D97-AF65-F5344CB8AC3E}">
        <p14:creationId xmlns:p14="http://schemas.microsoft.com/office/powerpoint/2010/main" val="108507847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Text&amp;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10" name="Espace réservé du texte 9"/>
          <p:cNvSpPr>
            <a:spLocks noGrp="1"/>
          </p:cNvSpPr>
          <p:nvPr>
            <p:ph type="body" sz="quarter" idx="13" hasCustomPrompt="1"/>
          </p:nvPr>
        </p:nvSpPr>
        <p:spPr bwMode="gray">
          <a:xfrm>
            <a:off x="935038" y="1304924"/>
            <a:ext cx="7345362" cy="936626"/>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2241550"/>
            <a:ext cx="3564000" cy="324000"/>
          </a:xfrm>
          <a:solidFill>
            <a:schemeClr val="accent1"/>
          </a:solidFill>
          <a:ln w="9525">
            <a:solidFill>
              <a:schemeClr val="accent1"/>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935038" y="2565550"/>
            <a:ext cx="3564000" cy="1350000"/>
          </a:xfrm>
          <a:ln w="9525">
            <a:solidFill>
              <a:schemeClr val="accent1"/>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3" name="Espace réservé du texte 9"/>
          <p:cNvSpPr>
            <a:spLocks noGrp="1"/>
          </p:cNvSpPr>
          <p:nvPr>
            <p:ph type="body" sz="quarter" idx="21" hasCustomPrompt="1"/>
          </p:nvPr>
        </p:nvSpPr>
        <p:spPr bwMode="gray">
          <a:xfrm>
            <a:off x="4716400" y="2241550"/>
            <a:ext cx="3564000" cy="324000"/>
          </a:xfrm>
          <a:solidFill>
            <a:schemeClr val="accent2"/>
          </a:solidFill>
          <a:ln w="9525">
            <a:solidFill>
              <a:schemeClr val="accent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4" name="Espace réservé du texte 9"/>
          <p:cNvSpPr>
            <a:spLocks noGrp="1"/>
          </p:cNvSpPr>
          <p:nvPr>
            <p:ph type="body" sz="quarter" idx="22" hasCustomPrompt="1"/>
          </p:nvPr>
        </p:nvSpPr>
        <p:spPr bwMode="gray">
          <a:xfrm>
            <a:off x="4716400" y="2565550"/>
            <a:ext cx="3564000" cy="1350000"/>
          </a:xfrm>
          <a:ln w="9525">
            <a:solidFill>
              <a:schemeClr val="accent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5" name="Espace réservé du texte 9"/>
          <p:cNvSpPr>
            <a:spLocks noGrp="1"/>
          </p:cNvSpPr>
          <p:nvPr>
            <p:ph type="body" sz="quarter" idx="23" hasCustomPrompt="1"/>
          </p:nvPr>
        </p:nvSpPr>
        <p:spPr bwMode="gray">
          <a:xfrm>
            <a:off x="935038" y="4131488"/>
            <a:ext cx="3564000" cy="324000"/>
          </a:xfrm>
          <a:solidFill>
            <a:schemeClr val="accent3"/>
          </a:solidFill>
          <a:ln w="9525">
            <a:solidFill>
              <a:schemeClr val="accent3"/>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6" name="Espace réservé du texte 9"/>
          <p:cNvSpPr>
            <a:spLocks noGrp="1"/>
          </p:cNvSpPr>
          <p:nvPr>
            <p:ph type="body" sz="quarter" idx="24" hasCustomPrompt="1"/>
          </p:nvPr>
        </p:nvSpPr>
        <p:spPr bwMode="gray">
          <a:xfrm>
            <a:off x="935038" y="4455488"/>
            <a:ext cx="3564000" cy="1350000"/>
          </a:xfrm>
          <a:ln w="9525">
            <a:solidFill>
              <a:schemeClr val="accent3"/>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7" name="Espace réservé du texte 9"/>
          <p:cNvSpPr>
            <a:spLocks noGrp="1"/>
          </p:cNvSpPr>
          <p:nvPr>
            <p:ph type="body" sz="quarter" idx="25" hasCustomPrompt="1"/>
          </p:nvPr>
        </p:nvSpPr>
        <p:spPr bwMode="gray">
          <a:xfrm>
            <a:off x="4716400" y="4131488"/>
            <a:ext cx="3564000" cy="324000"/>
          </a:xfrm>
          <a:solidFill>
            <a:schemeClr val="bg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8" name="Espace réservé du texte 9"/>
          <p:cNvSpPr>
            <a:spLocks noGrp="1"/>
          </p:cNvSpPr>
          <p:nvPr>
            <p:ph type="body" sz="quarter" idx="26" hasCustomPrompt="1"/>
          </p:nvPr>
        </p:nvSpPr>
        <p:spPr bwMode="gray">
          <a:xfrm>
            <a:off x="4716400" y="4455488"/>
            <a:ext cx="3564000" cy="135000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421959917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1341438"/>
            <a:ext cx="1440000" cy="792000"/>
          </a:xfrm>
          <a:solidFill>
            <a:schemeClr val="accent1"/>
          </a:solidFill>
          <a:ln w="9525">
            <a:solidFill>
              <a:schemeClr val="accent1"/>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2376000" y="1341438"/>
            <a:ext cx="5904400" cy="792000"/>
          </a:xfrm>
          <a:ln w="9525">
            <a:solidFill>
              <a:schemeClr val="accent1"/>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16" name="Espace réservé du texte 9"/>
          <p:cNvSpPr>
            <a:spLocks noGrp="1"/>
          </p:cNvSpPr>
          <p:nvPr>
            <p:ph type="body" sz="quarter" idx="21" hasCustomPrompt="1"/>
          </p:nvPr>
        </p:nvSpPr>
        <p:spPr bwMode="gray">
          <a:xfrm>
            <a:off x="935038" y="2349555"/>
            <a:ext cx="1440000" cy="792000"/>
          </a:xfrm>
          <a:solidFill>
            <a:schemeClr val="accent2"/>
          </a:solidFill>
          <a:ln w="9525">
            <a:solidFill>
              <a:schemeClr val="accent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17" name="Espace réservé du texte 9"/>
          <p:cNvSpPr>
            <a:spLocks noGrp="1"/>
          </p:cNvSpPr>
          <p:nvPr>
            <p:ph type="body" sz="quarter" idx="22" hasCustomPrompt="1"/>
          </p:nvPr>
        </p:nvSpPr>
        <p:spPr bwMode="gray">
          <a:xfrm>
            <a:off x="2376000" y="2349555"/>
            <a:ext cx="5904400" cy="792000"/>
          </a:xfrm>
          <a:ln w="9525">
            <a:solidFill>
              <a:schemeClr val="accent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18" name="Espace réservé du texte 9"/>
          <p:cNvSpPr>
            <a:spLocks noGrp="1"/>
          </p:cNvSpPr>
          <p:nvPr>
            <p:ph type="body" sz="quarter" idx="23" hasCustomPrompt="1"/>
          </p:nvPr>
        </p:nvSpPr>
        <p:spPr bwMode="gray">
          <a:xfrm>
            <a:off x="935038" y="3357672"/>
            <a:ext cx="1440000" cy="792000"/>
          </a:xfrm>
          <a:solidFill>
            <a:schemeClr val="accent3"/>
          </a:solidFill>
          <a:ln w="9525">
            <a:solidFill>
              <a:schemeClr val="accent3"/>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19" name="Espace réservé du texte 9"/>
          <p:cNvSpPr>
            <a:spLocks noGrp="1"/>
          </p:cNvSpPr>
          <p:nvPr>
            <p:ph type="body" sz="quarter" idx="24" hasCustomPrompt="1"/>
          </p:nvPr>
        </p:nvSpPr>
        <p:spPr bwMode="gray">
          <a:xfrm>
            <a:off x="2376000" y="3357672"/>
            <a:ext cx="5904400" cy="792000"/>
          </a:xfrm>
          <a:ln w="9525">
            <a:solidFill>
              <a:schemeClr val="accent3"/>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0" name="Espace réservé du texte 9"/>
          <p:cNvSpPr>
            <a:spLocks noGrp="1"/>
          </p:cNvSpPr>
          <p:nvPr>
            <p:ph type="body" sz="quarter" idx="25" hasCustomPrompt="1"/>
          </p:nvPr>
        </p:nvSpPr>
        <p:spPr bwMode="gray">
          <a:xfrm>
            <a:off x="935038" y="4365788"/>
            <a:ext cx="1440000" cy="792000"/>
          </a:xfrm>
          <a:solidFill>
            <a:schemeClr val="bg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9" name="Espace réservé du texte 9"/>
          <p:cNvSpPr>
            <a:spLocks noGrp="1"/>
          </p:cNvSpPr>
          <p:nvPr>
            <p:ph type="body" sz="quarter" idx="26" hasCustomPrompt="1"/>
          </p:nvPr>
        </p:nvSpPr>
        <p:spPr bwMode="gray">
          <a:xfrm>
            <a:off x="2376000" y="4365788"/>
            <a:ext cx="5904400" cy="79200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105565717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2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1341438"/>
            <a:ext cx="3564000" cy="335714"/>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935038" y="1665438"/>
            <a:ext cx="3564000" cy="414005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3" name="Espace réservé du texte 9"/>
          <p:cNvSpPr>
            <a:spLocks noGrp="1"/>
          </p:cNvSpPr>
          <p:nvPr>
            <p:ph type="body" sz="quarter" idx="21" hasCustomPrompt="1"/>
          </p:nvPr>
        </p:nvSpPr>
        <p:spPr bwMode="gray">
          <a:xfrm>
            <a:off x="4716400" y="1341438"/>
            <a:ext cx="3564000" cy="335714"/>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4" name="Espace réservé du texte 9"/>
          <p:cNvSpPr>
            <a:spLocks noGrp="1"/>
          </p:cNvSpPr>
          <p:nvPr>
            <p:ph type="body" sz="quarter" idx="22" hasCustomPrompt="1"/>
          </p:nvPr>
        </p:nvSpPr>
        <p:spPr bwMode="gray">
          <a:xfrm>
            <a:off x="4716400" y="1665438"/>
            <a:ext cx="3564000" cy="414005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248086667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Thank_you_2">
    <p:spTree>
      <p:nvGrpSpPr>
        <p:cNvPr id="1" name=""/>
        <p:cNvGrpSpPr/>
        <p:nvPr/>
      </p:nvGrpSpPr>
      <p:grpSpPr>
        <a:xfrm>
          <a:off x="0" y="0"/>
          <a:ext cx="0" cy="0"/>
          <a:chOff x="0" y="0"/>
          <a:chExt cx="0" cy="0"/>
        </a:xfrm>
      </p:grpSpPr>
      <p:pic>
        <p:nvPicPr>
          <p:cNvPr id="21" name="Image 20" descr="Image_03.jpg"/>
          <p:cNvPicPr>
            <a:picLocks noChangeAspect="1"/>
          </p:cNvPicPr>
          <p:nvPr userDrawn="1"/>
        </p:nvPicPr>
        <p:blipFill>
          <a:blip r:embed="rId2" cstate="print"/>
          <a:stretch>
            <a:fillRect/>
          </a:stretch>
        </p:blipFill>
        <p:spPr bwMode="gray">
          <a:xfrm>
            <a:off x="4068000" y="0"/>
            <a:ext cx="5076000" cy="5185751"/>
          </a:xfrm>
          <a:prstGeom prst="rect">
            <a:avLst/>
          </a:prstGeom>
        </p:spPr>
      </p:pic>
      <p:sp>
        <p:nvSpPr>
          <p:cNvPr id="14" name="Forme libre 13"/>
          <p:cNvSpPr/>
          <p:nvPr userDrawn="1"/>
        </p:nvSpPr>
        <p:spPr bwMode="gray">
          <a:xfrm>
            <a:off x="1" y="0"/>
            <a:ext cx="6899275" cy="5157788"/>
          </a:xfrm>
          <a:custGeom>
            <a:avLst/>
            <a:gdLst>
              <a:gd name="connsiteX0" fmla="*/ 0 w 6899275"/>
              <a:gd name="connsiteY0" fmla="*/ 0 h 5157788"/>
              <a:gd name="connsiteX1" fmla="*/ 6899275 w 6899275"/>
              <a:gd name="connsiteY1" fmla="*/ 0 h 5157788"/>
              <a:gd name="connsiteX2" fmla="*/ 5436096 w 6899275"/>
              <a:gd name="connsiteY2" fmla="*/ 2564905 h 5157788"/>
              <a:gd name="connsiteX3" fmla="*/ 4192589 w 6899275"/>
              <a:gd name="connsiteY3" fmla="*/ 5157788 h 5157788"/>
              <a:gd name="connsiteX4" fmla="*/ 0 w 6899275"/>
              <a:gd name="connsiteY4" fmla="*/ 5157788 h 5157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9275" h="5157788">
                <a:moveTo>
                  <a:pt x="0" y="0"/>
                </a:moveTo>
                <a:lnTo>
                  <a:pt x="6899275" y="0"/>
                </a:lnTo>
                <a:cubicBezTo>
                  <a:pt x="6858543" y="709899"/>
                  <a:pt x="6060035" y="1706304"/>
                  <a:pt x="5436096" y="2564905"/>
                </a:cubicBezTo>
                <a:cubicBezTo>
                  <a:pt x="4375629" y="4028322"/>
                  <a:pt x="4276999" y="4546571"/>
                  <a:pt x="4192589" y="5157788"/>
                </a:cubicBezTo>
                <a:lnTo>
                  <a:pt x="0" y="5157788"/>
                </a:lnTo>
                <a:close/>
              </a:path>
            </a:pathLst>
          </a:cu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4"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r>
              <a:rPr lang="en-US" dirty="0" smtClean="0"/>
              <a:t>THANK YOU</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Tree>
    <p:extLst>
      <p:ext uri="{BB962C8B-B14F-4D97-AF65-F5344CB8AC3E}">
        <p14:creationId xmlns:p14="http://schemas.microsoft.com/office/powerpoint/2010/main" val="128861494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ver_Picture_1">
    <p:spTree>
      <p:nvGrpSpPr>
        <p:cNvPr id="1" name=""/>
        <p:cNvGrpSpPr/>
        <p:nvPr/>
      </p:nvGrpSpPr>
      <p:grpSpPr>
        <a:xfrm>
          <a:off x="0" y="0"/>
          <a:ext cx="0" cy="0"/>
          <a:chOff x="0" y="0"/>
          <a:chExt cx="0" cy="0"/>
        </a:xfrm>
      </p:grpSpPr>
      <p:pic>
        <p:nvPicPr>
          <p:cNvPr id="7" name="Image 20" descr="FD_1_L254.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gray">
          <a:xfrm>
            <a:off x="0" y="0"/>
            <a:ext cx="9144000" cy="515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9"/>
          <p:cNvSpPr/>
          <p:nvPr userDrawn="1"/>
        </p:nvSpPr>
        <p:spPr bwMode="gray">
          <a:xfrm>
            <a:off x="3635375" y="5265738"/>
            <a:ext cx="5508625" cy="1592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fontAlgn="auto">
              <a:spcBef>
                <a:spcPts val="0"/>
              </a:spcBef>
              <a:spcAft>
                <a:spcPts val="0"/>
              </a:spcAft>
              <a:defRPr/>
            </a:pPr>
            <a:endParaRPr lang="en-US" sz="1800" b="0">
              <a:solidFill>
                <a:prstClr val="white"/>
              </a:solidFill>
            </a:endParaRPr>
          </a:p>
        </p:txBody>
      </p:sp>
      <p:pic>
        <p:nvPicPr>
          <p:cNvPr id="11" name="Image 19" descr="Bas_couv.pn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gray">
          <a:xfrm>
            <a:off x="0" y="5172075"/>
            <a:ext cx="3635375"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11"/>
          <p:cNvSpPr/>
          <p:nvPr userDrawn="1"/>
        </p:nvSpPr>
        <p:spPr bwMode="gray">
          <a:xfrm>
            <a:off x="3635375" y="6354763"/>
            <a:ext cx="5113338" cy="2873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algn="r" rtl="0" fontAlgn="auto">
              <a:spcBef>
                <a:spcPts val="0"/>
              </a:spcBef>
              <a:spcAft>
                <a:spcPts val="0"/>
              </a:spcAft>
              <a:defRPr/>
            </a:pPr>
            <a:r>
              <a:rPr lang="en-US" sz="1000" b="0" dirty="0" err="1">
                <a:solidFill>
                  <a:srgbClr val="95D600"/>
                </a:solidFill>
              </a:rPr>
              <a:t>www.gavi.org</a:t>
            </a:r>
            <a:endParaRPr lang="en-US" sz="1000" b="0" dirty="0">
              <a:solidFill>
                <a:srgbClr val="95D600"/>
              </a:solidFill>
            </a:endParaRPr>
          </a:p>
        </p:txBody>
      </p:sp>
      <p:cxnSp>
        <p:nvCxnSpPr>
          <p:cNvPr id="13" name="Connecteur droit 22"/>
          <p:cNvCxnSpPr/>
          <p:nvPr userDrawn="1"/>
        </p:nvCxnSpPr>
        <p:spPr bwMode="gray">
          <a:xfrm flipH="1">
            <a:off x="468313" y="3402013"/>
            <a:ext cx="24479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Espace réservé du texte 8"/>
          <p:cNvSpPr>
            <a:spLocks noGrp="1"/>
          </p:cNvSpPr>
          <p:nvPr>
            <p:ph type="body" sz="quarter" idx="13"/>
          </p:nvPr>
        </p:nvSpPr>
        <p:spPr bwMode="gray">
          <a:xfrm>
            <a:off x="468314" y="1036638"/>
            <a:ext cx="4824412" cy="2231392"/>
          </a:xfrm>
        </p:spPr>
        <p:txBody>
          <a:bodyPr anchor="b"/>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8" name="Espace réservé du texte 8"/>
          <p:cNvSpPr>
            <a:spLocks noGrp="1"/>
          </p:cNvSpPr>
          <p:nvPr>
            <p:ph type="body" sz="quarter" idx="14"/>
          </p:nvPr>
        </p:nvSpPr>
        <p:spPr bwMode="gray">
          <a:xfrm>
            <a:off x="468314" y="3584637"/>
            <a:ext cx="3592800" cy="1477788"/>
          </a:xfrm>
        </p:spPr>
        <p:txBody>
          <a:bodyPr/>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15" name="Espace réservé du texte 14"/>
          <p:cNvSpPr>
            <a:spLocks noGrp="1"/>
          </p:cNvSpPr>
          <p:nvPr>
            <p:ph type="body" sz="quarter" idx="19"/>
          </p:nvPr>
        </p:nvSpPr>
        <p:spPr bwMode="gray">
          <a:xfrm>
            <a:off x="3635376" y="6021388"/>
            <a:ext cx="5113338" cy="324000"/>
          </a:xfrm>
        </p:spPr>
        <p:txBody>
          <a:bodyPr anchor="b"/>
          <a:lstStyle>
            <a:lvl1pPr algn="r">
              <a:lnSpc>
                <a:spcPct val="100000"/>
              </a:lnSpc>
              <a:defRPr sz="1000" b="1">
                <a:solidFill>
                  <a:schemeClr val="accent3"/>
                </a:solidFill>
              </a:defRPr>
            </a:lvl1pPr>
          </a:lstStyle>
          <a:p>
            <a:pPr lvl="0"/>
            <a:r>
              <a:rPr lang="en-US" noProof="0" smtClean="0"/>
              <a:t>Click to edit Master text styles</a:t>
            </a:r>
          </a:p>
        </p:txBody>
      </p:sp>
      <p:sp>
        <p:nvSpPr>
          <p:cNvPr id="17" name="Espace réservé du texte 16"/>
          <p:cNvSpPr>
            <a:spLocks noGrp="1"/>
          </p:cNvSpPr>
          <p:nvPr>
            <p:ph type="body" sz="quarter" idx="20"/>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US" noProof="0" smtClean="0"/>
              <a:t>Click to edit Master text styles</a:t>
            </a:r>
          </a:p>
        </p:txBody>
      </p:sp>
      <p:sp>
        <p:nvSpPr>
          <p:cNvPr id="24" name="Espace réservé pour une image  17"/>
          <p:cNvSpPr>
            <a:spLocks noGrp="1"/>
          </p:cNvSpPr>
          <p:nvPr>
            <p:ph type="pic" sz="quarter" idx="18"/>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rtlCol="0" anchor="ctr">
            <a:noAutofit/>
          </a:bodyPr>
          <a:lstStyle>
            <a:lvl1pPr algn="ctr">
              <a:defRPr sz="1500">
                <a:solidFill>
                  <a:schemeClr val="bg1"/>
                </a:solidFill>
              </a:defRPr>
            </a:lvl1pPr>
          </a:lstStyle>
          <a:p>
            <a:pPr lvl="0"/>
            <a:r>
              <a:rPr lang="en-US" noProof="0" smtClean="0"/>
              <a:t>Click icon to add picture</a:t>
            </a:r>
            <a:endParaRPr lang="en-US" noProof="0" dirty="0"/>
          </a:p>
        </p:txBody>
      </p:sp>
      <p:sp>
        <p:nvSpPr>
          <p:cNvPr id="14" name="Espace réservé de la date 9"/>
          <p:cNvSpPr>
            <a:spLocks noGrp="1"/>
          </p:cNvSpPr>
          <p:nvPr>
            <p:ph type="dt" sz="half" idx="21"/>
          </p:nvPr>
        </p:nvSpPr>
        <p:spPr/>
        <p:txBody>
          <a:bodyPr/>
          <a:lstStyle>
            <a:lvl1pPr>
              <a:defRPr/>
            </a:lvl1pPr>
          </a:lstStyle>
          <a:p>
            <a:pPr>
              <a:defRPr/>
            </a:pPr>
            <a:r>
              <a:rPr lang="en-US">
                <a:solidFill>
                  <a:prstClr val="white">
                    <a:alpha val="0"/>
                  </a:prstClr>
                </a:solidFill>
              </a:rPr>
              <a:t>Date</a:t>
            </a:r>
          </a:p>
        </p:txBody>
      </p:sp>
      <p:sp>
        <p:nvSpPr>
          <p:cNvPr id="16" name="Espace réservé du numéro de diapositive 10"/>
          <p:cNvSpPr>
            <a:spLocks noGrp="1"/>
          </p:cNvSpPr>
          <p:nvPr>
            <p:ph type="sldNum" sz="quarter" idx="22"/>
          </p:nvPr>
        </p:nvSpPr>
        <p:spPr/>
        <p:txBody>
          <a:bodyPr/>
          <a:lstStyle>
            <a:lvl1pPr>
              <a:defRPr sz="100">
                <a:solidFill>
                  <a:schemeClr val="bg1">
                    <a:alpha val="0"/>
                  </a:schemeClr>
                </a:solidFill>
              </a:defRPr>
            </a:lvl1pPr>
          </a:lstStyle>
          <a:p>
            <a:pPr>
              <a:defRPr/>
            </a:pPr>
            <a:r>
              <a:rPr lang="en-US">
                <a:solidFill>
                  <a:prstClr val="white">
                    <a:alpha val="0"/>
                  </a:prstClr>
                </a:solidFill>
              </a:rPr>
              <a:t>Page: </a:t>
            </a:r>
            <a:fld id="{FBC781E1-DB0D-44EA-942B-52789A2EA6EC}" type="slidenum">
              <a:rPr lang="en-US">
                <a:solidFill>
                  <a:prstClr val="white">
                    <a:alpha val="0"/>
                  </a:prstClr>
                </a:solidFill>
              </a:rPr>
              <a:pPr>
                <a:defRPr/>
              </a:pPr>
              <a:t>‹#›</a:t>
            </a:fld>
            <a:endParaRPr lang="en-US">
              <a:solidFill>
                <a:prstClr val="white">
                  <a:alpha val="0"/>
                </a:prstClr>
              </a:solidFill>
            </a:endParaRPr>
          </a:p>
        </p:txBody>
      </p:sp>
      <p:sp>
        <p:nvSpPr>
          <p:cNvPr id="18" name="Espace réservé du pied de page 11"/>
          <p:cNvSpPr>
            <a:spLocks noGrp="1"/>
          </p:cNvSpPr>
          <p:nvPr>
            <p:ph type="ftr" sz="quarter" idx="23"/>
          </p:nvPr>
        </p:nvSpPr>
        <p:spPr>
          <a:xfrm>
            <a:off x="468313" y="523875"/>
            <a:ext cx="4824412" cy="360363"/>
          </a:xfrm>
        </p:spPr>
        <p:txBody>
          <a:bodyPr/>
          <a:lstStyle>
            <a:lvl1pPr algn="l">
              <a:defRPr sz="1800" b="0">
                <a:solidFill>
                  <a:schemeClr val="bg1"/>
                </a:solidFill>
              </a:defRPr>
            </a:lvl1pPr>
          </a:lstStyle>
          <a:p>
            <a:pPr>
              <a:defRPr/>
            </a:pPr>
            <a:r>
              <a:rPr lang="en-US">
                <a:solidFill>
                  <a:prstClr val="white"/>
                </a:solidFill>
              </a:rPr>
              <a:t>#</a:t>
            </a:r>
            <a:r>
              <a:rPr lang="en-US" err="1">
                <a:solidFill>
                  <a:prstClr val="white"/>
                </a:solidFill>
              </a:rPr>
              <a:t>vaccineswork</a:t>
            </a:r>
            <a:endParaRPr lang="en-US">
              <a:solidFill>
                <a:prstClr val="white"/>
              </a:solidFill>
            </a:endParaRPr>
          </a:p>
          <a:p>
            <a:pPr>
              <a:defRPr/>
            </a:pPr>
            <a:endParaRPr lang="en-US">
              <a:solidFill>
                <a:prstClr val="white"/>
              </a:solidFill>
            </a:endParaRPr>
          </a:p>
        </p:txBody>
      </p:sp>
    </p:spTree>
    <p:extLst>
      <p:ext uri="{BB962C8B-B14F-4D97-AF65-F5344CB8AC3E}">
        <p14:creationId xmlns:p14="http://schemas.microsoft.com/office/powerpoint/2010/main" val="239880643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Thank_you_picture_2">
    <p:spTree>
      <p:nvGrpSpPr>
        <p:cNvPr id="1" name=""/>
        <p:cNvGrpSpPr/>
        <p:nvPr/>
      </p:nvGrpSpPr>
      <p:grpSpPr>
        <a:xfrm>
          <a:off x="0" y="0"/>
          <a:ext cx="0" cy="0"/>
          <a:chOff x="0" y="0"/>
          <a:chExt cx="0" cy="0"/>
        </a:xfrm>
      </p:grpSpPr>
      <p:pic>
        <p:nvPicPr>
          <p:cNvPr id="21" name="Image 20" descr="FD_1_L254.png"/>
          <p:cNvPicPr>
            <a:picLocks noChangeAspect="1"/>
          </p:cNvPicPr>
          <p:nvPr userDrawn="1"/>
        </p:nvPicPr>
        <p:blipFill>
          <a:blip r:embed="rId2" cstate="print"/>
          <a:stretch>
            <a:fillRect/>
          </a:stretch>
        </p:blipFill>
        <p:spPr bwMode="gray">
          <a:xfrm>
            <a:off x="1" y="0"/>
            <a:ext cx="9144000" cy="5157788"/>
          </a:xfrm>
          <a:prstGeom prst="rect">
            <a:avLst/>
          </a:prstGeom>
        </p:spPr>
      </p:pic>
      <p:sp>
        <p:nvSpPr>
          <p:cNvPr id="18" name="Espace réservé pour une image  17"/>
          <p:cNvSpPr>
            <a:spLocks noGrp="1"/>
          </p:cNvSpPr>
          <p:nvPr>
            <p:ph type="pic" sz="quarter" idx="18" hasCustomPrompt="1"/>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GB" noProof="0" dirty="0" smtClean="0"/>
              <a:t>Select your own photo</a:t>
            </a:r>
            <a:endParaRPr lang="en-GB" noProof="0" dirty="0"/>
          </a:p>
        </p:txBody>
      </p:sp>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r>
              <a:rPr lang="en-US" dirty="0" smtClean="0"/>
              <a:t>THANK YOU</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Tree>
    <p:extLst>
      <p:ext uri="{BB962C8B-B14F-4D97-AF65-F5344CB8AC3E}">
        <p14:creationId xmlns:p14="http://schemas.microsoft.com/office/powerpoint/2010/main" val="3141214102"/>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Colors">
    <p:spTree>
      <p:nvGrpSpPr>
        <p:cNvPr id="1" name=""/>
        <p:cNvGrpSpPr/>
        <p:nvPr/>
      </p:nvGrpSpPr>
      <p:grpSpPr>
        <a:xfrm>
          <a:off x="0" y="0"/>
          <a:ext cx="0" cy="0"/>
          <a:chOff x="0" y="0"/>
          <a:chExt cx="0" cy="0"/>
        </a:xfrm>
      </p:grpSpPr>
      <p:sp>
        <p:nvSpPr>
          <p:cNvPr id="3" name="ZoneTexte 2"/>
          <p:cNvSpPr txBox="1"/>
          <p:nvPr userDrawn="1"/>
        </p:nvSpPr>
        <p:spPr>
          <a:xfrm>
            <a:off x="923670" y="1310115"/>
            <a:ext cx="3268918" cy="2244398"/>
          </a:xfrm>
          <a:prstGeom prst="rect">
            <a:avLst/>
          </a:prstGeom>
          <a:noFill/>
        </p:spPr>
        <p:txBody>
          <a:bodyPr wrap="square" lIns="0" tIns="0" rIns="0" bIns="0" rtlCol="0">
            <a:noAutofit/>
          </a:bodyPr>
          <a:lstStyle/>
          <a:p>
            <a:pPr rtl="0" fontAlgn="auto">
              <a:lnSpc>
                <a:spcPct val="110000"/>
              </a:lnSpc>
              <a:spcBef>
                <a:spcPts val="0"/>
              </a:spcBef>
              <a:spcAft>
                <a:spcPts val="0"/>
              </a:spcAft>
            </a:pPr>
            <a:r>
              <a:rPr lang="en-GB" sz="2000" dirty="0" smtClean="0">
                <a:solidFill>
                  <a:srgbClr val="005CB9"/>
                </a:solidFill>
                <a:latin typeface="Arial"/>
                <a:cs typeface="+mn-cs"/>
              </a:rPr>
              <a:t>Primary</a:t>
            </a:r>
          </a:p>
          <a:p>
            <a:pPr marL="357188" lvl="1" indent="-174625" rtl="0" fontAlgn="auto">
              <a:lnSpc>
                <a:spcPct val="110000"/>
              </a:lnSpc>
              <a:spcBef>
                <a:spcPts val="0"/>
              </a:spcBef>
              <a:spcAft>
                <a:spcPts val="0"/>
              </a:spcAft>
              <a:buClr>
                <a:srgbClr val="95D600"/>
              </a:buClr>
              <a:buFont typeface="Arial" panose="020B0604020202020204" pitchFamily="34" charset="0"/>
              <a:buChar char="•"/>
            </a:pPr>
            <a:r>
              <a:rPr lang="en-GB" sz="1800" dirty="0" smtClean="0">
                <a:solidFill>
                  <a:srgbClr val="343434"/>
                </a:solidFill>
                <a:latin typeface="Arial"/>
                <a:cs typeface="+mn-cs"/>
              </a:rPr>
              <a:t>Corporate Colours</a:t>
            </a:r>
          </a:p>
          <a:p>
            <a:pPr lvl="2" rtl="0" fontAlgn="auto">
              <a:lnSpc>
                <a:spcPct val="110000"/>
              </a:lnSpc>
              <a:spcBef>
                <a:spcPts val="0"/>
              </a:spcBef>
              <a:spcAft>
                <a:spcPts val="0"/>
              </a:spcAft>
            </a:pPr>
            <a:endParaRPr lang="en-GB" sz="1800" dirty="0" smtClean="0">
              <a:solidFill>
                <a:srgbClr val="343434"/>
              </a:solidFill>
              <a:latin typeface="Arial"/>
              <a:cs typeface="+mn-cs"/>
            </a:endParaRPr>
          </a:p>
          <a:p>
            <a:pPr lvl="2" rtl="0" fontAlgn="auto">
              <a:lnSpc>
                <a:spcPct val="110000"/>
              </a:lnSpc>
              <a:spcBef>
                <a:spcPts val="0"/>
              </a:spcBef>
              <a:spcAft>
                <a:spcPts val="0"/>
              </a:spcAft>
            </a:pPr>
            <a:endParaRPr lang="en-GB" sz="1800" dirty="0" smtClean="0">
              <a:solidFill>
                <a:srgbClr val="343434"/>
              </a:solidFill>
              <a:latin typeface="Arial"/>
              <a:cs typeface="+mn-cs"/>
            </a:endParaRPr>
          </a:p>
          <a:p>
            <a:pPr marL="357188" lvl="1" indent="-174625" rtl="0" fontAlgn="auto">
              <a:lnSpc>
                <a:spcPct val="110000"/>
              </a:lnSpc>
              <a:spcBef>
                <a:spcPts val="0"/>
              </a:spcBef>
              <a:spcAft>
                <a:spcPts val="0"/>
              </a:spcAft>
              <a:buClr>
                <a:srgbClr val="95D600"/>
              </a:buClr>
              <a:buFont typeface="Arial" panose="020B0604020202020204" pitchFamily="34" charset="0"/>
              <a:buChar char="•"/>
            </a:pPr>
            <a:r>
              <a:rPr lang="en-GB" sz="1800" dirty="0" smtClean="0">
                <a:solidFill>
                  <a:srgbClr val="343434"/>
                </a:solidFill>
                <a:latin typeface="Arial"/>
                <a:cs typeface="+mn-cs"/>
              </a:rPr>
              <a:t>Strategic Goal Colours</a:t>
            </a:r>
          </a:p>
          <a:p>
            <a:pPr lvl="2" rtl="0" fontAlgn="auto">
              <a:lnSpc>
                <a:spcPct val="110000"/>
              </a:lnSpc>
              <a:spcBef>
                <a:spcPts val="0"/>
              </a:spcBef>
              <a:spcAft>
                <a:spcPts val="0"/>
              </a:spcAft>
            </a:pPr>
            <a:endParaRPr lang="en-GB" sz="1800" b="0" dirty="0" smtClean="0">
              <a:solidFill>
                <a:srgbClr val="343434"/>
              </a:solidFill>
              <a:latin typeface="Arial"/>
              <a:cs typeface="+mn-cs"/>
            </a:endParaRPr>
          </a:p>
          <a:p>
            <a:pPr rtl="0" fontAlgn="auto">
              <a:lnSpc>
                <a:spcPct val="110000"/>
              </a:lnSpc>
              <a:spcBef>
                <a:spcPts val="0"/>
              </a:spcBef>
              <a:spcAft>
                <a:spcPts val="0"/>
              </a:spcAft>
            </a:pPr>
            <a:r>
              <a:rPr lang="en-GB" sz="2000" dirty="0" smtClean="0">
                <a:solidFill>
                  <a:srgbClr val="005CB9"/>
                </a:solidFill>
                <a:latin typeface="Arial"/>
                <a:cs typeface="+mn-cs"/>
              </a:rPr>
              <a:t>Secondary</a:t>
            </a:r>
          </a:p>
        </p:txBody>
      </p:sp>
      <p:sp>
        <p:nvSpPr>
          <p:cNvPr id="13" name="Espace réservé de la date 12"/>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4" name="Espace réservé du numéro de diapositive 13"/>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5" name="Espace réservé du pied de page 14"/>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64" name="Freeform 8"/>
          <p:cNvSpPr>
            <a:spLocks/>
          </p:cNvSpPr>
          <p:nvPr userDrawn="1"/>
        </p:nvSpPr>
        <p:spPr bwMode="auto">
          <a:xfrm>
            <a:off x="4420800"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5" name="Rectangle 64"/>
          <p:cNvSpPr/>
          <p:nvPr userDrawn="1"/>
        </p:nvSpPr>
        <p:spPr>
          <a:xfrm>
            <a:off x="4888800"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92</a:t>
            </a:r>
          </a:p>
          <a:p>
            <a:pPr rtl="0" fontAlgn="auto">
              <a:spcBef>
                <a:spcPts val="0"/>
              </a:spcBef>
              <a:spcAft>
                <a:spcPts val="0"/>
              </a:spcAft>
            </a:pPr>
            <a:r>
              <a:rPr lang="en-GB" sz="700" b="0" dirty="0" smtClean="0">
                <a:solidFill>
                  <a:srgbClr val="343434"/>
                </a:solidFill>
              </a:rPr>
              <a:t>B: 185</a:t>
            </a:r>
            <a:endParaRPr lang="en-GB" sz="700" b="0" dirty="0">
              <a:solidFill>
                <a:srgbClr val="343434"/>
              </a:solidFill>
            </a:endParaRPr>
          </a:p>
        </p:txBody>
      </p:sp>
      <p:sp>
        <p:nvSpPr>
          <p:cNvPr id="66" name="Freeform 8"/>
          <p:cNvSpPr>
            <a:spLocks/>
          </p:cNvSpPr>
          <p:nvPr userDrawn="1"/>
        </p:nvSpPr>
        <p:spPr bwMode="auto">
          <a:xfrm>
            <a:off x="5581681"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7" name="Rectangle 66"/>
          <p:cNvSpPr/>
          <p:nvPr userDrawn="1"/>
        </p:nvSpPr>
        <p:spPr>
          <a:xfrm>
            <a:off x="6050217"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161</a:t>
            </a:r>
          </a:p>
          <a:p>
            <a:pPr rtl="0" fontAlgn="auto">
              <a:spcBef>
                <a:spcPts val="0"/>
              </a:spcBef>
              <a:spcAft>
                <a:spcPts val="0"/>
              </a:spcAft>
            </a:pPr>
            <a:r>
              <a:rPr lang="en-GB" sz="700" b="0" dirty="0" smtClean="0">
                <a:solidFill>
                  <a:srgbClr val="343434"/>
                </a:solidFill>
              </a:rPr>
              <a:t>B: 223</a:t>
            </a:r>
            <a:endParaRPr lang="en-GB" sz="700" b="0" dirty="0">
              <a:solidFill>
                <a:srgbClr val="343434"/>
              </a:solidFill>
            </a:endParaRPr>
          </a:p>
        </p:txBody>
      </p:sp>
      <p:sp>
        <p:nvSpPr>
          <p:cNvPr id="68" name="Freeform 8"/>
          <p:cNvSpPr>
            <a:spLocks/>
          </p:cNvSpPr>
          <p:nvPr userDrawn="1"/>
        </p:nvSpPr>
        <p:spPr bwMode="auto">
          <a:xfrm>
            <a:off x="6742562"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9" name="Rectangle 68"/>
          <p:cNvSpPr/>
          <p:nvPr userDrawn="1"/>
        </p:nvSpPr>
        <p:spPr>
          <a:xfrm>
            <a:off x="7211634"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149</a:t>
            </a:r>
          </a:p>
          <a:p>
            <a:pPr rtl="0" fontAlgn="auto">
              <a:spcBef>
                <a:spcPts val="0"/>
              </a:spcBef>
              <a:spcAft>
                <a:spcPts val="0"/>
              </a:spcAft>
            </a:pPr>
            <a:r>
              <a:rPr lang="en-GB" sz="700" b="0" dirty="0" smtClean="0">
                <a:solidFill>
                  <a:srgbClr val="343434"/>
                </a:solidFill>
              </a:rPr>
              <a:t>G: 214</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70" name="Freeform 8"/>
          <p:cNvSpPr>
            <a:spLocks/>
          </p:cNvSpPr>
          <p:nvPr userDrawn="1"/>
        </p:nvSpPr>
        <p:spPr bwMode="auto">
          <a:xfrm>
            <a:off x="7903444"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1" name="Rectangle 70"/>
          <p:cNvSpPr/>
          <p:nvPr userDrawn="1"/>
        </p:nvSpPr>
        <p:spPr>
          <a:xfrm>
            <a:off x="8373052"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135</a:t>
            </a:r>
          </a:p>
          <a:p>
            <a:pPr rtl="0" fontAlgn="auto">
              <a:spcBef>
                <a:spcPts val="0"/>
              </a:spcBef>
              <a:spcAft>
                <a:spcPts val="0"/>
              </a:spcAft>
            </a:pPr>
            <a:r>
              <a:rPr lang="en-GB" sz="700" b="0" dirty="0" smtClean="0">
                <a:solidFill>
                  <a:srgbClr val="343434"/>
                </a:solidFill>
              </a:rPr>
              <a:t>G: 135</a:t>
            </a:r>
          </a:p>
          <a:p>
            <a:pPr rtl="0" fontAlgn="auto">
              <a:spcBef>
                <a:spcPts val="0"/>
              </a:spcBef>
              <a:spcAft>
                <a:spcPts val="0"/>
              </a:spcAft>
            </a:pPr>
            <a:r>
              <a:rPr lang="en-GB" sz="700" b="0" dirty="0" smtClean="0">
                <a:solidFill>
                  <a:srgbClr val="343434"/>
                </a:solidFill>
              </a:rPr>
              <a:t>B: 135</a:t>
            </a:r>
            <a:endParaRPr lang="en-GB" sz="700" b="0" dirty="0">
              <a:solidFill>
                <a:srgbClr val="343434"/>
              </a:solidFill>
            </a:endParaRPr>
          </a:p>
        </p:txBody>
      </p:sp>
      <p:sp>
        <p:nvSpPr>
          <p:cNvPr id="72" name="Freeform 8"/>
          <p:cNvSpPr>
            <a:spLocks/>
          </p:cNvSpPr>
          <p:nvPr userDrawn="1"/>
        </p:nvSpPr>
        <p:spPr bwMode="auto">
          <a:xfrm>
            <a:off x="4420800"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3" name="Rectangle 72"/>
          <p:cNvSpPr/>
          <p:nvPr userDrawn="1"/>
        </p:nvSpPr>
        <p:spPr>
          <a:xfrm>
            <a:off x="4888800"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ACCELERATE</a:t>
            </a:r>
          </a:p>
          <a:p>
            <a:pPr rtl="0" fontAlgn="auto">
              <a:spcBef>
                <a:spcPts val="0"/>
              </a:spcBef>
              <a:spcAft>
                <a:spcPts val="0"/>
              </a:spcAft>
            </a:pPr>
            <a:r>
              <a:rPr lang="en-GB" sz="700" dirty="0" smtClean="0">
                <a:solidFill>
                  <a:srgbClr val="343434"/>
                </a:solidFill>
              </a:rPr>
              <a:t>VACCINES</a:t>
            </a:r>
          </a:p>
          <a:p>
            <a:pPr rtl="0" fontAlgn="auto">
              <a:spcBef>
                <a:spcPts val="0"/>
              </a:spcBef>
              <a:spcAft>
                <a:spcPts val="0"/>
              </a:spcAft>
            </a:pPr>
            <a:r>
              <a:rPr lang="en-GB" sz="700" b="0" dirty="0" smtClean="0">
                <a:solidFill>
                  <a:srgbClr val="343434"/>
                </a:solidFill>
              </a:rPr>
              <a:t>R: 165</a:t>
            </a:r>
          </a:p>
          <a:p>
            <a:pPr rtl="0" fontAlgn="auto">
              <a:spcBef>
                <a:spcPts val="0"/>
              </a:spcBef>
              <a:spcAft>
                <a:spcPts val="0"/>
              </a:spcAft>
            </a:pPr>
            <a:r>
              <a:rPr lang="en-GB" sz="700" b="0" dirty="0" smtClean="0">
                <a:solidFill>
                  <a:srgbClr val="343434"/>
                </a:solidFill>
              </a:rPr>
              <a:t>G: 24</a:t>
            </a:r>
          </a:p>
          <a:p>
            <a:pPr rtl="0" fontAlgn="auto">
              <a:spcBef>
                <a:spcPts val="0"/>
              </a:spcBef>
              <a:spcAft>
                <a:spcPts val="0"/>
              </a:spcAft>
            </a:pPr>
            <a:r>
              <a:rPr lang="en-GB" sz="700" b="0" dirty="0" smtClean="0">
                <a:solidFill>
                  <a:srgbClr val="343434"/>
                </a:solidFill>
              </a:rPr>
              <a:t>B: 144</a:t>
            </a:r>
            <a:endParaRPr lang="en-GB" sz="700" b="0" dirty="0">
              <a:solidFill>
                <a:srgbClr val="343434"/>
              </a:solidFill>
            </a:endParaRPr>
          </a:p>
        </p:txBody>
      </p:sp>
      <p:sp>
        <p:nvSpPr>
          <p:cNvPr id="74" name="Freeform 8"/>
          <p:cNvSpPr>
            <a:spLocks/>
          </p:cNvSpPr>
          <p:nvPr userDrawn="1"/>
        </p:nvSpPr>
        <p:spPr bwMode="auto">
          <a:xfrm>
            <a:off x="5581681"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5" name="Rectangle 74"/>
          <p:cNvSpPr/>
          <p:nvPr userDrawn="1"/>
        </p:nvSpPr>
        <p:spPr>
          <a:xfrm>
            <a:off x="6050217"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STRENGTHEN</a:t>
            </a:r>
          </a:p>
          <a:p>
            <a:pPr rtl="0" fontAlgn="auto">
              <a:spcBef>
                <a:spcPts val="0"/>
              </a:spcBef>
              <a:spcAft>
                <a:spcPts val="0"/>
              </a:spcAft>
            </a:pPr>
            <a:r>
              <a:rPr lang="en-GB" sz="700" dirty="0" smtClean="0">
                <a:solidFill>
                  <a:srgbClr val="343434"/>
                </a:solidFill>
              </a:rPr>
              <a:t>CAPACITY</a:t>
            </a:r>
          </a:p>
          <a:p>
            <a:pPr rtl="0" fontAlgn="auto">
              <a:spcBef>
                <a:spcPts val="0"/>
              </a:spcBef>
              <a:spcAft>
                <a:spcPts val="0"/>
              </a:spcAft>
            </a:pPr>
            <a:r>
              <a:rPr lang="en-GB" sz="700" b="0" dirty="0" smtClean="0">
                <a:solidFill>
                  <a:srgbClr val="343434"/>
                </a:solidFill>
              </a:rPr>
              <a:t>R: 206</a:t>
            </a:r>
          </a:p>
          <a:p>
            <a:pPr rtl="0" fontAlgn="auto">
              <a:spcBef>
                <a:spcPts val="0"/>
              </a:spcBef>
              <a:spcAft>
                <a:spcPts val="0"/>
              </a:spcAft>
            </a:pPr>
            <a:r>
              <a:rPr lang="en-GB" sz="700" b="0" dirty="0" smtClean="0">
                <a:solidFill>
                  <a:srgbClr val="343434"/>
                </a:solidFill>
              </a:rPr>
              <a:t>G: 15</a:t>
            </a:r>
          </a:p>
          <a:p>
            <a:pPr rtl="0" fontAlgn="auto">
              <a:spcBef>
                <a:spcPts val="0"/>
              </a:spcBef>
              <a:spcAft>
                <a:spcPts val="0"/>
              </a:spcAft>
            </a:pPr>
            <a:r>
              <a:rPr lang="en-GB" sz="700" b="0" dirty="0" smtClean="0">
                <a:solidFill>
                  <a:srgbClr val="343434"/>
                </a:solidFill>
              </a:rPr>
              <a:t>B: 105</a:t>
            </a:r>
            <a:endParaRPr lang="en-GB" sz="700" b="0" dirty="0">
              <a:solidFill>
                <a:srgbClr val="343434"/>
              </a:solidFill>
            </a:endParaRPr>
          </a:p>
        </p:txBody>
      </p:sp>
      <p:sp>
        <p:nvSpPr>
          <p:cNvPr id="76" name="Freeform 8"/>
          <p:cNvSpPr>
            <a:spLocks/>
          </p:cNvSpPr>
          <p:nvPr userDrawn="1"/>
        </p:nvSpPr>
        <p:spPr bwMode="auto">
          <a:xfrm>
            <a:off x="6742562"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7" name="Rectangle 76"/>
          <p:cNvSpPr/>
          <p:nvPr userDrawn="1"/>
        </p:nvSpPr>
        <p:spPr>
          <a:xfrm>
            <a:off x="7211634"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INCREASE</a:t>
            </a:r>
          </a:p>
          <a:p>
            <a:pPr rtl="0" fontAlgn="auto">
              <a:spcBef>
                <a:spcPts val="0"/>
              </a:spcBef>
              <a:spcAft>
                <a:spcPts val="0"/>
              </a:spcAft>
            </a:pPr>
            <a:r>
              <a:rPr lang="en-GB" sz="700" dirty="0" smtClean="0">
                <a:solidFill>
                  <a:srgbClr val="343434"/>
                </a:solidFill>
              </a:rPr>
              <a:t>PREDICTABILITY</a:t>
            </a:r>
          </a:p>
          <a:p>
            <a:pPr rtl="0" fontAlgn="auto">
              <a:spcBef>
                <a:spcPts val="0"/>
              </a:spcBef>
              <a:spcAft>
                <a:spcPts val="0"/>
              </a:spcAft>
            </a:pPr>
            <a:r>
              <a:rPr lang="en-GB" sz="700" b="0" dirty="0" smtClean="0">
                <a:solidFill>
                  <a:srgbClr val="343434"/>
                </a:solidFill>
              </a:rPr>
              <a:t>R: 149</a:t>
            </a:r>
          </a:p>
          <a:p>
            <a:pPr rtl="0" fontAlgn="auto">
              <a:spcBef>
                <a:spcPts val="0"/>
              </a:spcBef>
              <a:spcAft>
                <a:spcPts val="0"/>
              </a:spcAft>
            </a:pPr>
            <a:r>
              <a:rPr lang="en-GB" sz="700" b="0" dirty="0" smtClean="0">
                <a:solidFill>
                  <a:srgbClr val="343434"/>
                </a:solidFill>
              </a:rPr>
              <a:t>G: 214</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78" name="Freeform 8"/>
          <p:cNvSpPr>
            <a:spLocks/>
          </p:cNvSpPr>
          <p:nvPr userDrawn="1"/>
        </p:nvSpPr>
        <p:spPr bwMode="auto">
          <a:xfrm>
            <a:off x="7903444"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9" name="Rectangle 78"/>
          <p:cNvSpPr/>
          <p:nvPr userDrawn="1"/>
        </p:nvSpPr>
        <p:spPr>
          <a:xfrm>
            <a:off x="8373052"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SHAPE</a:t>
            </a:r>
          </a:p>
          <a:p>
            <a:pPr rtl="0" fontAlgn="auto">
              <a:spcBef>
                <a:spcPts val="0"/>
              </a:spcBef>
              <a:spcAft>
                <a:spcPts val="0"/>
              </a:spcAft>
            </a:pPr>
            <a:r>
              <a:rPr lang="en-GB" sz="700" dirty="0" smtClean="0">
                <a:solidFill>
                  <a:srgbClr val="343434"/>
                </a:solidFill>
              </a:rPr>
              <a:t>THE MARKET</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161</a:t>
            </a:r>
          </a:p>
          <a:p>
            <a:pPr rtl="0" fontAlgn="auto">
              <a:spcBef>
                <a:spcPts val="0"/>
              </a:spcBef>
              <a:spcAft>
                <a:spcPts val="0"/>
              </a:spcAft>
            </a:pPr>
            <a:r>
              <a:rPr lang="en-GB" sz="700" b="0" dirty="0" smtClean="0">
                <a:solidFill>
                  <a:srgbClr val="343434"/>
                </a:solidFill>
              </a:rPr>
              <a:t>B: 223</a:t>
            </a:r>
            <a:endParaRPr lang="en-GB" sz="700" b="0" dirty="0">
              <a:solidFill>
                <a:srgbClr val="343434"/>
              </a:solidFill>
            </a:endParaRPr>
          </a:p>
        </p:txBody>
      </p:sp>
      <p:sp>
        <p:nvSpPr>
          <p:cNvPr id="80" name="Freeform 8"/>
          <p:cNvSpPr>
            <a:spLocks/>
          </p:cNvSpPr>
          <p:nvPr userDrawn="1"/>
        </p:nvSpPr>
        <p:spPr bwMode="auto">
          <a:xfrm>
            <a:off x="4419241"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ED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1" name="Rectangle 80"/>
          <p:cNvSpPr/>
          <p:nvPr userDrawn="1"/>
        </p:nvSpPr>
        <p:spPr>
          <a:xfrm>
            <a:off x="4888849"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IPV</a:t>
            </a:r>
          </a:p>
          <a:p>
            <a:pPr rtl="0" fontAlgn="auto">
              <a:spcBef>
                <a:spcPts val="0"/>
              </a:spcBef>
              <a:spcAft>
                <a:spcPts val="0"/>
              </a:spcAft>
            </a:pPr>
            <a:r>
              <a:rPr lang="en-GB" sz="700" dirty="0" smtClean="0">
                <a:solidFill>
                  <a:srgbClr val="343434"/>
                </a:solidFill>
              </a:rPr>
              <a:t>INJECTABLE</a:t>
            </a:r>
          </a:p>
          <a:p>
            <a:pPr rtl="0" fontAlgn="auto">
              <a:spcBef>
                <a:spcPts val="0"/>
              </a:spcBef>
              <a:spcAft>
                <a:spcPts val="0"/>
              </a:spcAft>
            </a:pPr>
            <a:r>
              <a:rPr lang="en-GB" sz="700" dirty="0" smtClean="0">
                <a:solidFill>
                  <a:srgbClr val="343434"/>
                </a:solidFill>
              </a:rPr>
              <a:t>POLIO</a:t>
            </a:r>
          </a:p>
          <a:p>
            <a:pPr rtl="0" fontAlgn="auto">
              <a:spcBef>
                <a:spcPts val="0"/>
              </a:spcBef>
              <a:spcAft>
                <a:spcPts val="0"/>
              </a:spcAft>
            </a:pPr>
            <a:r>
              <a:rPr lang="en-GB" sz="700" b="0" dirty="0" smtClean="0">
                <a:solidFill>
                  <a:srgbClr val="343434"/>
                </a:solidFill>
              </a:rPr>
              <a:t>R: 206</a:t>
            </a:r>
          </a:p>
          <a:p>
            <a:pPr rtl="0" fontAlgn="auto">
              <a:spcBef>
                <a:spcPts val="0"/>
              </a:spcBef>
              <a:spcAft>
                <a:spcPts val="0"/>
              </a:spcAft>
            </a:pPr>
            <a:r>
              <a:rPr lang="en-GB" sz="700" b="0" dirty="0" smtClean="0">
                <a:solidFill>
                  <a:srgbClr val="343434"/>
                </a:solidFill>
              </a:rPr>
              <a:t>G: 220</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82" name="Freeform 8"/>
          <p:cNvSpPr>
            <a:spLocks/>
          </p:cNvSpPr>
          <p:nvPr userDrawn="1"/>
        </p:nvSpPr>
        <p:spPr bwMode="auto">
          <a:xfrm>
            <a:off x="5580642"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B28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3" name="Rectangle 82"/>
          <p:cNvSpPr/>
          <p:nvPr userDrawn="1"/>
        </p:nvSpPr>
        <p:spPr>
          <a:xfrm>
            <a:off x="6050250"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JAPANESE</a:t>
            </a:r>
          </a:p>
          <a:p>
            <a:pPr rtl="0" fontAlgn="auto">
              <a:spcBef>
                <a:spcPts val="0"/>
              </a:spcBef>
              <a:spcAft>
                <a:spcPts val="0"/>
              </a:spcAft>
            </a:pPr>
            <a:r>
              <a:rPr lang="en-GB" sz="700" dirty="0" smtClean="0">
                <a:solidFill>
                  <a:srgbClr val="343434"/>
                </a:solidFill>
              </a:rPr>
              <a:t>ENCEPHALITIS</a:t>
            </a:r>
          </a:p>
          <a:p>
            <a:pPr rtl="0" fontAlgn="auto">
              <a:spcBef>
                <a:spcPts val="0"/>
              </a:spcBef>
              <a:spcAft>
                <a:spcPts val="0"/>
              </a:spcAft>
            </a:pPr>
            <a:r>
              <a:rPr lang="en-GB" sz="700" b="0" dirty="0" smtClean="0">
                <a:solidFill>
                  <a:srgbClr val="343434"/>
                </a:solidFill>
              </a:rPr>
              <a:t>R: 178</a:t>
            </a:r>
          </a:p>
          <a:p>
            <a:pPr rtl="0" fontAlgn="auto">
              <a:spcBef>
                <a:spcPts val="0"/>
              </a:spcBef>
              <a:spcAft>
                <a:spcPts val="0"/>
              </a:spcAft>
            </a:pPr>
            <a:r>
              <a:rPr lang="en-GB" sz="700" b="0" dirty="0" smtClean="0">
                <a:solidFill>
                  <a:srgbClr val="343434"/>
                </a:solidFill>
              </a:rPr>
              <a:t>G: 136</a:t>
            </a:r>
          </a:p>
          <a:p>
            <a:pPr rtl="0" fontAlgn="auto">
              <a:spcBef>
                <a:spcPts val="0"/>
              </a:spcBef>
              <a:spcAft>
                <a:spcPts val="0"/>
              </a:spcAft>
            </a:pPr>
            <a:r>
              <a:rPr lang="en-GB" sz="700" b="0" dirty="0" smtClean="0">
                <a:solidFill>
                  <a:srgbClr val="343434"/>
                </a:solidFill>
              </a:rPr>
              <a:t>B: 185</a:t>
            </a:r>
            <a:endParaRPr lang="en-GB" sz="700" b="0" dirty="0">
              <a:solidFill>
                <a:srgbClr val="343434"/>
              </a:solidFill>
            </a:endParaRPr>
          </a:p>
        </p:txBody>
      </p:sp>
      <p:sp>
        <p:nvSpPr>
          <p:cNvPr id="84" name="Freeform 8"/>
          <p:cNvSpPr>
            <a:spLocks/>
          </p:cNvSpPr>
          <p:nvPr userDrawn="1"/>
        </p:nvSpPr>
        <p:spPr bwMode="auto">
          <a:xfrm>
            <a:off x="6742043"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41B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5" name="Rectangle 84"/>
          <p:cNvSpPr/>
          <p:nvPr userDrawn="1"/>
        </p:nvSpPr>
        <p:spPr>
          <a:xfrm>
            <a:off x="7211651"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b="0" dirty="0" smtClean="0">
                <a:solidFill>
                  <a:srgbClr val="343434"/>
                </a:solidFill>
              </a:rPr>
              <a:t>R: 65</a:t>
            </a:r>
          </a:p>
          <a:p>
            <a:pPr rtl="0" fontAlgn="auto">
              <a:spcBef>
                <a:spcPts val="0"/>
              </a:spcBef>
              <a:spcAft>
                <a:spcPts val="0"/>
              </a:spcAft>
            </a:pPr>
            <a:r>
              <a:rPr lang="en-GB" sz="700" b="0" dirty="0" smtClean="0">
                <a:solidFill>
                  <a:srgbClr val="343434"/>
                </a:solidFill>
              </a:rPr>
              <a:t>G: 182</a:t>
            </a:r>
          </a:p>
          <a:p>
            <a:pPr rtl="0" fontAlgn="auto">
              <a:spcBef>
                <a:spcPts val="0"/>
              </a:spcBef>
              <a:spcAft>
                <a:spcPts val="0"/>
              </a:spcAft>
            </a:pPr>
            <a:r>
              <a:rPr lang="en-GB" sz="700" b="0" dirty="0" smtClean="0">
                <a:solidFill>
                  <a:srgbClr val="343434"/>
                </a:solidFill>
              </a:rPr>
              <a:t>B: 230</a:t>
            </a:r>
            <a:endParaRPr lang="en-GB" sz="700" b="0" dirty="0">
              <a:solidFill>
                <a:srgbClr val="343434"/>
              </a:solidFill>
            </a:endParaRPr>
          </a:p>
        </p:txBody>
      </p:sp>
      <p:sp>
        <p:nvSpPr>
          <p:cNvPr id="86" name="Freeform 8"/>
          <p:cNvSpPr>
            <a:spLocks/>
          </p:cNvSpPr>
          <p:nvPr userDrawn="1"/>
        </p:nvSpPr>
        <p:spPr bwMode="auto">
          <a:xfrm>
            <a:off x="7903444"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7" name="Rectangle 86"/>
          <p:cNvSpPr/>
          <p:nvPr userDrawn="1"/>
        </p:nvSpPr>
        <p:spPr>
          <a:xfrm>
            <a:off x="8373052"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dirty="0" smtClean="0">
                <a:solidFill>
                  <a:srgbClr val="343434"/>
                </a:solidFill>
              </a:rPr>
              <a:t>2</a:t>
            </a:r>
            <a:r>
              <a:rPr lang="en-GB" sz="700" baseline="30000" dirty="0" smtClean="0">
                <a:solidFill>
                  <a:srgbClr val="343434"/>
                </a:solidFill>
              </a:rPr>
              <a:t>ND</a:t>
            </a:r>
            <a:r>
              <a:rPr lang="en-GB" sz="700" dirty="0" smtClean="0">
                <a:solidFill>
                  <a:srgbClr val="343434"/>
                </a:solidFill>
              </a:rPr>
              <a:t> DOSE</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151</a:t>
            </a:r>
          </a:p>
          <a:p>
            <a:pPr rtl="0" fontAlgn="auto">
              <a:spcBef>
                <a:spcPts val="0"/>
              </a:spcBef>
              <a:spcAft>
                <a:spcPts val="0"/>
              </a:spcAft>
            </a:pPr>
            <a:r>
              <a:rPr lang="en-GB" sz="700" b="0" dirty="0" smtClean="0">
                <a:solidFill>
                  <a:srgbClr val="343434"/>
                </a:solidFill>
              </a:rPr>
              <a:t>B: 169</a:t>
            </a:r>
            <a:endParaRPr lang="en-GB" sz="700" b="0" dirty="0">
              <a:solidFill>
                <a:srgbClr val="343434"/>
              </a:solidFill>
            </a:endParaRPr>
          </a:p>
        </p:txBody>
      </p:sp>
      <p:sp>
        <p:nvSpPr>
          <p:cNvPr id="88" name="Freeform 8"/>
          <p:cNvSpPr>
            <a:spLocks/>
          </p:cNvSpPr>
          <p:nvPr userDrawn="1"/>
        </p:nvSpPr>
        <p:spPr bwMode="auto">
          <a:xfrm>
            <a:off x="4419694"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33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9" name="Rectangle 88"/>
          <p:cNvSpPr/>
          <p:nvPr userDrawn="1"/>
        </p:nvSpPr>
        <p:spPr>
          <a:xfrm>
            <a:off x="4888339"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PNEUMO</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51</a:t>
            </a:r>
          </a:p>
          <a:p>
            <a:pPr rtl="0" fontAlgn="auto">
              <a:spcBef>
                <a:spcPts val="0"/>
              </a:spcBef>
              <a:spcAft>
                <a:spcPts val="0"/>
              </a:spcAft>
            </a:pPr>
            <a:r>
              <a:rPr lang="en-GB" sz="700" b="0" dirty="0" smtClean="0">
                <a:solidFill>
                  <a:srgbClr val="343434"/>
                </a:solidFill>
              </a:rPr>
              <a:t>B: 160</a:t>
            </a:r>
            <a:endParaRPr lang="en-GB" sz="700" b="0" dirty="0">
              <a:solidFill>
                <a:srgbClr val="343434"/>
              </a:solidFill>
            </a:endParaRPr>
          </a:p>
        </p:txBody>
      </p:sp>
      <p:sp>
        <p:nvSpPr>
          <p:cNvPr id="90" name="Freeform 8"/>
          <p:cNvSpPr>
            <a:spLocks/>
          </p:cNvSpPr>
          <p:nvPr userDrawn="1"/>
        </p:nvSpPr>
        <p:spPr bwMode="auto">
          <a:xfrm>
            <a:off x="5581246"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860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1" name="Rectangle 90"/>
          <p:cNvSpPr/>
          <p:nvPr userDrawn="1"/>
        </p:nvSpPr>
        <p:spPr>
          <a:xfrm>
            <a:off x="6049570"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ROTAVIRUS</a:t>
            </a:r>
          </a:p>
          <a:p>
            <a:pPr rtl="0" fontAlgn="auto">
              <a:spcBef>
                <a:spcPts val="0"/>
              </a:spcBef>
              <a:spcAft>
                <a:spcPts val="0"/>
              </a:spcAft>
            </a:pPr>
            <a:r>
              <a:rPr lang="en-GB" sz="700" b="0" dirty="0" smtClean="0">
                <a:solidFill>
                  <a:srgbClr val="343434"/>
                </a:solidFill>
              </a:rPr>
              <a:t>R: 216</a:t>
            </a:r>
          </a:p>
          <a:p>
            <a:pPr rtl="0" fontAlgn="auto">
              <a:spcBef>
                <a:spcPts val="0"/>
              </a:spcBef>
              <a:spcAft>
                <a:spcPts val="0"/>
              </a:spcAft>
            </a:pPr>
            <a:r>
              <a:rPr lang="en-GB" sz="700" b="0" dirty="0" smtClean="0">
                <a:solidFill>
                  <a:srgbClr val="343434"/>
                </a:solidFill>
              </a:rPr>
              <a:t>G: 96</a:t>
            </a:r>
          </a:p>
          <a:p>
            <a:pPr rtl="0" fontAlgn="auto">
              <a:spcBef>
                <a:spcPts val="0"/>
              </a:spcBef>
              <a:spcAft>
                <a:spcPts val="0"/>
              </a:spcAft>
            </a:pPr>
            <a:r>
              <a:rPr lang="en-GB" sz="700" b="0" dirty="0" smtClean="0">
                <a:solidFill>
                  <a:srgbClr val="343434"/>
                </a:solidFill>
              </a:rPr>
              <a:t>B: 24</a:t>
            </a:r>
            <a:endParaRPr lang="en-GB" sz="700" b="0" dirty="0">
              <a:solidFill>
                <a:srgbClr val="343434"/>
              </a:solidFill>
            </a:endParaRPr>
          </a:p>
        </p:txBody>
      </p:sp>
      <p:sp>
        <p:nvSpPr>
          <p:cNvPr id="92" name="Freeform 8"/>
          <p:cNvSpPr>
            <a:spLocks/>
          </p:cNvSpPr>
          <p:nvPr userDrawn="1"/>
        </p:nvSpPr>
        <p:spPr bwMode="auto">
          <a:xfrm>
            <a:off x="6742800"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EAA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3" name="Rectangle 92"/>
          <p:cNvSpPr/>
          <p:nvPr userDrawn="1"/>
        </p:nvSpPr>
        <p:spPr>
          <a:xfrm>
            <a:off x="7210800"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YELLOW</a:t>
            </a:r>
          </a:p>
          <a:p>
            <a:pPr rtl="0" fontAlgn="auto">
              <a:spcBef>
                <a:spcPts val="0"/>
              </a:spcBef>
              <a:spcAft>
                <a:spcPts val="0"/>
              </a:spcAft>
            </a:pPr>
            <a:r>
              <a:rPr lang="en-GB" sz="700" dirty="0" smtClean="0">
                <a:solidFill>
                  <a:srgbClr val="343434"/>
                </a:solidFill>
              </a:rPr>
              <a:t>FEVER</a:t>
            </a:r>
          </a:p>
          <a:p>
            <a:pPr rtl="0" fontAlgn="auto">
              <a:spcBef>
                <a:spcPts val="0"/>
              </a:spcBef>
              <a:spcAft>
                <a:spcPts val="0"/>
              </a:spcAft>
            </a:pPr>
            <a:r>
              <a:rPr lang="en-GB" sz="700" b="0" dirty="0" smtClean="0">
                <a:solidFill>
                  <a:srgbClr val="343434"/>
                </a:solidFill>
              </a:rPr>
              <a:t>R: 234</a:t>
            </a:r>
          </a:p>
          <a:p>
            <a:pPr rtl="0" fontAlgn="auto">
              <a:spcBef>
                <a:spcPts val="0"/>
              </a:spcBef>
              <a:spcAft>
                <a:spcPts val="0"/>
              </a:spcAft>
            </a:pPr>
            <a:r>
              <a:rPr lang="en-GB" sz="700" b="0" dirty="0" smtClean="0">
                <a:solidFill>
                  <a:srgbClr val="343434"/>
                </a:solidFill>
              </a:rPr>
              <a:t>G: 170</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94" name="Freeform 8"/>
          <p:cNvSpPr>
            <a:spLocks/>
          </p:cNvSpPr>
          <p:nvPr userDrawn="1"/>
        </p:nvSpPr>
        <p:spPr bwMode="auto">
          <a:xfrm>
            <a:off x="935038"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F5C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5" name="Rectangle 94"/>
          <p:cNvSpPr/>
          <p:nvPr userDrawn="1"/>
        </p:nvSpPr>
        <p:spPr>
          <a:xfrm>
            <a:off x="1404646"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CHOLERA</a:t>
            </a:r>
          </a:p>
          <a:p>
            <a:pPr rtl="0" fontAlgn="auto">
              <a:spcBef>
                <a:spcPts val="0"/>
              </a:spcBef>
              <a:spcAft>
                <a:spcPts val="0"/>
              </a:spcAft>
            </a:pPr>
            <a:r>
              <a:rPr lang="en-GB" sz="700" b="0" dirty="0" smtClean="0">
                <a:solidFill>
                  <a:srgbClr val="343434"/>
                </a:solidFill>
              </a:rPr>
              <a:t>R: 175</a:t>
            </a:r>
          </a:p>
          <a:p>
            <a:pPr rtl="0" fontAlgn="auto">
              <a:spcBef>
                <a:spcPts val="0"/>
              </a:spcBef>
              <a:spcAft>
                <a:spcPts val="0"/>
              </a:spcAft>
            </a:pPr>
            <a:r>
              <a:rPr lang="en-GB" sz="700" b="0" dirty="0" smtClean="0">
                <a:solidFill>
                  <a:srgbClr val="343434"/>
                </a:solidFill>
              </a:rPr>
              <a:t>G: 92</a:t>
            </a:r>
          </a:p>
          <a:p>
            <a:pPr rtl="0" fontAlgn="auto">
              <a:spcBef>
                <a:spcPts val="0"/>
              </a:spcBef>
              <a:spcAft>
                <a:spcPts val="0"/>
              </a:spcAft>
            </a:pPr>
            <a:r>
              <a:rPr lang="en-GB" sz="700" b="0" dirty="0" smtClean="0">
                <a:solidFill>
                  <a:srgbClr val="343434"/>
                </a:solidFill>
              </a:rPr>
              <a:t>B: 55</a:t>
            </a:r>
            <a:endParaRPr lang="en-GB" sz="700" b="0" dirty="0">
              <a:solidFill>
                <a:srgbClr val="343434"/>
              </a:solidFill>
            </a:endParaRPr>
          </a:p>
        </p:txBody>
      </p:sp>
      <p:sp>
        <p:nvSpPr>
          <p:cNvPr id="96" name="Freeform 8"/>
          <p:cNvSpPr>
            <a:spLocks/>
          </p:cNvSpPr>
          <p:nvPr userDrawn="1"/>
        </p:nvSpPr>
        <p:spPr bwMode="auto">
          <a:xfrm>
            <a:off x="2096439"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50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7" name="Rectangle 96"/>
          <p:cNvSpPr/>
          <p:nvPr userDrawn="1"/>
        </p:nvSpPr>
        <p:spPr>
          <a:xfrm>
            <a:off x="2566047"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HEPB</a:t>
            </a:r>
          </a:p>
          <a:p>
            <a:pPr rtl="0" fontAlgn="auto">
              <a:spcBef>
                <a:spcPts val="0"/>
              </a:spcBef>
              <a:spcAft>
                <a:spcPts val="0"/>
              </a:spcAft>
            </a:pPr>
            <a:r>
              <a:rPr lang="en-GB" sz="700" b="0" dirty="0" smtClean="0">
                <a:solidFill>
                  <a:srgbClr val="343434"/>
                </a:solidFill>
              </a:rPr>
              <a:t>R: 213</a:t>
            </a:r>
          </a:p>
          <a:p>
            <a:pPr rtl="0" fontAlgn="auto">
              <a:spcBef>
                <a:spcPts val="0"/>
              </a:spcBef>
              <a:spcAft>
                <a:spcPts val="0"/>
              </a:spcAft>
            </a:pPr>
            <a:r>
              <a:rPr lang="en-GB" sz="700" b="0" dirty="0" smtClean="0">
                <a:solidFill>
                  <a:srgbClr val="343434"/>
                </a:solidFill>
              </a:rPr>
              <a:t>G: 0</a:t>
            </a:r>
          </a:p>
          <a:p>
            <a:pPr rtl="0" fontAlgn="auto">
              <a:spcBef>
                <a:spcPts val="0"/>
              </a:spcBef>
              <a:spcAft>
                <a:spcPts val="0"/>
              </a:spcAft>
            </a:pPr>
            <a:r>
              <a:rPr lang="en-GB" sz="700" b="0" dirty="0" smtClean="0">
                <a:solidFill>
                  <a:srgbClr val="343434"/>
                </a:solidFill>
              </a:rPr>
              <a:t>B: 50</a:t>
            </a:r>
            <a:endParaRPr lang="en-GB" sz="700" b="0" dirty="0">
              <a:solidFill>
                <a:srgbClr val="343434"/>
              </a:solidFill>
            </a:endParaRPr>
          </a:p>
        </p:txBody>
      </p:sp>
      <p:sp>
        <p:nvSpPr>
          <p:cNvPr id="98" name="Freeform 8"/>
          <p:cNvSpPr>
            <a:spLocks/>
          </p:cNvSpPr>
          <p:nvPr userDrawn="1"/>
        </p:nvSpPr>
        <p:spPr bwMode="auto">
          <a:xfrm>
            <a:off x="3257840"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F59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9" name="Rectangle 98"/>
          <p:cNvSpPr/>
          <p:nvPr userDrawn="1"/>
        </p:nvSpPr>
        <p:spPr>
          <a:xfrm>
            <a:off x="3727448"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HPV</a:t>
            </a:r>
          </a:p>
          <a:p>
            <a:pPr rtl="0" fontAlgn="auto">
              <a:spcBef>
                <a:spcPts val="0"/>
              </a:spcBef>
              <a:spcAft>
                <a:spcPts val="0"/>
              </a:spcAft>
            </a:pPr>
            <a:r>
              <a:rPr lang="en-GB" sz="700" b="0" dirty="0" smtClean="0">
                <a:solidFill>
                  <a:srgbClr val="343434"/>
                </a:solidFill>
              </a:rPr>
              <a:t>R: 245</a:t>
            </a:r>
          </a:p>
          <a:p>
            <a:pPr rtl="0" fontAlgn="auto">
              <a:spcBef>
                <a:spcPts val="0"/>
              </a:spcBef>
              <a:spcAft>
                <a:spcPts val="0"/>
              </a:spcAft>
            </a:pPr>
            <a:r>
              <a:rPr lang="en-GB" sz="700" b="0" dirty="0" smtClean="0">
                <a:solidFill>
                  <a:srgbClr val="343434"/>
                </a:solidFill>
              </a:rPr>
              <a:t>G: 155</a:t>
            </a:r>
          </a:p>
          <a:p>
            <a:pPr rtl="0" fontAlgn="auto">
              <a:spcBef>
                <a:spcPts val="0"/>
              </a:spcBef>
              <a:spcAft>
                <a:spcPts val="0"/>
              </a:spcAft>
            </a:pPr>
            <a:r>
              <a:rPr lang="en-GB" sz="700" b="0" dirty="0" smtClean="0">
                <a:solidFill>
                  <a:srgbClr val="343434"/>
                </a:solidFill>
              </a:rPr>
              <a:t>B: 187</a:t>
            </a:r>
            <a:endParaRPr lang="en-GB" sz="700" b="0" dirty="0">
              <a:solidFill>
                <a:srgbClr val="343434"/>
              </a:solidFill>
            </a:endParaRPr>
          </a:p>
        </p:txBody>
      </p:sp>
      <p:sp>
        <p:nvSpPr>
          <p:cNvPr id="100" name="Freeform 8"/>
          <p:cNvSpPr>
            <a:spLocks/>
          </p:cNvSpPr>
          <p:nvPr userDrawn="1"/>
        </p:nvSpPr>
        <p:spPr bwMode="auto">
          <a:xfrm>
            <a:off x="935038"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5A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1" name="Rectangle 100"/>
          <p:cNvSpPr/>
          <p:nvPr userDrawn="1"/>
        </p:nvSpPr>
        <p:spPr>
          <a:xfrm>
            <a:off x="1404646"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dirty="0" smtClean="0">
                <a:solidFill>
                  <a:srgbClr val="343434"/>
                </a:solidFill>
              </a:rPr>
              <a:t>RUBELLA</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90</a:t>
            </a:r>
          </a:p>
          <a:p>
            <a:pPr rtl="0" fontAlgn="auto">
              <a:spcBef>
                <a:spcPts val="0"/>
              </a:spcBef>
              <a:spcAft>
                <a:spcPts val="0"/>
              </a:spcAft>
            </a:pPr>
            <a:r>
              <a:rPr lang="en-GB" sz="700" b="0" dirty="0" smtClean="0">
                <a:solidFill>
                  <a:srgbClr val="343434"/>
                </a:solidFill>
              </a:rPr>
              <a:t>B: 112</a:t>
            </a:r>
            <a:endParaRPr lang="en-GB" sz="700" b="0" dirty="0">
              <a:solidFill>
                <a:srgbClr val="343434"/>
              </a:solidFill>
            </a:endParaRPr>
          </a:p>
        </p:txBody>
      </p:sp>
      <p:sp>
        <p:nvSpPr>
          <p:cNvPr id="102" name="Freeform 8"/>
          <p:cNvSpPr>
            <a:spLocks/>
          </p:cNvSpPr>
          <p:nvPr userDrawn="1"/>
        </p:nvSpPr>
        <p:spPr bwMode="auto">
          <a:xfrm>
            <a:off x="2096590"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6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3" name="Rectangle 102"/>
          <p:cNvSpPr/>
          <p:nvPr userDrawn="1"/>
        </p:nvSpPr>
        <p:spPr>
          <a:xfrm>
            <a:off x="2565877"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MENINGITIS</a:t>
            </a:r>
          </a:p>
          <a:p>
            <a:pPr rtl="0" fontAlgn="auto">
              <a:spcBef>
                <a:spcPts val="0"/>
              </a:spcBef>
              <a:spcAft>
                <a:spcPts val="0"/>
              </a:spcAft>
            </a:pPr>
            <a:r>
              <a:rPr lang="en-GB" sz="700" dirty="0" smtClean="0">
                <a:solidFill>
                  <a:srgbClr val="343434"/>
                </a:solidFill>
              </a:rPr>
              <a:t>A</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150</a:t>
            </a:r>
          </a:p>
          <a:p>
            <a:pPr rtl="0" fontAlgn="auto">
              <a:spcBef>
                <a:spcPts val="0"/>
              </a:spcBef>
              <a:spcAft>
                <a:spcPts val="0"/>
              </a:spcAft>
            </a:pPr>
            <a:r>
              <a:rPr lang="en-GB" sz="700" b="0" dirty="0" smtClean="0">
                <a:solidFill>
                  <a:srgbClr val="343434"/>
                </a:solidFill>
              </a:rPr>
              <a:t>B: 57</a:t>
            </a:r>
            <a:endParaRPr lang="en-GB" sz="700" b="0" dirty="0">
              <a:solidFill>
                <a:srgbClr val="343434"/>
              </a:solidFill>
            </a:endParaRPr>
          </a:p>
        </p:txBody>
      </p:sp>
      <p:sp>
        <p:nvSpPr>
          <p:cNvPr id="104" name="Freeform 8"/>
          <p:cNvSpPr>
            <a:spLocks/>
          </p:cNvSpPr>
          <p:nvPr userDrawn="1"/>
        </p:nvSpPr>
        <p:spPr bwMode="auto">
          <a:xfrm>
            <a:off x="3258142"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532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5" name="Rectangle 104"/>
          <p:cNvSpPr/>
          <p:nvPr userDrawn="1"/>
        </p:nvSpPr>
        <p:spPr>
          <a:xfrm>
            <a:off x="3727108"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PENTA</a:t>
            </a:r>
          </a:p>
          <a:p>
            <a:pPr rtl="0" fontAlgn="auto">
              <a:spcBef>
                <a:spcPts val="0"/>
              </a:spcBef>
              <a:spcAft>
                <a:spcPts val="0"/>
              </a:spcAft>
            </a:pPr>
            <a:r>
              <a:rPr lang="en-GB" sz="700" dirty="0" smtClean="0">
                <a:solidFill>
                  <a:srgbClr val="343434"/>
                </a:solidFill>
              </a:rPr>
              <a:t>DTP–HEP-HIB</a:t>
            </a:r>
          </a:p>
          <a:p>
            <a:pPr rtl="0" fontAlgn="auto">
              <a:spcBef>
                <a:spcPts val="0"/>
              </a:spcBef>
              <a:spcAft>
                <a:spcPts val="0"/>
              </a:spcAft>
            </a:pPr>
            <a:r>
              <a:rPr lang="en-GB" sz="700" b="0" dirty="0" smtClean="0">
                <a:solidFill>
                  <a:srgbClr val="343434"/>
                </a:solidFill>
              </a:rPr>
              <a:t>R: 101</a:t>
            </a:r>
          </a:p>
          <a:p>
            <a:pPr rtl="0" fontAlgn="auto">
              <a:spcBef>
                <a:spcPts val="0"/>
              </a:spcBef>
              <a:spcAft>
                <a:spcPts val="0"/>
              </a:spcAft>
            </a:pPr>
            <a:r>
              <a:rPr lang="en-GB" sz="700" b="0" dirty="0" smtClean="0">
                <a:solidFill>
                  <a:srgbClr val="343434"/>
                </a:solidFill>
              </a:rPr>
              <a:t>G: 50</a:t>
            </a:r>
          </a:p>
          <a:p>
            <a:pPr rtl="0" fontAlgn="auto">
              <a:spcBef>
                <a:spcPts val="0"/>
              </a:spcBef>
              <a:spcAft>
                <a:spcPts val="0"/>
              </a:spcAft>
            </a:pPr>
            <a:r>
              <a:rPr lang="en-GB" sz="700" b="0" dirty="0" smtClean="0">
                <a:solidFill>
                  <a:srgbClr val="343434"/>
                </a:solidFill>
              </a:rPr>
              <a:t>B: 121</a:t>
            </a:r>
            <a:endParaRPr lang="en-GB" sz="700" b="0" dirty="0">
              <a:solidFill>
                <a:srgbClr val="343434"/>
              </a:solidFill>
            </a:endParaRPr>
          </a:p>
        </p:txBody>
      </p:sp>
      <p:sp>
        <p:nvSpPr>
          <p:cNvPr id="106" name="Rectangle 105"/>
          <p:cNvSpPr/>
          <p:nvPr userDrawn="1"/>
        </p:nvSpPr>
        <p:spPr>
          <a:xfrm>
            <a:off x="5580112" y="5279243"/>
            <a:ext cx="3168601" cy="756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rtl="0" fontAlgn="auto">
              <a:spcBef>
                <a:spcPts val="0"/>
              </a:spcBef>
              <a:spcAft>
                <a:spcPts val="0"/>
              </a:spcAft>
            </a:pPr>
            <a:r>
              <a:rPr lang="en-GB" sz="1200" dirty="0" smtClean="0">
                <a:solidFill>
                  <a:srgbClr val="343434"/>
                </a:solidFill>
              </a:rPr>
              <a:t>Please use the four </a:t>
            </a:r>
            <a:r>
              <a:rPr lang="en-GB" sz="1200" dirty="0" err="1" smtClean="0">
                <a:solidFill>
                  <a:srgbClr val="343434"/>
                </a:solidFill>
              </a:rPr>
              <a:t>Gavi</a:t>
            </a:r>
            <a:r>
              <a:rPr lang="en-GB" sz="1200" dirty="0" smtClean="0">
                <a:solidFill>
                  <a:srgbClr val="343434"/>
                </a:solidFill>
              </a:rPr>
              <a:t> corporate colours where possible.  Specific strategic goals </a:t>
            </a:r>
            <a:br>
              <a:rPr lang="en-GB" sz="1200" dirty="0" smtClean="0">
                <a:solidFill>
                  <a:srgbClr val="343434"/>
                </a:solidFill>
              </a:rPr>
            </a:br>
            <a:r>
              <a:rPr lang="en-GB" sz="1200" dirty="0" smtClean="0">
                <a:solidFill>
                  <a:srgbClr val="343434"/>
                </a:solidFill>
              </a:rPr>
              <a:t>or vaccines should be highlighted using the key above. </a:t>
            </a:r>
          </a:p>
        </p:txBody>
      </p:sp>
      <p:sp>
        <p:nvSpPr>
          <p:cNvPr id="107" name="Freeform 8"/>
          <p:cNvSpPr>
            <a:spLocks/>
          </p:cNvSpPr>
          <p:nvPr userDrawn="1"/>
        </p:nvSpPr>
        <p:spPr bwMode="auto">
          <a:xfrm>
            <a:off x="4420800"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4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8" name="Rectangle 107"/>
          <p:cNvSpPr/>
          <p:nvPr userDrawn="1"/>
        </p:nvSpPr>
        <p:spPr>
          <a:xfrm>
            <a:off x="4888800"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RABIES</a:t>
            </a:r>
          </a:p>
          <a:p>
            <a:pPr rtl="0" fontAlgn="auto">
              <a:spcBef>
                <a:spcPts val="0"/>
              </a:spcBef>
              <a:spcAft>
                <a:spcPts val="0"/>
              </a:spcAft>
            </a:pPr>
            <a:r>
              <a:rPr lang="en-GB" sz="700" b="0" dirty="0" smtClean="0">
                <a:solidFill>
                  <a:srgbClr val="343434"/>
                </a:solidFill>
              </a:rPr>
              <a:t>R: 100</a:t>
            </a:r>
          </a:p>
          <a:p>
            <a:pPr rtl="0" fontAlgn="auto">
              <a:spcBef>
                <a:spcPts val="0"/>
              </a:spcBef>
              <a:spcAft>
                <a:spcPts val="0"/>
              </a:spcAft>
            </a:pPr>
            <a:r>
              <a:rPr lang="en-GB" sz="700" b="0" dirty="0" smtClean="0">
                <a:solidFill>
                  <a:srgbClr val="343434"/>
                </a:solidFill>
              </a:rPr>
              <a:t>G: 99</a:t>
            </a:r>
          </a:p>
          <a:p>
            <a:pPr rtl="0" fontAlgn="auto">
              <a:spcBef>
                <a:spcPts val="0"/>
              </a:spcBef>
              <a:spcAft>
                <a:spcPts val="0"/>
              </a:spcAft>
            </a:pPr>
            <a:r>
              <a:rPr lang="en-GB" sz="700" b="0" dirty="0" smtClean="0">
                <a:solidFill>
                  <a:srgbClr val="343434"/>
                </a:solidFill>
              </a:rPr>
              <a:t>B: 99</a:t>
            </a:r>
            <a:endParaRPr lang="en-GB" sz="700" b="0" dirty="0">
              <a:solidFill>
                <a:srgbClr val="343434"/>
              </a:solidFill>
            </a:endParaRPr>
          </a:p>
        </p:txBody>
      </p:sp>
      <p:sp>
        <p:nvSpPr>
          <p:cNvPr id="109" name="Freeform 8"/>
          <p:cNvSpPr>
            <a:spLocks/>
          </p:cNvSpPr>
          <p:nvPr userDrawn="1"/>
        </p:nvSpPr>
        <p:spPr bwMode="auto">
          <a:xfrm>
            <a:off x="935038"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0" name="Rectangle 109"/>
          <p:cNvSpPr/>
          <p:nvPr userDrawn="1"/>
        </p:nvSpPr>
        <p:spPr>
          <a:xfrm>
            <a:off x="1404646"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DENGUE</a:t>
            </a:r>
          </a:p>
          <a:p>
            <a:pPr rtl="0" fontAlgn="auto">
              <a:spcBef>
                <a:spcPts val="0"/>
              </a:spcBef>
              <a:spcAft>
                <a:spcPts val="0"/>
              </a:spcAft>
            </a:pPr>
            <a:r>
              <a:rPr lang="en-GB" sz="700" b="0" dirty="0" smtClean="0">
                <a:solidFill>
                  <a:srgbClr val="343434"/>
                </a:solidFill>
              </a:rPr>
              <a:t>R: 198</a:t>
            </a:r>
          </a:p>
          <a:p>
            <a:pPr rtl="0" fontAlgn="auto">
              <a:spcBef>
                <a:spcPts val="0"/>
              </a:spcBef>
              <a:spcAft>
                <a:spcPts val="0"/>
              </a:spcAft>
            </a:pPr>
            <a:r>
              <a:rPr lang="en-GB" sz="700" b="0" dirty="0" smtClean="0">
                <a:solidFill>
                  <a:srgbClr val="343434"/>
                </a:solidFill>
              </a:rPr>
              <a:t>G: 198</a:t>
            </a:r>
          </a:p>
          <a:p>
            <a:pPr rtl="0" fontAlgn="auto">
              <a:spcBef>
                <a:spcPts val="0"/>
              </a:spcBef>
              <a:spcAft>
                <a:spcPts val="0"/>
              </a:spcAft>
            </a:pPr>
            <a:r>
              <a:rPr lang="en-GB" sz="700" b="0" dirty="0" smtClean="0">
                <a:solidFill>
                  <a:srgbClr val="343434"/>
                </a:solidFill>
              </a:rPr>
              <a:t>B: 198</a:t>
            </a:r>
            <a:endParaRPr lang="en-GB" sz="700" b="0" dirty="0">
              <a:solidFill>
                <a:srgbClr val="343434"/>
              </a:solidFill>
            </a:endParaRPr>
          </a:p>
        </p:txBody>
      </p:sp>
      <p:sp>
        <p:nvSpPr>
          <p:cNvPr id="111" name="Freeform 8"/>
          <p:cNvSpPr>
            <a:spLocks/>
          </p:cNvSpPr>
          <p:nvPr userDrawn="1"/>
        </p:nvSpPr>
        <p:spPr bwMode="auto">
          <a:xfrm>
            <a:off x="2096959"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8A8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2" name="Rectangle 111"/>
          <p:cNvSpPr/>
          <p:nvPr userDrawn="1"/>
        </p:nvSpPr>
        <p:spPr>
          <a:xfrm>
            <a:off x="2566031"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MALARIA</a:t>
            </a:r>
          </a:p>
          <a:p>
            <a:pPr rtl="0" fontAlgn="auto">
              <a:spcBef>
                <a:spcPts val="0"/>
              </a:spcBef>
              <a:spcAft>
                <a:spcPts val="0"/>
              </a:spcAft>
            </a:pPr>
            <a:r>
              <a:rPr lang="en-GB" sz="700" b="0" dirty="0" smtClean="0">
                <a:solidFill>
                  <a:srgbClr val="343434"/>
                </a:solidFill>
              </a:rPr>
              <a:t>R: 168</a:t>
            </a:r>
          </a:p>
          <a:p>
            <a:pPr rtl="0" fontAlgn="auto">
              <a:spcBef>
                <a:spcPts val="0"/>
              </a:spcBef>
              <a:spcAft>
                <a:spcPts val="0"/>
              </a:spcAft>
            </a:pPr>
            <a:r>
              <a:rPr lang="en-GB" sz="700" b="0" dirty="0" smtClean="0">
                <a:solidFill>
                  <a:srgbClr val="343434"/>
                </a:solidFill>
              </a:rPr>
              <a:t>G: 168</a:t>
            </a:r>
          </a:p>
          <a:p>
            <a:pPr rtl="0" fontAlgn="auto">
              <a:spcBef>
                <a:spcPts val="0"/>
              </a:spcBef>
              <a:spcAft>
                <a:spcPts val="0"/>
              </a:spcAft>
            </a:pPr>
            <a:r>
              <a:rPr lang="en-GB" sz="700" b="0" dirty="0" smtClean="0">
                <a:solidFill>
                  <a:srgbClr val="343434"/>
                </a:solidFill>
              </a:rPr>
              <a:t>B: 167</a:t>
            </a:r>
            <a:endParaRPr lang="en-GB" sz="700" b="0" dirty="0">
              <a:solidFill>
                <a:srgbClr val="343434"/>
              </a:solidFill>
            </a:endParaRPr>
          </a:p>
        </p:txBody>
      </p:sp>
      <p:sp>
        <p:nvSpPr>
          <p:cNvPr id="113" name="Freeform 8"/>
          <p:cNvSpPr>
            <a:spLocks/>
          </p:cNvSpPr>
          <p:nvPr userDrawn="1"/>
        </p:nvSpPr>
        <p:spPr bwMode="auto">
          <a:xfrm>
            <a:off x="3258880"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4" name="Rectangle 113"/>
          <p:cNvSpPr/>
          <p:nvPr userDrawn="1"/>
        </p:nvSpPr>
        <p:spPr>
          <a:xfrm>
            <a:off x="3727416"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MATERNAL</a:t>
            </a:r>
          </a:p>
          <a:p>
            <a:pPr rtl="0" fontAlgn="auto">
              <a:spcBef>
                <a:spcPts val="0"/>
              </a:spcBef>
              <a:spcAft>
                <a:spcPts val="0"/>
              </a:spcAft>
            </a:pPr>
            <a:r>
              <a:rPr lang="en-GB" sz="700" dirty="0" smtClean="0">
                <a:solidFill>
                  <a:srgbClr val="343434"/>
                </a:solidFill>
              </a:rPr>
              <a:t>FLU</a:t>
            </a:r>
          </a:p>
          <a:p>
            <a:pPr rtl="0" fontAlgn="auto">
              <a:spcBef>
                <a:spcPts val="0"/>
              </a:spcBef>
              <a:spcAft>
                <a:spcPts val="0"/>
              </a:spcAft>
            </a:pPr>
            <a:r>
              <a:rPr lang="en-GB" sz="700" b="0" dirty="0" smtClean="0">
                <a:solidFill>
                  <a:srgbClr val="343434"/>
                </a:solidFill>
              </a:rPr>
              <a:t>R: 135</a:t>
            </a:r>
          </a:p>
          <a:p>
            <a:pPr rtl="0" fontAlgn="auto">
              <a:spcBef>
                <a:spcPts val="0"/>
              </a:spcBef>
              <a:spcAft>
                <a:spcPts val="0"/>
              </a:spcAft>
            </a:pPr>
            <a:r>
              <a:rPr lang="en-GB" sz="700" b="0" dirty="0" smtClean="0">
                <a:solidFill>
                  <a:srgbClr val="343434"/>
                </a:solidFill>
              </a:rPr>
              <a:t>G: 135</a:t>
            </a:r>
          </a:p>
          <a:p>
            <a:pPr rtl="0" fontAlgn="auto">
              <a:spcBef>
                <a:spcPts val="0"/>
              </a:spcBef>
              <a:spcAft>
                <a:spcPts val="0"/>
              </a:spcAft>
            </a:pPr>
            <a:r>
              <a:rPr lang="en-GB" sz="700" b="0" dirty="0" smtClean="0">
                <a:solidFill>
                  <a:srgbClr val="343434"/>
                </a:solidFill>
              </a:rPr>
              <a:t>B: 135</a:t>
            </a:r>
            <a:endParaRPr lang="en-GB" sz="700" b="0" dirty="0">
              <a:solidFill>
                <a:srgbClr val="343434"/>
              </a:solidFill>
            </a:endParaRPr>
          </a:p>
        </p:txBody>
      </p:sp>
      <p:sp>
        <p:nvSpPr>
          <p:cNvPr id="115" name="Freeform 8"/>
          <p:cNvSpPr>
            <a:spLocks/>
          </p:cNvSpPr>
          <p:nvPr userDrawn="1"/>
        </p:nvSpPr>
        <p:spPr bwMode="auto">
          <a:xfrm>
            <a:off x="7903444"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7D7061"/>
          </a:solidFill>
          <a:ln>
            <a:noFill/>
          </a:ln>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6" name="Rectangle 115"/>
          <p:cNvSpPr/>
          <p:nvPr userDrawn="1"/>
        </p:nvSpPr>
        <p:spPr>
          <a:xfrm>
            <a:off x="8373052"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TYPHOÏD</a:t>
            </a:r>
          </a:p>
          <a:p>
            <a:pPr rtl="0" fontAlgn="auto">
              <a:spcBef>
                <a:spcPts val="0"/>
              </a:spcBef>
              <a:spcAft>
                <a:spcPts val="0"/>
              </a:spcAft>
            </a:pPr>
            <a:r>
              <a:rPr lang="en-GB" sz="700" b="0" dirty="0" smtClean="0">
                <a:solidFill>
                  <a:srgbClr val="343434"/>
                </a:solidFill>
              </a:rPr>
              <a:t>R: 125</a:t>
            </a:r>
          </a:p>
          <a:p>
            <a:pPr rtl="0" fontAlgn="auto">
              <a:spcBef>
                <a:spcPts val="0"/>
              </a:spcBef>
              <a:spcAft>
                <a:spcPts val="0"/>
              </a:spcAft>
            </a:pPr>
            <a:r>
              <a:rPr lang="en-GB" sz="700" b="0" dirty="0" smtClean="0">
                <a:solidFill>
                  <a:srgbClr val="343434"/>
                </a:solidFill>
              </a:rPr>
              <a:t>G: 112</a:t>
            </a:r>
          </a:p>
          <a:p>
            <a:pPr rtl="0" fontAlgn="auto">
              <a:spcBef>
                <a:spcPts val="0"/>
              </a:spcBef>
              <a:spcAft>
                <a:spcPts val="0"/>
              </a:spcAft>
            </a:pPr>
            <a:r>
              <a:rPr lang="en-GB" sz="700" b="0" dirty="0" smtClean="0">
                <a:solidFill>
                  <a:srgbClr val="343434"/>
                </a:solidFill>
              </a:rPr>
              <a:t>B: 97</a:t>
            </a:r>
            <a:endParaRPr lang="en-GB" sz="700" b="0" dirty="0">
              <a:solidFill>
                <a:srgbClr val="343434"/>
              </a:solidFill>
            </a:endParaRPr>
          </a:p>
        </p:txBody>
      </p:sp>
      <p:sp>
        <p:nvSpPr>
          <p:cNvPr id="4" name="ZoneTexte 3"/>
          <p:cNvSpPr txBox="1"/>
          <p:nvPr userDrawn="1"/>
        </p:nvSpPr>
        <p:spPr>
          <a:xfrm>
            <a:off x="840535" y="0"/>
            <a:ext cx="7908178" cy="1080094"/>
          </a:xfrm>
          <a:prstGeom prst="rect">
            <a:avLst/>
          </a:prstGeom>
          <a:noFill/>
        </p:spPr>
        <p:txBody>
          <a:bodyPr wrap="square" rtlCol="0" anchor="b" anchorCtr="0">
            <a:noAutofit/>
          </a:bodyPr>
          <a:lstStyle/>
          <a:p>
            <a:pPr rtl="0" fontAlgn="auto">
              <a:spcBef>
                <a:spcPts val="0"/>
              </a:spcBef>
              <a:spcAft>
                <a:spcPts val="0"/>
              </a:spcAft>
            </a:pPr>
            <a:r>
              <a:rPr lang="en-GB" sz="2800" b="0" dirty="0" smtClean="0">
                <a:solidFill>
                  <a:srgbClr val="005CB9"/>
                </a:solidFill>
                <a:latin typeface="Arial"/>
                <a:cs typeface="+mn-cs"/>
              </a:rPr>
              <a:t>BRAND COLOUR PALETTE</a:t>
            </a:r>
            <a:endParaRPr lang="en-GB" sz="2800" b="0" dirty="0">
              <a:solidFill>
                <a:srgbClr val="005CB9"/>
              </a:solidFill>
              <a:latin typeface="Arial"/>
              <a:cs typeface="+mn-cs"/>
            </a:endParaRPr>
          </a:p>
        </p:txBody>
      </p:sp>
    </p:spTree>
    <p:extLst>
      <p:ext uri="{BB962C8B-B14F-4D97-AF65-F5344CB8AC3E}">
        <p14:creationId xmlns:p14="http://schemas.microsoft.com/office/powerpoint/2010/main" val="245711572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cSld name="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5"/>
            <a:ext cx="7345362"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3" name="Espace réservé de la date 12"/>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4" name="Espace réservé du numéro de diapositive 13"/>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5" name="Espace réservé du pied de page 14"/>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299564064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Cover_Blue">
    <p:spTree>
      <p:nvGrpSpPr>
        <p:cNvPr id="1" name=""/>
        <p:cNvGrpSpPr/>
        <p:nvPr/>
      </p:nvGrpSpPr>
      <p:grpSpPr>
        <a:xfrm>
          <a:off x="0" y="0"/>
          <a:ext cx="0" cy="0"/>
          <a:chOff x="0" y="0"/>
          <a:chExt cx="0" cy="0"/>
        </a:xfrm>
      </p:grpSpPr>
      <p:pic>
        <p:nvPicPr>
          <p:cNvPr id="14" name="Image 13" descr="FD_02_bleu.png"/>
          <p:cNvPicPr>
            <a:picLocks noChangeAspect="1"/>
          </p:cNvPicPr>
          <p:nvPr userDrawn="1"/>
        </p:nvPicPr>
        <p:blipFill>
          <a:blip r:embed="rId2" cstate="print"/>
          <a:stretch>
            <a:fillRect/>
          </a:stretch>
        </p:blipFill>
        <p:spPr bwMode="gray">
          <a:xfrm>
            <a:off x="0" y="0"/>
            <a:ext cx="9144000" cy="5157788"/>
          </a:xfrm>
          <a:prstGeom prst="rect">
            <a:avLst/>
          </a:prstGeom>
        </p:spPr>
      </p:pic>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314"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TITLE</a:t>
            </a:r>
          </a:p>
        </p:txBody>
      </p:sp>
      <p:sp>
        <p:nvSpPr>
          <p:cNvPr id="8" name="Espace réservé du texte 8"/>
          <p:cNvSpPr>
            <a:spLocks noGrp="1"/>
          </p:cNvSpPr>
          <p:nvPr>
            <p:ph type="body" sz="quarter" idx="14" hasCustomPrompt="1"/>
          </p:nvPr>
        </p:nvSpPr>
        <p:spPr bwMode="gray">
          <a:xfrm>
            <a:off x="468314" y="3585600"/>
            <a:ext cx="4824411" cy="1479600"/>
          </a:xfrm>
        </p:spPr>
        <p:txBody>
          <a:bodyPr anchor="t" anchorCtr="0"/>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SUBTITLE</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8" name="Rectangle 17"/>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347955525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Cover_Picture_2">
    <p:spTree>
      <p:nvGrpSpPr>
        <p:cNvPr id="1" name=""/>
        <p:cNvGrpSpPr/>
        <p:nvPr/>
      </p:nvGrpSpPr>
      <p:grpSpPr>
        <a:xfrm>
          <a:off x="0" y="0"/>
          <a:ext cx="0" cy="0"/>
          <a:chOff x="0" y="0"/>
          <a:chExt cx="0" cy="0"/>
        </a:xfrm>
      </p:grpSpPr>
      <p:pic>
        <p:nvPicPr>
          <p:cNvPr id="21" name="Image 20" descr="FD_1_L254.png"/>
          <p:cNvPicPr>
            <a:picLocks noChangeAspect="1"/>
          </p:cNvPicPr>
          <p:nvPr userDrawn="1"/>
        </p:nvPicPr>
        <p:blipFill>
          <a:blip r:embed="rId2" cstate="print"/>
          <a:stretch>
            <a:fillRect/>
          </a:stretch>
        </p:blipFill>
        <p:spPr bwMode="gray">
          <a:xfrm>
            <a:off x="1" y="0"/>
            <a:ext cx="9144000" cy="5157788"/>
          </a:xfrm>
          <a:prstGeom prst="rect">
            <a:avLst/>
          </a:prstGeom>
        </p:spPr>
      </p:pic>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TITLE</a:t>
            </a:r>
          </a:p>
        </p:txBody>
      </p:sp>
      <p:sp>
        <p:nvSpPr>
          <p:cNvPr id="8" name="Espace réservé du texte 8"/>
          <p:cNvSpPr>
            <a:spLocks noGrp="1"/>
          </p:cNvSpPr>
          <p:nvPr>
            <p:ph type="body" sz="quarter" idx="14" hasCustomPrompt="1"/>
          </p:nvPr>
        </p:nvSpPr>
        <p:spPr bwMode="gray">
          <a:xfrm>
            <a:off x="468314" y="3585600"/>
            <a:ext cx="3592800" cy="1479600"/>
          </a:xfrm>
        </p:spPr>
        <p:txBody>
          <a:bodyPr anchor="t" anchorCtr="0"/>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SUBTITLE</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
        <p:nvSpPr>
          <p:cNvPr id="18" name="Espace réservé pour une image  17"/>
          <p:cNvSpPr>
            <a:spLocks noGrp="1"/>
          </p:cNvSpPr>
          <p:nvPr>
            <p:ph type="pic" sz="quarter" idx="18" hasCustomPrompt="1"/>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GB" noProof="0" dirty="0" smtClean="0"/>
              <a:t>Select your own photo</a:t>
            </a:r>
            <a:endParaRPr lang="en-GB" noProof="0" dirty="0"/>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342264774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Chapter_Layout">
    <p:spTree>
      <p:nvGrpSpPr>
        <p:cNvPr id="1" name=""/>
        <p:cNvGrpSpPr/>
        <p:nvPr/>
      </p:nvGrpSpPr>
      <p:grpSpPr>
        <a:xfrm>
          <a:off x="0" y="0"/>
          <a:ext cx="0" cy="0"/>
          <a:chOff x="0" y="0"/>
          <a:chExt cx="0" cy="0"/>
        </a:xfrm>
      </p:grpSpPr>
      <p:pic>
        <p:nvPicPr>
          <p:cNvPr id="18" name="Image 17" descr="FD_03_chap_110x190,5.png"/>
          <p:cNvPicPr>
            <a:picLocks noChangeAspect="1"/>
          </p:cNvPicPr>
          <p:nvPr userDrawn="1"/>
        </p:nvPicPr>
        <p:blipFill>
          <a:blip r:embed="rId2" cstate="print"/>
          <a:stretch>
            <a:fillRect/>
          </a:stretch>
        </p:blipFill>
        <p:spPr bwMode="gray">
          <a:xfrm>
            <a:off x="0" y="0"/>
            <a:ext cx="3959352" cy="6858000"/>
          </a:xfrm>
          <a:prstGeom prst="rect">
            <a:avLst/>
          </a:prstGeom>
        </p:spPr>
      </p:pic>
      <p:sp>
        <p:nvSpPr>
          <p:cNvPr id="2" name="Titre 1"/>
          <p:cNvSpPr>
            <a:spLocks noGrp="1"/>
          </p:cNvSpPr>
          <p:nvPr>
            <p:ph type="title" hasCustomPrompt="1"/>
          </p:nvPr>
        </p:nvSpPr>
        <p:spPr bwMode="gray">
          <a:xfrm>
            <a:off x="3635374" y="1036638"/>
            <a:ext cx="4645025" cy="1268759"/>
          </a:xfrm>
        </p:spPr>
        <p:txBody>
          <a:bodyPr/>
          <a:lstStyle/>
          <a:p>
            <a:r>
              <a:rPr lang="en-GB" noProof="0" dirty="0" smtClean="0"/>
              <a:t>TITLE</a:t>
            </a:r>
            <a:endParaRPr lang="en-GB" noProof="0" dirty="0"/>
          </a:p>
        </p:txBody>
      </p:sp>
      <p:sp>
        <p:nvSpPr>
          <p:cNvPr id="10" name="Espace réservé du texte 9"/>
          <p:cNvSpPr>
            <a:spLocks noGrp="1"/>
          </p:cNvSpPr>
          <p:nvPr>
            <p:ph type="body" sz="quarter" idx="13" hasCustomPrompt="1"/>
          </p:nvPr>
        </p:nvSpPr>
        <p:spPr bwMode="gray">
          <a:xfrm>
            <a:off x="3635375" y="2574000"/>
            <a:ext cx="4645025" cy="3447388"/>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texte 9"/>
          <p:cNvSpPr>
            <a:spLocks noGrp="1"/>
          </p:cNvSpPr>
          <p:nvPr>
            <p:ph type="body" sz="quarter" idx="14" hasCustomPrompt="1"/>
          </p:nvPr>
        </p:nvSpPr>
        <p:spPr bwMode="gray">
          <a:xfrm>
            <a:off x="0" y="139974"/>
            <a:ext cx="2628000" cy="5017814"/>
          </a:xfrm>
        </p:spPr>
        <p:txBody>
          <a:bodyPr/>
          <a:lstStyle>
            <a:lvl1pPr algn="r">
              <a:defRPr sz="16600" b="1">
                <a:solidFill>
                  <a:schemeClr val="bg1"/>
                </a:solidFill>
              </a:defRPr>
            </a:lvl1pPr>
          </a:lstStyle>
          <a:p>
            <a:pPr lvl="0"/>
            <a:r>
              <a:rPr lang="en-GB" noProof="0" dirty="0" smtClean="0"/>
              <a:t>0</a:t>
            </a:r>
            <a:endParaRPr lang="en-GB" noProof="0" dirty="0"/>
          </a:p>
        </p:txBody>
      </p:sp>
      <p:sp>
        <p:nvSpPr>
          <p:cNvPr id="11" name="Espace réservé de la date 10"/>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2" name="Espace réservé du numéro de diapositive 11"/>
          <p:cNvSpPr>
            <a:spLocks noGrp="1"/>
          </p:cNvSpPr>
          <p:nvPr>
            <p:ph type="sldNum" sz="quarter" idx="16"/>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3" name="Espace réservé du pied de page 12"/>
          <p:cNvSpPr>
            <a:spLocks noGrp="1"/>
          </p:cNvSpPr>
          <p:nvPr>
            <p:ph type="ftr" sz="quarter" idx="17"/>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6" name="Rectangle 15"/>
          <p:cNvSpPr/>
          <p:nvPr userDrawn="1"/>
        </p:nvSpPr>
        <p:spPr bwMode="gray">
          <a:xfrm>
            <a:off x="3636000" y="2377741"/>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301058592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Picture&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3635896" y="1304925"/>
            <a:ext cx="4644504"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9" name="Espace réservé pour une image  8"/>
          <p:cNvSpPr>
            <a:spLocks noGrp="1"/>
          </p:cNvSpPr>
          <p:nvPr>
            <p:ph type="pic" sz="quarter" idx="13" hasCustomPrompt="1"/>
          </p:nvPr>
        </p:nvSpPr>
        <p:spPr bwMode="gray">
          <a:xfrm>
            <a:off x="0" y="1341438"/>
            <a:ext cx="3419038" cy="4679950"/>
          </a:xfrm>
        </p:spPr>
        <p:txBody>
          <a:bodyPr tIns="1008000" anchor="ctr" anchorCtr="0"/>
          <a:lstStyle>
            <a:lvl1pPr algn="ctr">
              <a:defRPr/>
            </a:lvl1pPr>
          </a:lstStyle>
          <a:p>
            <a:r>
              <a:rPr lang="en-GB" noProof="0" dirty="0" smtClean="0"/>
              <a:t>Select your own photo</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2" name="Espace réservé du pied de page 11"/>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141906689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5"/>
            <a:ext cx="3564000"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7" name="Espace réservé de la date 6"/>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8" name="Espace réservé du numéro de diapositive 7"/>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9" name="Espace réservé du contenu 2"/>
          <p:cNvSpPr>
            <a:spLocks noGrp="1"/>
          </p:cNvSpPr>
          <p:nvPr>
            <p:ph idx="13" hasCustomPrompt="1"/>
          </p:nvPr>
        </p:nvSpPr>
        <p:spPr bwMode="gray">
          <a:xfrm>
            <a:off x="4716400" y="1304925"/>
            <a:ext cx="3564000"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88474668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Text&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7345362"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39806825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Text&amp;Content&amp;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4392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pour une image  8"/>
          <p:cNvSpPr>
            <a:spLocks noGrp="1"/>
          </p:cNvSpPr>
          <p:nvPr>
            <p:ph type="pic" sz="quarter" idx="17" hasCustomPrompt="1"/>
          </p:nvPr>
        </p:nvSpPr>
        <p:spPr bwMode="gray">
          <a:xfrm>
            <a:off x="5544400" y="2781388"/>
            <a:ext cx="2736000" cy="3240000"/>
          </a:xfrm>
        </p:spPr>
        <p:txBody>
          <a:bodyPr tIns="1008000" anchor="ctr" anchorCtr="0"/>
          <a:lstStyle>
            <a:lvl1pPr algn="ctr">
              <a:defRPr/>
            </a:lvl1pPr>
          </a:lstStyle>
          <a:p>
            <a:r>
              <a:rPr lang="en-GB" noProof="0" dirty="0" smtClean="0"/>
              <a:t>Select your own photo</a:t>
            </a:r>
            <a:endParaRPr lang="en-GB" noProof="0" dirty="0"/>
          </a:p>
        </p:txBody>
      </p:sp>
    </p:spTree>
    <p:extLst>
      <p:ext uri="{BB962C8B-B14F-4D97-AF65-F5344CB8AC3E}">
        <p14:creationId xmlns:p14="http://schemas.microsoft.com/office/powerpoint/2010/main" val="418716177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ver_Picture_2">
    <p:spTree>
      <p:nvGrpSpPr>
        <p:cNvPr id="1" name=""/>
        <p:cNvGrpSpPr/>
        <p:nvPr/>
      </p:nvGrpSpPr>
      <p:grpSpPr>
        <a:xfrm>
          <a:off x="0" y="0"/>
          <a:ext cx="0" cy="0"/>
          <a:chOff x="0" y="0"/>
          <a:chExt cx="0" cy="0"/>
        </a:xfrm>
      </p:grpSpPr>
      <p:pic>
        <p:nvPicPr>
          <p:cNvPr id="7" name="Image 20" descr="FD_1_L254.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gray">
          <a:xfrm>
            <a:off x="0" y="0"/>
            <a:ext cx="9144000" cy="515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9"/>
          <p:cNvSpPr/>
          <p:nvPr userDrawn="1"/>
        </p:nvSpPr>
        <p:spPr bwMode="gray">
          <a:xfrm>
            <a:off x="3635375" y="5265738"/>
            <a:ext cx="5508625" cy="1592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fontAlgn="auto">
              <a:spcBef>
                <a:spcPts val="0"/>
              </a:spcBef>
              <a:spcAft>
                <a:spcPts val="0"/>
              </a:spcAft>
              <a:defRPr/>
            </a:pPr>
            <a:endParaRPr lang="en-US" sz="1800" b="0">
              <a:solidFill>
                <a:prstClr val="white"/>
              </a:solidFill>
            </a:endParaRPr>
          </a:p>
        </p:txBody>
      </p:sp>
      <p:pic>
        <p:nvPicPr>
          <p:cNvPr id="11" name="Image 19" descr="Bas_couv.pn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gray">
          <a:xfrm>
            <a:off x="0" y="5172075"/>
            <a:ext cx="3635375"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11"/>
          <p:cNvSpPr/>
          <p:nvPr userDrawn="1"/>
        </p:nvSpPr>
        <p:spPr bwMode="gray">
          <a:xfrm>
            <a:off x="3635375" y="6354763"/>
            <a:ext cx="5113338" cy="2873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algn="r" rtl="0" fontAlgn="auto">
              <a:spcBef>
                <a:spcPts val="0"/>
              </a:spcBef>
              <a:spcAft>
                <a:spcPts val="0"/>
              </a:spcAft>
              <a:defRPr/>
            </a:pPr>
            <a:r>
              <a:rPr lang="en-US" sz="1000" b="0" dirty="0" err="1">
                <a:solidFill>
                  <a:srgbClr val="95D600"/>
                </a:solidFill>
              </a:rPr>
              <a:t>www.gavi.org</a:t>
            </a:r>
            <a:endParaRPr lang="en-US" sz="1000" b="0" dirty="0">
              <a:solidFill>
                <a:srgbClr val="95D600"/>
              </a:solidFill>
            </a:endParaRPr>
          </a:p>
        </p:txBody>
      </p:sp>
      <p:cxnSp>
        <p:nvCxnSpPr>
          <p:cNvPr id="13" name="Connecteur droit 13"/>
          <p:cNvCxnSpPr/>
          <p:nvPr userDrawn="1"/>
        </p:nvCxnSpPr>
        <p:spPr bwMode="gray">
          <a:xfrm flipH="1">
            <a:off x="468313" y="3402013"/>
            <a:ext cx="24479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Espace réservé du texte 8"/>
          <p:cNvSpPr>
            <a:spLocks noGrp="1"/>
          </p:cNvSpPr>
          <p:nvPr>
            <p:ph type="body" sz="quarter" idx="13"/>
          </p:nvPr>
        </p:nvSpPr>
        <p:spPr bwMode="gray">
          <a:xfrm>
            <a:off x="468000" y="1036800"/>
            <a:ext cx="4824412" cy="2232000"/>
          </a:xfrm>
        </p:spPr>
        <p:txBody>
          <a:bodyPr anchor="b"/>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8" name="Espace réservé du texte 8"/>
          <p:cNvSpPr>
            <a:spLocks noGrp="1"/>
          </p:cNvSpPr>
          <p:nvPr>
            <p:ph type="body" sz="quarter" idx="14"/>
          </p:nvPr>
        </p:nvSpPr>
        <p:spPr bwMode="gray">
          <a:xfrm>
            <a:off x="468314" y="3585600"/>
            <a:ext cx="3592800" cy="1479600"/>
          </a:xfrm>
        </p:spPr>
        <p:txBody>
          <a:bodyPr/>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15" name="Espace réservé du texte 14"/>
          <p:cNvSpPr>
            <a:spLocks noGrp="1"/>
          </p:cNvSpPr>
          <p:nvPr>
            <p:ph type="body" sz="quarter" idx="19"/>
          </p:nvPr>
        </p:nvSpPr>
        <p:spPr bwMode="gray">
          <a:xfrm>
            <a:off x="3635376" y="6021388"/>
            <a:ext cx="5113338" cy="324000"/>
          </a:xfrm>
        </p:spPr>
        <p:txBody>
          <a:bodyPr anchor="b"/>
          <a:lstStyle>
            <a:lvl1pPr algn="r">
              <a:lnSpc>
                <a:spcPct val="100000"/>
              </a:lnSpc>
              <a:defRPr sz="1000" b="1">
                <a:solidFill>
                  <a:schemeClr val="accent3"/>
                </a:solidFill>
              </a:defRPr>
            </a:lvl1pPr>
          </a:lstStyle>
          <a:p>
            <a:pPr lvl="0"/>
            <a:r>
              <a:rPr lang="en-US" noProof="0" smtClean="0"/>
              <a:t>Click to edit Master text styles</a:t>
            </a:r>
          </a:p>
        </p:txBody>
      </p:sp>
      <p:sp>
        <p:nvSpPr>
          <p:cNvPr id="17" name="Espace réservé du texte 16"/>
          <p:cNvSpPr>
            <a:spLocks noGrp="1"/>
          </p:cNvSpPr>
          <p:nvPr>
            <p:ph type="body" sz="quarter" idx="20"/>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US" noProof="0" smtClean="0"/>
              <a:t>Click to edit Master text styles</a:t>
            </a:r>
          </a:p>
        </p:txBody>
      </p:sp>
      <p:sp>
        <p:nvSpPr>
          <p:cNvPr id="18" name="Espace réservé pour une image  17"/>
          <p:cNvSpPr>
            <a:spLocks noGrp="1"/>
          </p:cNvSpPr>
          <p:nvPr>
            <p:ph type="pic" sz="quarter" idx="18"/>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rtlCol="0" anchor="ctr">
            <a:noAutofit/>
          </a:bodyPr>
          <a:lstStyle>
            <a:lvl1pPr algn="ctr">
              <a:defRPr sz="1500">
                <a:solidFill>
                  <a:schemeClr val="bg1"/>
                </a:solidFill>
              </a:defRPr>
            </a:lvl1pPr>
          </a:lstStyle>
          <a:p>
            <a:pPr lvl="0"/>
            <a:r>
              <a:rPr lang="en-US" noProof="0" smtClean="0"/>
              <a:t>Click icon to add picture</a:t>
            </a:r>
            <a:endParaRPr lang="en-US" noProof="0" dirty="0"/>
          </a:p>
        </p:txBody>
      </p:sp>
      <p:sp>
        <p:nvSpPr>
          <p:cNvPr id="14" name="Espace réservé de la date 9"/>
          <p:cNvSpPr>
            <a:spLocks noGrp="1"/>
          </p:cNvSpPr>
          <p:nvPr>
            <p:ph type="dt" sz="half" idx="21"/>
          </p:nvPr>
        </p:nvSpPr>
        <p:spPr/>
        <p:txBody>
          <a:bodyPr/>
          <a:lstStyle>
            <a:lvl1pPr>
              <a:defRPr/>
            </a:lvl1pPr>
          </a:lstStyle>
          <a:p>
            <a:pPr>
              <a:defRPr/>
            </a:pPr>
            <a:r>
              <a:rPr lang="en-US">
                <a:solidFill>
                  <a:prstClr val="white">
                    <a:alpha val="0"/>
                  </a:prstClr>
                </a:solidFill>
              </a:rPr>
              <a:t>Date</a:t>
            </a:r>
          </a:p>
        </p:txBody>
      </p:sp>
      <p:sp>
        <p:nvSpPr>
          <p:cNvPr id="16" name="Espace réservé du numéro de diapositive 10"/>
          <p:cNvSpPr>
            <a:spLocks noGrp="1"/>
          </p:cNvSpPr>
          <p:nvPr>
            <p:ph type="sldNum" sz="quarter" idx="22"/>
          </p:nvPr>
        </p:nvSpPr>
        <p:spPr/>
        <p:txBody>
          <a:bodyPr/>
          <a:lstStyle>
            <a:lvl1pPr>
              <a:defRPr sz="100">
                <a:solidFill>
                  <a:schemeClr val="bg1">
                    <a:alpha val="0"/>
                  </a:schemeClr>
                </a:solidFill>
              </a:defRPr>
            </a:lvl1pPr>
          </a:lstStyle>
          <a:p>
            <a:pPr>
              <a:defRPr/>
            </a:pPr>
            <a:r>
              <a:rPr lang="en-US">
                <a:solidFill>
                  <a:prstClr val="white">
                    <a:alpha val="0"/>
                  </a:prstClr>
                </a:solidFill>
              </a:rPr>
              <a:t>Page: </a:t>
            </a:r>
            <a:fld id="{A170035D-6B8C-439A-85EA-19B5ADE5A975}" type="slidenum">
              <a:rPr lang="en-US">
                <a:solidFill>
                  <a:prstClr val="white">
                    <a:alpha val="0"/>
                  </a:prstClr>
                </a:solidFill>
              </a:rPr>
              <a:pPr>
                <a:defRPr/>
              </a:pPr>
              <a:t>‹#›</a:t>
            </a:fld>
            <a:endParaRPr lang="en-US">
              <a:solidFill>
                <a:prstClr val="white">
                  <a:alpha val="0"/>
                </a:prstClr>
              </a:solidFill>
            </a:endParaRPr>
          </a:p>
        </p:txBody>
      </p:sp>
      <p:sp>
        <p:nvSpPr>
          <p:cNvPr id="19" name="Espace réservé du pied de page 11"/>
          <p:cNvSpPr>
            <a:spLocks noGrp="1"/>
          </p:cNvSpPr>
          <p:nvPr>
            <p:ph type="ftr" sz="quarter" idx="23"/>
          </p:nvPr>
        </p:nvSpPr>
        <p:spPr>
          <a:xfrm>
            <a:off x="468313" y="523875"/>
            <a:ext cx="4824412" cy="360363"/>
          </a:xfrm>
        </p:spPr>
        <p:txBody>
          <a:bodyPr/>
          <a:lstStyle>
            <a:lvl1pPr algn="l">
              <a:defRPr sz="1800" b="0">
                <a:solidFill>
                  <a:schemeClr val="bg1"/>
                </a:solidFill>
              </a:defRPr>
            </a:lvl1pPr>
          </a:lstStyle>
          <a:p>
            <a:pPr>
              <a:defRPr/>
            </a:pPr>
            <a:r>
              <a:rPr lang="en-US">
                <a:solidFill>
                  <a:prstClr val="white"/>
                </a:solidFill>
              </a:rPr>
              <a:t>#</a:t>
            </a:r>
            <a:r>
              <a:rPr lang="en-US" err="1">
                <a:solidFill>
                  <a:prstClr val="white"/>
                </a:solidFill>
              </a:rPr>
              <a:t>vaccineswork</a:t>
            </a:r>
            <a:endParaRPr lang="en-US">
              <a:solidFill>
                <a:prstClr val="white"/>
              </a:solidFill>
            </a:endParaRPr>
          </a:p>
        </p:txBody>
      </p:sp>
    </p:spTree>
    <p:extLst>
      <p:ext uri="{BB962C8B-B14F-4D97-AF65-F5344CB8AC3E}">
        <p14:creationId xmlns:p14="http://schemas.microsoft.com/office/powerpoint/2010/main" val="322319373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ext&amp;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356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du contenu 2"/>
          <p:cNvSpPr>
            <a:spLocks noGrp="1"/>
          </p:cNvSpPr>
          <p:nvPr>
            <p:ph idx="17" hasCustomPrompt="1"/>
          </p:nvPr>
        </p:nvSpPr>
        <p:spPr bwMode="gray">
          <a:xfrm>
            <a:off x="4716400" y="2781388"/>
            <a:ext cx="356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341877143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ext&amp;3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3" name="Espace réservé du contenu 2"/>
          <p:cNvSpPr>
            <a:spLocks noGrp="1"/>
          </p:cNvSpPr>
          <p:nvPr>
            <p:ph idx="17" hasCustomPrompt="1"/>
          </p:nvPr>
        </p:nvSpPr>
        <p:spPr bwMode="gray">
          <a:xfrm>
            <a:off x="3455719"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contenu 2"/>
          <p:cNvSpPr>
            <a:spLocks noGrp="1"/>
          </p:cNvSpPr>
          <p:nvPr>
            <p:ph idx="18" hasCustomPrompt="1"/>
          </p:nvPr>
        </p:nvSpPr>
        <p:spPr bwMode="gray">
          <a:xfrm>
            <a:off x="5976400"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397168040"/>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4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4"/>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7" name="Espace réservé de la date 6"/>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8" name="Espace réservé du numéro de diapositive 7"/>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9" name="Espace réservé du contenu 2"/>
          <p:cNvSpPr>
            <a:spLocks noGrp="1"/>
          </p:cNvSpPr>
          <p:nvPr>
            <p:ph idx="13" hasCustomPrompt="1"/>
          </p:nvPr>
        </p:nvSpPr>
        <p:spPr bwMode="gray">
          <a:xfrm>
            <a:off x="4716400" y="1304925"/>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3" name="Espace réservé du contenu 2"/>
          <p:cNvSpPr>
            <a:spLocks noGrp="1"/>
          </p:cNvSpPr>
          <p:nvPr>
            <p:ph idx="14" hasCustomPrompt="1"/>
          </p:nvPr>
        </p:nvSpPr>
        <p:spPr bwMode="gray">
          <a:xfrm>
            <a:off x="935038" y="3771388"/>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contenu 2"/>
          <p:cNvSpPr>
            <a:spLocks noGrp="1"/>
          </p:cNvSpPr>
          <p:nvPr>
            <p:ph idx="15" hasCustomPrompt="1"/>
          </p:nvPr>
        </p:nvSpPr>
        <p:spPr bwMode="gray">
          <a:xfrm>
            <a:off x="4716400" y="3771388"/>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372485054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pour une image  8"/>
          <p:cNvSpPr>
            <a:spLocks noGrp="1"/>
          </p:cNvSpPr>
          <p:nvPr>
            <p:ph type="pic" sz="quarter" idx="17" hasCustomPrompt="1"/>
          </p:nvPr>
        </p:nvSpPr>
        <p:spPr bwMode="gray">
          <a:xfrm>
            <a:off x="935038" y="1341438"/>
            <a:ext cx="7345362" cy="4679950"/>
          </a:xfrm>
        </p:spPr>
        <p:txBody>
          <a:bodyPr tIns="1008000" anchor="ctr" anchorCtr="0"/>
          <a:lstStyle>
            <a:lvl1pPr algn="ctr">
              <a:defRPr/>
            </a:lvl1pPr>
          </a:lstStyle>
          <a:p>
            <a:r>
              <a:rPr lang="en-GB" noProof="0" dirty="0" smtClean="0"/>
              <a:t>Select your own photo</a:t>
            </a:r>
            <a:endParaRPr lang="en-GB" noProof="0" dirty="0"/>
          </a:p>
        </p:txBody>
      </p:sp>
    </p:spTree>
    <p:extLst>
      <p:ext uri="{BB962C8B-B14F-4D97-AF65-F5344CB8AC3E}">
        <p14:creationId xmlns:p14="http://schemas.microsoft.com/office/powerpoint/2010/main" val="114752532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ext&amp;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10" name="Espace réservé du texte 9"/>
          <p:cNvSpPr>
            <a:spLocks noGrp="1"/>
          </p:cNvSpPr>
          <p:nvPr>
            <p:ph type="body" sz="quarter" idx="13" hasCustomPrompt="1"/>
          </p:nvPr>
        </p:nvSpPr>
        <p:spPr bwMode="gray">
          <a:xfrm>
            <a:off x="935038" y="1304924"/>
            <a:ext cx="7345362" cy="936626"/>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2241550"/>
            <a:ext cx="3564000" cy="324000"/>
          </a:xfrm>
          <a:solidFill>
            <a:schemeClr val="accent1"/>
          </a:solidFill>
          <a:ln w="9525">
            <a:solidFill>
              <a:schemeClr val="accent1"/>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935038" y="2565550"/>
            <a:ext cx="3564000" cy="1350000"/>
          </a:xfrm>
          <a:ln w="9525">
            <a:solidFill>
              <a:schemeClr val="accent1"/>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3" name="Espace réservé du texte 9"/>
          <p:cNvSpPr>
            <a:spLocks noGrp="1"/>
          </p:cNvSpPr>
          <p:nvPr>
            <p:ph type="body" sz="quarter" idx="21" hasCustomPrompt="1"/>
          </p:nvPr>
        </p:nvSpPr>
        <p:spPr bwMode="gray">
          <a:xfrm>
            <a:off x="4716400" y="2241550"/>
            <a:ext cx="3564000" cy="324000"/>
          </a:xfrm>
          <a:solidFill>
            <a:schemeClr val="accent2"/>
          </a:solidFill>
          <a:ln w="9525">
            <a:solidFill>
              <a:schemeClr val="accent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4" name="Espace réservé du texte 9"/>
          <p:cNvSpPr>
            <a:spLocks noGrp="1"/>
          </p:cNvSpPr>
          <p:nvPr>
            <p:ph type="body" sz="quarter" idx="22" hasCustomPrompt="1"/>
          </p:nvPr>
        </p:nvSpPr>
        <p:spPr bwMode="gray">
          <a:xfrm>
            <a:off x="4716400" y="2565550"/>
            <a:ext cx="3564000" cy="1350000"/>
          </a:xfrm>
          <a:ln w="9525">
            <a:solidFill>
              <a:schemeClr val="accent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5" name="Espace réservé du texte 9"/>
          <p:cNvSpPr>
            <a:spLocks noGrp="1"/>
          </p:cNvSpPr>
          <p:nvPr>
            <p:ph type="body" sz="quarter" idx="23" hasCustomPrompt="1"/>
          </p:nvPr>
        </p:nvSpPr>
        <p:spPr bwMode="gray">
          <a:xfrm>
            <a:off x="935038" y="4131488"/>
            <a:ext cx="3564000" cy="324000"/>
          </a:xfrm>
          <a:solidFill>
            <a:schemeClr val="accent3"/>
          </a:solidFill>
          <a:ln w="9525">
            <a:solidFill>
              <a:schemeClr val="accent3"/>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6" name="Espace réservé du texte 9"/>
          <p:cNvSpPr>
            <a:spLocks noGrp="1"/>
          </p:cNvSpPr>
          <p:nvPr>
            <p:ph type="body" sz="quarter" idx="24" hasCustomPrompt="1"/>
          </p:nvPr>
        </p:nvSpPr>
        <p:spPr bwMode="gray">
          <a:xfrm>
            <a:off x="935038" y="4455488"/>
            <a:ext cx="3564000" cy="1350000"/>
          </a:xfrm>
          <a:ln w="9525">
            <a:solidFill>
              <a:schemeClr val="accent3"/>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7" name="Espace réservé du texte 9"/>
          <p:cNvSpPr>
            <a:spLocks noGrp="1"/>
          </p:cNvSpPr>
          <p:nvPr>
            <p:ph type="body" sz="quarter" idx="25" hasCustomPrompt="1"/>
          </p:nvPr>
        </p:nvSpPr>
        <p:spPr bwMode="gray">
          <a:xfrm>
            <a:off x="4716400" y="4131488"/>
            <a:ext cx="3564000" cy="324000"/>
          </a:xfrm>
          <a:solidFill>
            <a:schemeClr val="bg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8" name="Espace réservé du texte 9"/>
          <p:cNvSpPr>
            <a:spLocks noGrp="1"/>
          </p:cNvSpPr>
          <p:nvPr>
            <p:ph type="body" sz="quarter" idx="26" hasCustomPrompt="1"/>
          </p:nvPr>
        </p:nvSpPr>
        <p:spPr bwMode="gray">
          <a:xfrm>
            <a:off x="4716400" y="4455488"/>
            <a:ext cx="3564000" cy="135000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50987320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1341438"/>
            <a:ext cx="1440000" cy="792000"/>
          </a:xfrm>
          <a:solidFill>
            <a:schemeClr val="accent1"/>
          </a:solidFill>
          <a:ln w="9525">
            <a:solidFill>
              <a:schemeClr val="accent1"/>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2376000" y="1341438"/>
            <a:ext cx="5904400" cy="792000"/>
          </a:xfrm>
          <a:ln w="9525">
            <a:solidFill>
              <a:schemeClr val="accent1"/>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16" name="Espace réservé du texte 9"/>
          <p:cNvSpPr>
            <a:spLocks noGrp="1"/>
          </p:cNvSpPr>
          <p:nvPr>
            <p:ph type="body" sz="quarter" idx="21" hasCustomPrompt="1"/>
          </p:nvPr>
        </p:nvSpPr>
        <p:spPr bwMode="gray">
          <a:xfrm>
            <a:off x="935038" y="2349555"/>
            <a:ext cx="1440000" cy="792000"/>
          </a:xfrm>
          <a:solidFill>
            <a:schemeClr val="accent2"/>
          </a:solidFill>
          <a:ln w="9525">
            <a:solidFill>
              <a:schemeClr val="accent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17" name="Espace réservé du texte 9"/>
          <p:cNvSpPr>
            <a:spLocks noGrp="1"/>
          </p:cNvSpPr>
          <p:nvPr>
            <p:ph type="body" sz="quarter" idx="22" hasCustomPrompt="1"/>
          </p:nvPr>
        </p:nvSpPr>
        <p:spPr bwMode="gray">
          <a:xfrm>
            <a:off x="2376000" y="2349555"/>
            <a:ext cx="5904400" cy="792000"/>
          </a:xfrm>
          <a:ln w="9525">
            <a:solidFill>
              <a:schemeClr val="accent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18" name="Espace réservé du texte 9"/>
          <p:cNvSpPr>
            <a:spLocks noGrp="1"/>
          </p:cNvSpPr>
          <p:nvPr>
            <p:ph type="body" sz="quarter" idx="23" hasCustomPrompt="1"/>
          </p:nvPr>
        </p:nvSpPr>
        <p:spPr bwMode="gray">
          <a:xfrm>
            <a:off x="935038" y="3357672"/>
            <a:ext cx="1440000" cy="792000"/>
          </a:xfrm>
          <a:solidFill>
            <a:schemeClr val="accent3"/>
          </a:solidFill>
          <a:ln w="9525">
            <a:solidFill>
              <a:schemeClr val="accent3"/>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19" name="Espace réservé du texte 9"/>
          <p:cNvSpPr>
            <a:spLocks noGrp="1"/>
          </p:cNvSpPr>
          <p:nvPr>
            <p:ph type="body" sz="quarter" idx="24" hasCustomPrompt="1"/>
          </p:nvPr>
        </p:nvSpPr>
        <p:spPr bwMode="gray">
          <a:xfrm>
            <a:off x="2376000" y="3357672"/>
            <a:ext cx="5904400" cy="792000"/>
          </a:xfrm>
          <a:ln w="9525">
            <a:solidFill>
              <a:schemeClr val="accent3"/>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0" name="Espace réservé du texte 9"/>
          <p:cNvSpPr>
            <a:spLocks noGrp="1"/>
          </p:cNvSpPr>
          <p:nvPr>
            <p:ph type="body" sz="quarter" idx="25" hasCustomPrompt="1"/>
          </p:nvPr>
        </p:nvSpPr>
        <p:spPr bwMode="gray">
          <a:xfrm>
            <a:off x="935038" y="4365788"/>
            <a:ext cx="1440000" cy="792000"/>
          </a:xfrm>
          <a:solidFill>
            <a:schemeClr val="bg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9" name="Espace réservé du texte 9"/>
          <p:cNvSpPr>
            <a:spLocks noGrp="1"/>
          </p:cNvSpPr>
          <p:nvPr>
            <p:ph type="body" sz="quarter" idx="26" hasCustomPrompt="1"/>
          </p:nvPr>
        </p:nvSpPr>
        <p:spPr bwMode="gray">
          <a:xfrm>
            <a:off x="2376000" y="4365788"/>
            <a:ext cx="5904400" cy="79200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42491548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2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1341438"/>
            <a:ext cx="3564000" cy="335714"/>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935038" y="1665438"/>
            <a:ext cx="3564000" cy="414005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3" name="Espace réservé du texte 9"/>
          <p:cNvSpPr>
            <a:spLocks noGrp="1"/>
          </p:cNvSpPr>
          <p:nvPr>
            <p:ph type="body" sz="quarter" idx="21" hasCustomPrompt="1"/>
          </p:nvPr>
        </p:nvSpPr>
        <p:spPr bwMode="gray">
          <a:xfrm>
            <a:off x="4716400" y="1341438"/>
            <a:ext cx="3564000" cy="335714"/>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4" name="Espace réservé du texte 9"/>
          <p:cNvSpPr>
            <a:spLocks noGrp="1"/>
          </p:cNvSpPr>
          <p:nvPr>
            <p:ph type="body" sz="quarter" idx="22" hasCustomPrompt="1"/>
          </p:nvPr>
        </p:nvSpPr>
        <p:spPr bwMode="gray">
          <a:xfrm>
            <a:off x="4716400" y="1665438"/>
            <a:ext cx="3564000" cy="414005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239694226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Thank_you_2">
    <p:spTree>
      <p:nvGrpSpPr>
        <p:cNvPr id="1" name=""/>
        <p:cNvGrpSpPr/>
        <p:nvPr/>
      </p:nvGrpSpPr>
      <p:grpSpPr>
        <a:xfrm>
          <a:off x="0" y="0"/>
          <a:ext cx="0" cy="0"/>
          <a:chOff x="0" y="0"/>
          <a:chExt cx="0" cy="0"/>
        </a:xfrm>
      </p:grpSpPr>
      <p:pic>
        <p:nvPicPr>
          <p:cNvPr id="21" name="Image 20" descr="Image_03.jpg"/>
          <p:cNvPicPr>
            <a:picLocks noChangeAspect="1"/>
          </p:cNvPicPr>
          <p:nvPr userDrawn="1"/>
        </p:nvPicPr>
        <p:blipFill>
          <a:blip r:embed="rId2" cstate="print"/>
          <a:stretch>
            <a:fillRect/>
          </a:stretch>
        </p:blipFill>
        <p:spPr bwMode="gray">
          <a:xfrm>
            <a:off x="4068000" y="0"/>
            <a:ext cx="5076000" cy="5185751"/>
          </a:xfrm>
          <a:prstGeom prst="rect">
            <a:avLst/>
          </a:prstGeom>
        </p:spPr>
      </p:pic>
      <p:sp>
        <p:nvSpPr>
          <p:cNvPr id="14" name="Forme libre 13"/>
          <p:cNvSpPr/>
          <p:nvPr userDrawn="1"/>
        </p:nvSpPr>
        <p:spPr bwMode="gray">
          <a:xfrm>
            <a:off x="1" y="0"/>
            <a:ext cx="6899275" cy="5157788"/>
          </a:xfrm>
          <a:custGeom>
            <a:avLst/>
            <a:gdLst>
              <a:gd name="connsiteX0" fmla="*/ 0 w 6899275"/>
              <a:gd name="connsiteY0" fmla="*/ 0 h 5157788"/>
              <a:gd name="connsiteX1" fmla="*/ 6899275 w 6899275"/>
              <a:gd name="connsiteY1" fmla="*/ 0 h 5157788"/>
              <a:gd name="connsiteX2" fmla="*/ 5436096 w 6899275"/>
              <a:gd name="connsiteY2" fmla="*/ 2564905 h 5157788"/>
              <a:gd name="connsiteX3" fmla="*/ 4192589 w 6899275"/>
              <a:gd name="connsiteY3" fmla="*/ 5157788 h 5157788"/>
              <a:gd name="connsiteX4" fmla="*/ 0 w 6899275"/>
              <a:gd name="connsiteY4" fmla="*/ 5157788 h 5157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9275" h="5157788">
                <a:moveTo>
                  <a:pt x="0" y="0"/>
                </a:moveTo>
                <a:lnTo>
                  <a:pt x="6899275" y="0"/>
                </a:lnTo>
                <a:cubicBezTo>
                  <a:pt x="6858543" y="709899"/>
                  <a:pt x="6060035" y="1706304"/>
                  <a:pt x="5436096" y="2564905"/>
                </a:cubicBezTo>
                <a:cubicBezTo>
                  <a:pt x="4375629" y="4028322"/>
                  <a:pt x="4276999" y="4546571"/>
                  <a:pt x="4192589" y="5157788"/>
                </a:cubicBezTo>
                <a:lnTo>
                  <a:pt x="0" y="5157788"/>
                </a:lnTo>
                <a:close/>
              </a:path>
            </a:pathLst>
          </a:cu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4"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r>
              <a:rPr lang="en-US" dirty="0" smtClean="0"/>
              <a:t>THANK YOU</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Tree>
    <p:extLst>
      <p:ext uri="{BB962C8B-B14F-4D97-AF65-F5344CB8AC3E}">
        <p14:creationId xmlns:p14="http://schemas.microsoft.com/office/powerpoint/2010/main" val="57793069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Thank_you_picture_2">
    <p:spTree>
      <p:nvGrpSpPr>
        <p:cNvPr id="1" name=""/>
        <p:cNvGrpSpPr/>
        <p:nvPr/>
      </p:nvGrpSpPr>
      <p:grpSpPr>
        <a:xfrm>
          <a:off x="0" y="0"/>
          <a:ext cx="0" cy="0"/>
          <a:chOff x="0" y="0"/>
          <a:chExt cx="0" cy="0"/>
        </a:xfrm>
      </p:grpSpPr>
      <p:pic>
        <p:nvPicPr>
          <p:cNvPr id="21" name="Image 20" descr="FD_1_L254.png"/>
          <p:cNvPicPr>
            <a:picLocks noChangeAspect="1"/>
          </p:cNvPicPr>
          <p:nvPr userDrawn="1"/>
        </p:nvPicPr>
        <p:blipFill>
          <a:blip r:embed="rId2" cstate="print"/>
          <a:stretch>
            <a:fillRect/>
          </a:stretch>
        </p:blipFill>
        <p:spPr bwMode="gray">
          <a:xfrm>
            <a:off x="1" y="0"/>
            <a:ext cx="9144000" cy="5157788"/>
          </a:xfrm>
          <a:prstGeom prst="rect">
            <a:avLst/>
          </a:prstGeom>
        </p:spPr>
      </p:pic>
      <p:sp>
        <p:nvSpPr>
          <p:cNvPr id="18" name="Espace réservé pour une image  17"/>
          <p:cNvSpPr>
            <a:spLocks noGrp="1"/>
          </p:cNvSpPr>
          <p:nvPr>
            <p:ph type="pic" sz="quarter" idx="18" hasCustomPrompt="1"/>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GB" noProof="0" dirty="0" smtClean="0"/>
              <a:t>Select your own photo</a:t>
            </a:r>
            <a:endParaRPr lang="en-GB" noProof="0" dirty="0"/>
          </a:p>
        </p:txBody>
      </p:sp>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r>
              <a:rPr lang="en-US" dirty="0" smtClean="0"/>
              <a:t>THANK YOU</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Tree>
    <p:extLst>
      <p:ext uri="{BB962C8B-B14F-4D97-AF65-F5344CB8AC3E}">
        <p14:creationId xmlns:p14="http://schemas.microsoft.com/office/powerpoint/2010/main" val="221279062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Colors">
    <p:spTree>
      <p:nvGrpSpPr>
        <p:cNvPr id="1" name=""/>
        <p:cNvGrpSpPr/>
        <p:nvPr/>
      </p:nvGrpSpPr>
      <p:grpSpPr>
        <a:xfrm>
          <a:off x="0" y="0"/>
          <a:ext cx="0" cy="0"/>
          <a:chOff x="0" y="0"/>
          <a:chExt cx="0" cy="0"/>
        </a:xfrm>
      </p:grpSpPr>
      <p:sp>
        <p:nvSpPr>
          <p:cNvPr id="3" name="ZoneTexte 2"/>
          <p:cNvSpPr txBox="1"/>
          <p:nvPr userDrawn="1"/>
        </p:nvSpPr>
        <p:spPr>
          <a:xfrm>
            <a:off x="923670" y="1310115"/>
            <a:ext cx="3268918" cy="2244398"/>
          </a:xfrm>
          <a:prstGeom prst="rect">
            <a:avLst/>
          </a:prstGeom>
          <a:noFill/>
        </p:spPr>
        <p:txBody>
          <a:bodyPr wrap="square" lIns="0" tIns="0" rIns="0" bIns="0" rtlCol="0">
            <a:noAutofit/>
          </a:bodyPr>
          <a:lstStyle/>
          <a:p>
            <a:pPr rtl="0" fontAlgn="auto">
              <a:lnSpc>
                <a:spcPct val="110000"/>
              </a:lnSpc>
              <a:spcBef>
                <a:spcPts val="0"/>
              </a:spcBef>
              <a:spcAft>
                <a:spcPts val="0"/>
              </a:spcAft>
            </a:pPr>
            <a:r>
              <a:rPr lang="en-GB" sz="2000" dirty="0" smtClean="0">
                <a:solidFill>
                  <a:srgbClr val="005CB9"/>
                </a:solidFill>
                <a:latin typeface="Arial"/>
                <a:cs typeface="+mn-cs"/>
              </a:rPr>
              <a:t>Primary</a:t>
            </a:r>
          </a:p>
          <a:p>
            <a:pPr marL="357188" lvl="1" indent="-174625" rtl="0" fontAlgn="auto">
              <a:lnSpc>
                <a:spcPct val="110000"/>
              </a:lnSpc>
              <a:spcBef>
                <a:spcPts val="0"/>
              </a:spcBef>
              <a:spcAft>
                <a:spcPts val="0"/>
              </a:spcAft>
              <a:buClr>
                <a:srgbClr val="95D600"/>
              </a:buClr>
              <a:buFont typeface="Arial" panose="020B0604020202020204" pitchFamily="34" charset="0"/>
              <a:buChar char="•"/>
            </a:pPr>
            <a:r>
              <a:rPr lang="en-GB" sz="1800" dirty="0" smtClean="0">
                <a:solidFill>
                  <a:srgbClr val="343434"/>
                </a:solidFill>
                <a:latin typeface="Arial"/>
                <a:cs typeface="+mn-cs"/>
              </a:rPr>
              <a:t>Corporate Colours</a:t>
            </a:r>
          </a:p>
          <a:p>
            <a:pPr lvl="2" rtl="0" fontAlgn="auto">
              <a:lnSpc>
                <a:spcPct val="110000"/>
              </a:lnSpc>
              <a:spcBef>
                <a:spcPts val="0"/>
              </a:spcBef>
              <a:spcAft>
                <a:spcPts val="0"/>
              </a:spcAft>
            </a:pPr>
            <a:endParaRPr lang="en-GB" sz="1800" dirty="0" smtClean="0">
              <a:solidFill>
                <a:srgbClr val="343434"/>
              </a:solidFill>
              <a:latin typeface="Arial"/>
              <a:cs typeface="+mn-cs"/>
            </a:endParaRPr>
          </a:p>
          <a:p>
            <a:pPr lvl="2" rtl="0" fontAlgn="auto">
              <a:lnSpc>
                <a:spcPct val="110000"/>
              </a:lnSpc>
              <a:spcBef>
                <a:spcPts val="0"/>
              </a:spcBef>
              <a:spcAft>
                <a:spcPts val="0"/>
              </a:spcAft>
            </a:pPr>
            <a:endParaRPr lang="en-GB" sz="1800" dirty="0" smtClean="0">
              <a:solidFill>
                <a:srgbClr val="343434"/>
              </a:solidFill>
              <a:latin typeface="Arial"/>
              <a:cs typeface="+mn-cs"/>
            </a:endParaRPr>
          </a:p>
          <a:p>
            <a:pPr marL="357188" lvl="1" indent="-174625" rtl="0" fontAlgn="auto">
              <a:lnSpc>
                <a:spcPct val="110000"/>
              </a:lnSpc>
              <a:spcBef>
                <a:spcPts val="0"/>
              </a:spcBef>
              <a:spcAft>
                <a:spcPts val="0"/>
              </a:spcAft>
              <a:buClr>
                <a:srgbClr val="95D600"/>
              </a:buClr>
              <a:buFont typeface="Arial" panose="020B0604020202020204" pitchFamily="34" charset="0"/>
              <a:buChar char="•"/>
            </a:pPr>
            <a:r>
              <a:rPr lang="en-GB" sz="1800" dirty="0" smtClean="0">
                <a:solidFill>
                  <a:srgbClr val="343434"/>
                </a:solidFill>
                <a:latin typeface="Arial"/>
                <a:cs typeface="+mn-cs"/>
              </a:rPr>
              <a:t>Strategic Goal Colours</a:t>
            </a:r>
          </a:p>
          <a:p>
            <a:pPr lvl="2" rtl="0" fontAlgn="auto">
              <a:lnSpc>
                <a:spcPct val="110000"/>
              </a:lnSpc>
              <a:spcBef>
                <a:spcPts val="0"/>
              </a:spcBef>
              <a:spcAft>
                <a:spcPts val="0"/>
              </a:spcAft>
            </a:pPr>
            <a:endParaRPr lang="en-GB" sz="1800" b="0" dirty="0" smtClean="0">
              <a:solidFill>
                <a:srgbClr val="343434"/>
              </a:solidFill>
              <a:latin typeface="Arial"/>
              <a:cs typeface="+mn-cs"/>
            </a:endParaRPr>
          </a:p>
          <a:p>
            <a:pPr rtl="0" fontAlgn="auto">
              <a:lnSpc>
                <a:spcPct val="110000"/>
              </a:lnSpc>
              <a:spcBef>
                <a:spcPts val="0"/>
              </a:spcBef>
              <a:spcAft>
                <a:spcPts val="0"/>
              </a:spcAft>
            </a:pPr>
            <a:r>
              <a:rPr lang="en-GB" sz="2000" dirty="0" smtClean="0">
                <a:solidFill>
                  <a:srgbClr val="005CB9"/>
                </a:solidFill>
                <a:latin typeface="Arial"/>
                <a:cs typeface="+mn-cs"/>
              </a:rPr>
              <a:t>Secondary</a:t>
            </a:r>
          </a:p>
        </p:txBody>
      </p:sp>
      <p:sp>
        <p:nvSpPr>
          <p:cNvPr id="13" name="Espace réservé de la date 12"/>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4" name="Espace réservé du numéro de diapositive 13"/>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5" name="Espace réservé du pied de page 14"/>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64" name="Freeform 8"/>
          <p:cNvSpPr>
            <a:spLocks/>
          </p:cNvSpPr>
          <p:nvPr userDrawn="1"/>
        </p:nvSpPr>
        <p:spPr bwMode="auto">
          <a:xfrm>
            <a:off x="4420800"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5" name="Rectangle 64"/>
          <p:cNvSpPr/>
          <p:nvPr userDrawn="1"/>
        </p:nvSpPr>
        <p:spPr>
          <a:xfrm>
            <a:off x="4888800"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92</a:t>
            </a:r>
          </a:p>
          <a:p>
            <a:pPr rtl="0" fontAlgn="auto">
              <a:spcBef>
                <a:spcPts val="0"/>
              </a:spcBef>
              <a:spcAft>
                <a:spcPts val="0"/>
              </a:spcAft>
            </a:pPr>
            <a:r>
              <a:rPr lang="en-GB" sz="700" b="0" dirty="0" smtClean="0">
                <a:solidFill>
                  <a:srgbClr val="343434"/>
                </a:solidFill>
              </a:rPr>
              <a:t>B: 185</a:t>
            </a:r>
            <a:endParaRPr lang="en-GB" sz="700" b="0" dirty="0">
              <a:solidFill>
                <a:srgbClr val="343434"/>
              </a:solidFill>
            </a:endParaRPr>
          </a:p>
        </p:txBody>
      </p:sp>
      <p:sp>
        <p:nvSpPr>
          <p:cNvPr id="66" name="Freeform 8"/>
          <p:cNvSpPr>
            <a:spLocks/>
          </p:cNvSpPr>
          <p:nvPr userDrawn="1"/>
        </p:nvSpPr>
        <p:spPr bwMode="auto">
          <a:xfrm>
            <a:off x="5581681"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7" name="Rectangle 66"/>
          <p:cNvSpPr/>
          <p:nvPr userDrawn="1"/>
        </p:nvSpPr>
        <p:spPr>
          <a:xfrm>
            <a:off x="6050217"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161</a:t>
            </a:r>
          </a:p>
          <a:p>
            <a:pPr rtl="0" fontAlgn="auto">
              <a:spcBef>
                <a:spcPts val="0"/>
              </a:spcBef>
              <a:spcAft>
                <a:spcPts val="0"/>
              </a:spcAft>
            </a:pPr>
            <a:r>
              <a:rPr lang="en-GB" sz="700" b="0" dirty="0" smtClean="0">
                <a:solidFill>
                  <a:srgbClr val="343434"/>
                </a:solidFill>
              </a:rPr>
              <a:t>B: 223</a:t>
            </a:r>
            <a:endParaRPr lang="en-GB" sz="700" b="0" dirty="0">
              <a:solidFill>
                <a:srgbClr val="343434"/>
              </a:solidFill>
            </a:endParaRPr>
          </a:p>
        </p:txBody>
      </p:sp>
      <p:sp>
        <p:nvSpPr>
          <p:cNvPr id="68" name="Freeform 8"/>
          <p:cNvSpPr>
            <a:spLocks/>
          </p:cNvSpPr>
          <p:nvPr userDrawn="1"/>
        </p:nvSpPr>
        <p:spPr bwMode="auto">
          <a:xfrm>
            <a:off x="6742562"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9" name="Rectangle 68"/>
          <p:cNvSpPr/>
          <p:nvPr userDrawn="1"/>
        </p:nvSpPr>
        <p:spPr>
          <a:xfrm>
            <a:off x="7211634"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149</a:t>
            </a:r>
          </a:p>
          <a:p>
            <a:pPr rtl="0" fontAlgn="auto">
              <a:spcBef>
                <a:spcPts val="0"/>
              </a:spcBef>
              <a:spcAft>
                <a:spcPts val="0"/>
              </a:spcAft>
            </a:pPr>
            <a:r>
              <a:rPr lang="en-GB" sz="700" b="0" dirty="0" smtClean="0">
                <a:solidFill>
                  <a:srgbClr val="343434"/>
                </a:solidFill>
              </a:rPr>
              <a:t>G: 214</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70" name="Freeform 8"/>
          <p:cNvSpPr>
            <a:spLocks/>
          </p:cNvSpPr>
          <p:nvPr userDrawn="1"/>
        </p:nvSpPr>
        <p:spPr bwMode="auto">
          <a:xfrm>
            <a:off x="7903444"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1" name="Rectangle 70"/>
          <p:cNvSpPr/>
          <p:nvPr userDrawn="1"/>
        </p:nvSpPr>
        <p:spPr>
          <a:xfrm>
            <a:off x="8373052"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135</a:t>
            </a:r>
          </a:p>
          <a:p>
            <a:pPr rtl="0" fontAlgn="auto">
              <a:spcBef>
                <a:spcPts val="0"/>
              </a:spcBef>
              <a:spcAft>
                <a:spcPts val="0"/>
              </a:spcAft>
            </a:pPr>
            <a:r>
              <a:rPr lang="en-GB" sz="700" b="0" dirty="0" smtClean="0">
                <a:solidFill>
                  <a:srgbClr val="343434"/>
                </a:solidFill>
              </a:rPr>
              <a:t>G: 135</a:t>
            </a:r>
          </a:p>
          <a:p>
            <a:pPr rtl="0" fontAlgn="auto">
              <a:spcBef>
                <a:spcPts val="0"/>
              </a:spcBef>
              <a:spcAft>
                <a:spcPts val="0"/>
              </a:spcAft>
            </a:pPr>
            <a:r>
              <a:rPr lang="en-GB" sz="700" b="0" dirty="0" smtClean="0">
                <a:solidFill>
                  <a:srgbClr val="343434"/>
                </a:solidFill>
              </a:rPr>
              <a:t>B: 135</a:t>
            </a:r>
            <a:endParaRPr lang="en-GB" sz="700" b="0" dirty="0">
              <a:solidFill>
                <a:srgbClr val="343434"/>
              </a:solidFill>
            </a:endParaRPr>
          </a:p>
        </p:txBody>
      </p:sp>
      <p:sp>
        <p:nvSpPr>
          <p:cNvPr id="72" name="Freeform 8"/>
          <p:cNvSpPr>
            <a:spLocks/>
          </p:cNvSpPr>
          <p:nvPr userDrawn="1"/>
        </p:nvSpPr>
        <p:spPr bwMode="auto">
          <a:xfrm>
            <a:off x="4420800"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3" name="Rectangle 72"/>
          <p:cNvSpPr/>
          <p:nvPr userDrawn="1"/>
        </p:nvSpPr>
        <p:spPr>
          <a:xfrm>
            <a:off x="4888800"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ACCELERATE</a:t>
            </a:r>
          </a:p>
          <a:p>
            <a:pPr rtl="0" fontAlgn="auto">
              <a:spcBef>
                <a:spcPts val="0"/>
              </a:spcBef>
              <a:spcAft>
                <a:spcPts val="0"/>
              </a:spcAft>
            </a:pPr>
            <a:r>
              <a:rPr lang="en-GB" sz="700" dirty="0" smtClean="0">
                <a:solidFill>
                  <a:srgbClr val="343434"/>
                </a:solidFill>
              </a:rPr>
              <a:t>VACCINES</a:t>
            </a:r>
          </a:p>
          <a:p>
            <a:pPr rtl="0" fontAlgn="auto">
              <a:spcBef>
                <a:spcPts val="0"/>
              </a:spcBef>
              <a:spcAft>
                <a:spcPts val="0"/>
              </a:spcAft>
            </a:pPr>
            <a:r>
              <a:rPr lang="en-GB" sz="700" b="0" dirty="0" smtClean="0">
                <a:solidFill>
                  <a:srgbClr val="343434"/>
                </a:solidFill>
              </a:rPr>
              <a:t>R: 165</a:t>
            </a:r>
          </a:p>
          <a:p>
            <a:pPr rtl="0" fontAlgn="auto">
              <a:spcBef>
                <a:spcPts val="0"/>
              </a:spcBef>
              <a:spcAft>
                <a:spcPts val="0"/>
              </a:spcAft>
            </a:pPr>
            <a:r>
              <a:rPr lang="en-GB" sz="700" b="0" dirty="0" smtClean="0">
                <a:solidFill>
                  <a:srgbClr val="343434"/>
                </a:solidFill>
              </a:rPr>
              <a:t>G: 24</a:t>
            </a:r>
          </a:p>
          <a:p>
            <a:pPr rtl="0" fontAlgn="auto">
              <a:spcBef>
                <a:spcPts val="0"/>
              </a:spcBef>
              <a:spcAft>
                <a:spcPts val="0"/>
              </a:spcAft>
            </a:pPr>
            <a:r>
              <a:rPr lang="en-GB" sz="700" b="0" dirty="0" smtClean="0">
                <a:solidFill>
                  <a:srgbClr val="343434"/>
                </a:solidFill>
              </a:rPr>
              <a:t>B: 144</a:t>
            </a:r>
            <a:endParaRPr lang="en-GB" sz="700" b="0" dirty="0">
              <a:solidFill>
                <a:srgbClr val="343434"/>
              </a:solidFill>
            </a:endParaRPr>
          </a:p>
        </p:txBody>
      </p:sp>
      <p:sp>
        <p:nvSpPr>
          <p:cNvPr id="74" name="Freeform 8"/>
          <p:cNvSpPr>
            <a:spLocks/>
          </p:cNvSpPr>
          <p:nvPr userDrawn="1"/>
        </p:nvSpPr>
        <p:spPr bwMode="auto">
          <a:xfrm>
            <a:off x="5581681"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5" name="Rectangle 74"/>
          <p:cNvSpPr/>
          <p:nvPr userDrawn="1"/>
        </p:nvSpPr>
        <p:spPr>
          <a:xfrm>
            <a:off x="6050217"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STRENGTHEN</a:t>
            </a:r>
          </a:p>
          <a:p>
            <a:pPr rtl="0" fontAlgn="auto">
              <a:spcBef>
                <a:spcPts val="0"/>
              </a:spcBef>
              <a:spcAft>
                <a:spcPts val="0"/>
              </a:spcAft>
            </a:pPr>
            <a:r>
              <a:rPr lang="en-GB" sz="700" dirty="0" smtClean="0">
                <a:solidFill>
                  <a:srgbClr val="343434"/>
                </a:solidFill>
              </a:rPr>
              <a:t>CAPACITY</a:t>
            </a:r>
          </a:p>
          <a:p>
            <a:pPr rtl="0" fontAlgn="auto">
              <a:spcBef>
                <a:spcPts val="0"/>
              </a:spcBef>
              <a:spcAft>
                <a:spcPts val="0"/>
              </a:spcAft>
            </a:pPr>
            <a:r>
              <a:rPr lang="en-GB" sz="700" b="0" dirty="0" smtClean="0">
                <a:solidFill>
                  <a:srgbClr val="343434"/>
                </a:solidFill>
              </a:rPr>
              <a:t>R: 206</a:t>
            </a:r>
          </a:p>
          <a:p>
            <a:pPr rtl="0" fontAlgn="auto">
              <a:spcBef>
                <a:spcPts val="0"/>
              </a:spcBef>
              <a:spcAft>
                <a:spcPts val="0"/>
              </a:spcAft>
            </a:pPr>
            <a:r>
              <a:rPr lang="en-GB" sz="700" b="0" dirty="0" smtClean="0">
                <a:solidFill>
                  <a:srgbClr val="343434"/>
                </a:solidFill>
              </a:rPr>
              <a:t>G: 15</a:t>
            </a:r>
          </a:p>
          <a:p>
            <a:pPr rtl="0" fontAlgn="auto">
              <a:spcBef>
                <a:spcPts val="0"/>
              </a:spcBef>
              <a:spcAft>
                <a:spcPts val="0"/>
              </a:spcAft>
            </a:pPr>
            <a:r>
              <a:rPr lang="en-GB" sz="700" b="0" dirty="0" smtClean="0">
                <a:solidFill>
                  <a:srgbClr val="343434"/>
                </a:solidFill>
              </a:rPr>
              <a:t>B: 105</a:t>
            </a:r>
            <a:endParaRPr lang="en-GB" sz="700" b="0" dirty="0">
              <a:solidFill>
                <a:srgbClr val="343434"/>
              </a:solidFill>
            </a:endParaRPr>
          </a:p>
        </p:txBody>
      </p:sp>
      <p:sp>
        <p:nvSpPr>
          <p:cNvPr id="76" name="Freeform 8"/>
          <p:cNvSpPr>
            <a:spLocks/>
          </p:cNvSpPr>
          <p:nvPr userDrawn="1"/>
        </p:nvSpPr>
        <p:spPr bwMode="auto">
          <a:xfrm>
            <a:off x="6742562"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7" name="Rectangle 76"/>
          <p:cNvSpPr/>
          <p:nvPr userDrawn="1"/>
        </p:nvSpPr>
        <p:spPr>
          <a:xfrm>
            <a:off x="7211634"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INCREASE</a:t>
            </a:r>
          </a:p>
          <a:p>
            <a:pPr rtl="0" fontAlgn="auto">
              <a:spcBef>
                <a:spcPts val="0"/>
              </a:spcBef>
              <a:spcAft>
                <a:spcPts val="0"/>
              </a:spcAft>
            </a:pPr>
            <a:r>
              <a:rPr lang="en-GB" sz="700" dirty="0" smtClean="0">
                <a:solidFill>
                  <a:srgbClr val="343434"/>
                </a:solidFill>
              </a:rPr>
              <a:t>PREDICTABILITY</a:t>
            </a:r>
          </a:p>
          <a:p>
            <a:pPr rtl="0" fontAlgn="auto">
              <a:spcBef>
                <a:spcPts val="0"/>
              </a:spcBef>
              <a:spcAft>
                <a:spcPts val="0"/>
              </a:spcAft>
            </a:pPr>
            <a:r>
              <a:rPr lang="en-GB" sz="700" b="0" dirty="0" smtClean="0">
                <a:solidFill>
                  <a:srgbClr val="343434"/>
                </a:solidFill>
              </a:rPr>
              <a:t>R: 149</a:t>
            </a:r>
          </a:p>
          <a:p>
            <a:pPr rtl="0" fontAlgn="auto">
              <a:spcBef>
                <a:spcPts val="0"/>
              </a:spcBef>
              <a:spcAft>
                <a:spcPts val="0"/>
              </a:spcAft>
            </a:pPr>
            <a:r>
              <a:rPr lang="en-GB" sz="700" b="0" dirty="0" smtClean="0">
                <a:solidFill>
                  <a:srgbClr val="343434"/>
                </a:solidFill>
              </a:rPr>
              <a:t>G: 214</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78" name="Freeform 8"/>
          <p:cNvSpPr>
            <a:spLocks/>
          </p:cNvSpPr>
          <p:nvPr userDrawn="1"/>
        </p:nvSpPr>
        <p:spPr bwMode="auto">
          <a:xfrm>
            <a:off x="7903444"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9" name="Rectangle 78"/>
          <p:cNvSpPr/>
          <p:nvPr userDrawn="1"/>
        </p:nvSpPr>
        <p:spPr>
          <a:xfrm>
            <a:off x="8373052"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SHAPE</a:t>
            </a:r>
          </a:p>
          <a:p>
            <a:pPr rtl="0" fontAlgn="auto">
              <a:spcBef>
                <a:spcPts val="0"/>
              </a:spcBef>
              <a:spcAft>
                <a:spcPts val="0"/>
              </a:spcAft>
            </a:pPr>
            <a:r>
              <a:rPr lang="en-GB" sz="700" dirty="0" smtClean="0">
                <a:solidFill>
                  <a:srgbClr val="343434"/>
                </a:solidFill>
              </a:rPr>
              <a:t>THE MARKET</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161</a:t>
            </a:r>
          </a:p>
          <a:p>
            <a:pPr rtl="0" fontAlgn="auto">
              <a:spcBef>
                <a:spcPts val="0"/>
              </a:spcBef>
              <a:spcAft>
                <a:spcPts val="0"/>
              </a:spcAft>
            </a:pPr>
            <a:r>
              <a:rPr lang="en-GB" sz="700" b="0" dirty="0" smtClean="0">
                <a:solidFill>
                  <a:srgbClr val="343434"/>
                </a:solidFill>
              </a:rPr>
              <a:t>B: 223</a:t>
            </a:r>
            <a:endParaRPr lang="en-GB" sz="700" b="0" dirty="0">
              <a:solidFill>
                <a:srgbClr val="343434"/>
              </a:solidFill>
            </a:endParaRPr>
          </a:p>
        </p:txBody>
      </p:sp>
      <p:sp>
        <p:nvSpPr>
          <p:cNvPr id="80" name="Freeform 8"/>
          <p:cNvSpPr>
            <a:spLocks/>
          </p:cNvSpPr>
          <p:nvPr userDrawn="1"/>
        </p:nvSpPr>
        <p:spPr bwMode="auto">
          <a:xfrm>
            <a:off x="4419241"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ED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1" name="Rectangle 80"/>
          <p:cNvSpPr/>
          <p:nvPr userDrawn="1"/>
        </p:nvSpPr>
        <p:spPr>
          <a:xfrm>
            <a:off x="4888849"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IPV</a:t>
            </a:r>
          </a:p>
          <a:p>
            <a:pPr rtl="0" fontAlgn="auto">
              <a:spcBef>
                <a:spcPts val="0"/>
              </a:spcBef>
              <a:spcAft>
                <a:spcPts val="0"/>
              </a:spcAft>
            </a:pPr>
            <a:r>
              <a:rPr lang="en-GB" sz="700" dirty="0" smtClean="0">
                <a:solidFill>
                  <a:srgbClr val="343434"/>
                </a:solidFill>
              </a:rPr>
              <a:t>INJECTABLE</a:t>
            </a:r>
          </a:p>
          <a:p>
            <a:pPr rtl="0" fontAlgn="auto">
              <a:spcBef>
                <a:spcPts val="0"/>
              </a:spcBef>
              <a:spcAft>
                <a:spcPts val="0"/>
              </a:spcAft>
            </a:pPr>
            <a:r>
              <a:rPr lang="en-GB" sz="700" dirty="0" smtClean="0">
                <a:solidFill>
                  <a:srgbClr val="343434"/>
                </a:solidFill>
              </a:rPr>
              <a:t>POLIO</a:t>
            </a:r>
          </a:p>
          <a:p>
            <a:pPr rtl="0" fontAlgn="auto">
              <a:spcBef>
                <a:spcPts val="0"/>
              </a:spcBef>
              <a:spcAft>
                <a:spcPts val="0"/>
              </a:spcAft>
            </a:pPr>
            <a:r>
              <a:rPr lang="en-GB" sz="700" b="0" dirty="0" smtClean="0">
                <a:solidFill>
                  <a:srgbClr val="343434"/>
                </a:solidFill>
              </a:rPr>
              <a:t>R: 206</a:t>
            </a:r>
          </a:p>
          <a:p>
            <a:pPr rtl="0" fontAlgn="auto">
              <a:spcBef>
                <a:spcPts val="0"/>
              </a:spcBef>
              <a:spcAft>
                <a:spcPts val="0"/>
              </a:spcAft>
            </a:pPr>
            <a:r>
              <a:rPr lang="en-GB" sz="700" b="0" dirty="0" smtClean="0">
                <a:solidFill>
                  <a:srgbClr val="343434"/>
                </a:solidFill>
              </a:rPr>
              <a:t>G: 220</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82" name="Freeform 8"/>
          <p:cNvSpPr>
            <a:spLocks/>
          </p:cNvSpPr>
          <p:nvPr userDrawn="1"/>
        </p:nvSpPr>
        <p:spPr bwMode="auto">
          <a:xfrm>
            <a:off x="5580642"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B28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3" name="Rectangle 82"/>
          <p:cNvSpPr/>
          <p:nvPr userDrawn="1"/>
        </p:nvSpPr>
        <p:spPr>
          <a:xfrm>
            <a:off x="6050250"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JAPANESE</a:t>
            </a:r>
          </a:p>
          <a:p>
            <a:pPr rtl="0" fontAlgn="auto">
              <a:spcBef>
                <a:spcPts val="0"/>
              </a:spcBef>
              <a:spcAft>
                <a:spcPts val="0"/>
              </a:spcAft>
            </a:pPr>
            <a:r>
              <a:rPr lang="en-GB" sz="700" dirty="0" smtClean="0">
                <a:solidFill>
                  <a:srgbClr val="343434"/>
                </a:solidFill>
              </a:rPr>
              <a:t>ENCEPHALITIS</a:t>
            </a:r>
          </a:p>
          <a:p>
            <a:pPr rtl="0" fontAlgn="auto">
              <a:spcBef>
                <a:spcPts val="0"/>
              </a:spcBef>
              <a:spcAft>
                <a:spcPts val="0"/>
              </a:spcAft>
            </a:pPr>
            <a:r>
              <a:rPr lang="en-GB" sz="700" b="0" dirty="0" smtClean="0">
                <a:solidFill>
                  <a:srgbClr val="343434"/>
                </a:solidFill>
              </a:rPr>
              <a:t>R: 178</a:t>
            </a:r>
          </a:p>
          <a:p>
            <a:pPr rtl="0" fontAlgn="auto">
              <a:spcBef>
                <a:spcPts val="0"/>
              </a:spcBef>
              <a:spcAft>
                <a:spcPts val="0"/>
              </a:spcAft>
            </a:pPr>
            <a:r>
              <a:rPr lang="en-GB" sz="700" b="0" dirty="0" smtClean="0">
                <a:solidFill>
                  <a:srgbClr val="343434"/>
                </a:solidFill>
              </a:rPr>
              <a:t>G: 136</a:t>
            </a:r>
          </a:p>
          <a:p>
            <a:pPr rtl="0" fontAlgn="auto">
              <a:spcBef>
                <a:spcPts val="0"/>
              </a:spcBef>
              <a:spcAft>
                <a:spcPts val="0"/>
              </a:spcAft>
            </a:pPr>
            <a:r>
              <a:rPr lang="en-GB" sz="700" b="0" dirty="0" smtClean="0">
                <a:solidFill>
                  <a:srgbClr val="343434"/>
                </a:solidFill>
              </a:rPr>
              <a:t>B: 185</a:t>
            </a:r>
            <a:endParaRPr lang="en-GB" sz="700" b="0" dirty="0">
              <a:solidFill>
                <a:srgbClr val="343434"/>
              </a:solidFill>
            </a:endParaRPr>
          </a:p>
        </p:txBody>
      </p:sp>
      <p:sp>
        <p:nvSpPr>
          <p:cNvPr id="84" name="Freeform 8"/>
          <p:cNvSpPr>
            <a:spLocks/>
          </p:cNvSpPr>
          <p:nvPr userDrawn="1"/>
        </p:nvSpPr>
        <p:spPr bwMode="auto">
          <a:xfrm>
            <a:off x="6742043"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41B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5" name="Rectangle 84"/>
          <p:cNvSpPr/>
          <p:nvPr userDrawn="1"/>
        </p:nvSpPr>
        <p:spPr>
          <a:xfrm>
            <a:off x="7211651"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b="0" dirty="0" smtClean="0">
                <a:solidFill>
                  <a:srgbClr val="343434"/>
                </a:solidFill>
              </a:rPr>
              <a:t>R: 65</a:t>
            </a:r>
          </a:p>
          <a:p>
            <a:pPr rtl="0" fontAlgn="auto">
              <a:spcBef>
                <a:spcPts val="0"/>
              </a:spcBef>
              <a:spcAft>
                <a:spcPts val="0"/>
              </a:spcAft>
            </a:pPr>
            <a:r>
              <a:rPr lang="en-GB" sz="700" b="0" dirty="0" smtClean="0">
                <a:solidFill>
                  <a:srgbClr val="343434"/>
                </a:solidFill>
              </a:rPr>
              <a:t>G: 182</a:t>
            </a:r>
          </a:p>
          <a:p>
            <a:pPr rtl="0" fontAlgn="auto">
              <a:spcBef>
                <a:spcPts val="0"/>
              </a:spcBef>
              <a:spcAft>
                <a:spcPts val="0"/>
              </a:spcAft>
            </a:pPr>
            <a:r>
              <a:rPr lang="en-GB" sz="700" b="0" dirty="0" smtClean="0">
                <a:solidFill>
                  <a:srgbClr val="343434"/>
                </a:solidFill>
              </a:rPr>
              <a:t>B: 230</a:t>
            </a:r>
            <a:endParaRPr lang="en-GB" sz="700" b="0" dirty="0">
              <a:solidFill>
                <a:srgbClr val="343434"/>
              </a:solidFill>
            </a:endParaRPr>
          </a:p>
        </p:txBody>
      </p:sp>
      <p:sp>
        <p:nvSpPr>
          <p:cNvPr id="86" name="Freeform 8"/>
          <p:cNvSpPr>
            <a:spLocks/>
          </p:cNvSpPr>
          <p:nvPr userDrawn="1"/>
        </p:nvSpPr>
        <p:spPr bwMode="auto">
          <a:xfrm>
            <a:off x="7903444"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7" name="Rectangle 86"/>
          <p:cNvSpPr/>
          <p:nvPr userDrawn="1"/>
        </p:nvSpPr>
        <p:spPr>
          <a:xfrm>
            <a:off x="8373052"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dirty="0" smtClean="0">
                <a:solidFill>
                  <a:srgbClr val="343434"/>
                </a:solidFill>
              </a:rPr>
              <a:t>2</a:t>
            </a:r>
            <a:r>
              <a:rPr lang="en-GB" sz="700" baseline="30000" dirty="0" smtClean="0">
                <a:solidFill>
                  <a:srgbClr val="343434"/>
                </a:solidFill>
              </a:rPr>
              <a:t>ND</a:t>
            </a:r>
            <a:r>
              <a:rPr lang="en-GB" sz="700" dirty="0" smtClean="0">
                <a:solidFill>
                  <a:srgbClr val="343434"/>
                </a:solidFill>
              </a:rPr>
              <a:t> DOSE</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151</a:t>
            </a:r>
          </a:p>
          <a:p>
            <a:pPr rtl="0" fontAlgn="auto">
              <a:spcBef>
                <a:spcPts val="0"/>
              </a:spcBef>
              <a:spcAft>
                <a:spcPts val="0"/>
              </a:spcAft>
            </a:pPr>
            <a:r>
              <a:rPr lang="en-GB" sz="700" b="0" dirty="0" smtClean="0">
                <a:solidFill>
                  <a:srgbClr val="343434"/>
                </a:solidFill>
              </a:rPr>
              <a:t>B: 169</a:t>
            </a:r>
            <a:endParaRPr lang="en-GB" sz="700" b="0" dirty="0">
              <a:solidFill>
                <a:srgbClr val="343434"/>
              </a:solidFill>
            </a:endParaRPr>
          </a:p>
        </p:txBody>
      </p:sp>
      <p:sp>
        <p:nvSpPr>
          <p:cNvPr id="88" name="Freeform 8"/>
          <p:cNvSpPr>
            <a:spLocks/>
          </p:cNvSpPr>
          <p:nvPr userDrawn="1"/>
        </p:nvSpPr>
        <p:spPr bwMode="auto">
          <a:xfrm>
            <a:off x="4419694"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33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9" name="Rectangle 88"/>
          <p:cNvSpPr/>
          <p:nvPr userDrawn="1"/>
        </p:nvSpPr>
        <p:spPr>
          <a:xfrm>
            <a:off x="4888339"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PNEUMO</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51</a:t>
            </a:r>
          </a:p>
          <a:p>
            <a:pPr rtl="0" fontAlgn="auto">
              <a:spcBef>
                <a:spcPts val="0"/>
              </a:spcBef>
              <a:spcAft>
                <a:spcPts val="0"/>
              </a:spcAft>
            </a:pPr>
            <a:r>
              <a:rPr lang="en-GB" sz="700" b="0" dirty="0" smtClean="0">
                <a:solidFill>
                  <a:srgbClr val="343434"/>
                </a:solidFill>
              </a:rPr>
              <a:t>B: 160</a:t>
            </a:r>
            <a:endParaRPr lang="en-GB" sz="700" b="0" dirty="0">
              <a:solidFill>
                <a:srgbClr val="343434"/>
              </a:solidFill>
            </a:endParaRPr>
          </a:p>
        </p:txBody>
      </p:sp>
      <p:sp>
        <p:nvSpPr>
          <p:cNvPr id="90" name="Freeform 8"/>
          <p:cNvSpPr>
            <a:spLocks/>
          </p:cNvSpPr>
          <p:nvPr userDrawn="1"/>
        </p:nvSpPr>
        <p:spPr bwMode="auto">
          <a:xfrm>
            <a:off x="5581246"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860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1" name="Rectangle 90"/>
          <p:cNvSpPr/>
          <p:nvPr userDrawn="1"/>
        </p:nvSpPr>
        <p:spPr>
          <a:xfrm>
            <a:off x="6049570"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ROTAVIRUS</a:t>
            </a:r>
          </a:p>
          <a:p>
            <a:pPr rtl="0" fontAlgn="auto">
              <a:spcBef>
                <a:spcPts val="0"/>
              </a:spcBef>
              <a:spcAft>
                <a:spcPts val="0"/>
              </a:spcAft>
            </a:pPr>
            <a:r>
              <a:rPr lang="en-GB" sz="700" b="0" dirty="0" smtClean="0">
                <a:solidFill>
                  <a:srgbClr val="343434"/>
                </a:solidFill>
              </a:rPr>
              <a:t>R: 216</a:t>
            </a:r>
          </a:p>
          <a:p>
            <a:pPr rtl="0" fontAlgn="auto">
              <a:spcBef>
                <a:spcPts val="0"/>
              </a:spcBef>
              <a:spcAft>
                <a:spcPts val="0"/>
              </a:spcAft>
            </a:pPr>
            <a:r>
              <a:rPr lang="en-GB" sz="700" b="0" dirty="0" smtClean="0">
                <a:solidFill>
                  <a:srgbClr val="343434"/>
                </a:solidFill>
              </a:rPr>
              <a:t>G: 96</a:t>
            </a:r>
          </a:p>
          <a:p>
            <a:pPr rtl="0" fontAlgn="auto">
              <a:spcBef>
                <a:spcPts val="0"/>
              </a:spcBef>
              <a:spcAft>
                <a:spcPts val="0"/>
              </a:spcAft>
            </a:pPr>
            <a:r>
              <a:rPr lang="en-GB" sz="700" b="0" dirty="0" smtClean="0">
                <a:solidFill>
                  <a:srgbClr val="343434"/>
                </a:solidFill>
              </a:rPr>
              <a:t>B: 24</a:t>
            </a:r>
            <a:endParaRPr lang="en-GB" sz="700" b="0" dirty="0">
              <a:solidFill>
                <a:srgbClr val="343434"/>
              </a:solidFill>
            </a:endParaRPr>
          </a:p>
        </p:txBody>
      </p:sp>
      <p:sp>
        <p:nvSpPr>
          <p:cNvPr id="92" name="Freeform 8"/>
          <p:cNvSpPr>
            <a:spLocks/>
          </p:cNvSpPr>
          <p:nvPr userDrawn="1"/>
        </p:nvSpPr>
        <p:spPr bwMode="auto">
          <a:xfrm>
            <a:off x="6742800"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EAA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3" name="Rectangle 92"/>
          <p:cNvSpPr/>
          <p:nvPr userDrawn="1"/>
        </p:nvSpPr>
        <p:spPr>
          <a:xfrm>
            <a:off x="7210800"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YELLOW</a:t>
            </a:r>
          </a:p>
          <a:p>
            <a:pPr rtl="0" fontAlgn="auto">
              <a:spcBef>
                <a:spcPts val="0"/>
              </a:spcBef>
              <a:spcAft>
                <a:spcPts val="0"/>
              </a:spcAft>
            </a:pPr>
            <a:r>
              <a:rPr lang="en-GB" sz="700" dirty="0" smtClean="0">
                <a:solidFill>
                  <a:srgbClr val="343434"/>
                </a:solidFill>
              </a:rPr>
              <a:t>FEVER</a:t>
            </a:r>
          </a:p>
          <a:p>
            <a:pPr rtl="0" fontAlgn="auto">
              <a:spcBef>
                <a:spcPts val="0"/>
              </a:spcBef>
              <a:spcAft>
                <a:spcPts val="0"/>
              </a:spcAft>
            </a:pPr>
            <a:r>
              <a:rPr lang="en-GB" sz="700" b="0" dirty="0" smtClean="0">
                <a:solidFill>
                  <a:srgbClr val="343434"/>
                </a:solidFill>
              </a:rPr>
              <a:t>R: 234</a:t>
            </a:r>
          </a:p>
          <a:p>
            <a:pPr rtl="0" fontAlgn="auto">
              <a:spcBef>
                <a:spcPts val="0"/>
              </a:spcBef>
              <a:spcAft>
                <a:spcPts val="0"/>
              </a:spcAft>
            </a:pPr>
            <a:r>
              <a:rPr lang="en-GB" sz="700" b="0" dirty="0" smtClean="0">
                <a:solidFill>
                  <a:srgbClr val="343434"/>
                </a:solidFill>
              </a:rPr>
              <a:t>G: 170</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94" name="Freeform 8"/>
          <p:cNvSpPr>
            <a:spLocks/>
          </p:cNvSpPr>
          <p:nvPr userDrawn="1"/>
        </p:nvSpPr>
        <p:spPr bwMode="auto">
          <a:xfrm>
            <a:off x="935038"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F5C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5" name="Rectangle 94"/>
          <p:cNvSpPr/>
          <p:nvPr userDrawn="1"/>
        </p:nvSpPr>
        <p:spPr>
          <a:xfrm>
            <a:off x="1404646"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CHOLERA</a:t>
            </a:r>
          </a:p>
          <a:p>
            <a:pPr rtl="0" fontAlgn="auto">
              <a:spcBef>
                <a:spcPts val="0"/>
              </a:spcBef>
              <a:spcAft>
                <a:spcPts val="0"/>
              </a:spcAft>
            </a:pPr>
            <a:r>
              <a:rPr lang="en-GB" sz="700" b="0" dirty="0" smtClean="0">
                <a:solidFill>
                  <a:srgbClr val="343434"/>
                </a:solidFill>
              </a:rPr>
              <a:t>R: 175</a:t>
            </a:r>
          </a:p>
          <a:p>
            <a:pPr rtl="0" fontAlgn="auto">
              <a:spcBef>
                <a:spcPts val="0"/>
              </a:spcBef>
              <a:spcAft>
                <a:spcPts val="0"/>
              </a:spcAft>
            </a:pPr>
            <a:r>
              <a:rPr lang="en-GB" sz="700" b="0" dirty="0" smtClean="0">
                <a:solidFill>
                  <a:srgbClr val="343434"/>
                </a:solidFill>
              </a:rPr>
              <a:t>G: 92</a:t>
            </a:r>
          </a:p>
          <a:p>
            <a:pPr rtl="0" fontAlgn="auto">
              <a:spcBef>
                <a:spcPts val="0"/>
              </a:spcBef>
              <a:spcAft>
                <a:spcPts val="0"/>
              </a:spcAft>
            </a:pPr>
            <a:r>
              <a:rPr lang="en-GB" sz="700" b="0" dirty="0" smtClean="0">
                <a:solidFill>
                  <a:srgbClr val="343434"/>
                </a:solidFill>
              </a:rPr>
              <a:t>B: 55</a:t>
            </a:r>
            <a:endParaRPr lang="en-GB" sz="700" b="0" dirty="0">
              <a:solidFill>
                <a:srgbClr val="343434"/>
              </a:solidFill>
            </a:endParaRPr>
          </a:p>
        </p:txBody>
      </p:sp>
      <p:sp>
        <p:nvSpPr>
          <p:cNvPr id="96" name="Freeform 8"/>
          <p:cNvSpPr>
            <a:spLocks/>
          </p:cNvSpPr>
          <p:nvPr userDrawn="1"/>
        </p:nvSpPr>
        <p:spPr bwMode="auto">
          <a:xfrm>
            <a:off x="2096439"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50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7" name="Rectangle 96"/>
          <p:cNvSpPr/>
          <p:nvPr userDrawn="1"/>
        </p:nvSpPr>
        <p:spPr>
          <a:xfrm>
            <a:off x="2566047"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HEPB</a:t>
            </a:r>
          </a:p>
          <a:p>
            <a:pPr rtl="0" fontAlgn="auto">
              <a:spcBef>
                <a:spcPts val="0"/>
              </a:spcBef>
              <a:spcAft>
                <a:spcPts val="0"/>
              </a:spcAft>
            </a:pPr>
            <a:r>
              <a:rPr lang="en-GB" sz="700" b="0" dirty="0" smtClean="0">
                <a:solidFill>
                  <a:srgbClr val="343434"/>
                </a:solidFill>
              </a:rPr>
              <a:t>R: 213</a:t>
            </a:r>
          </a:p>
          <a:p>
            <a:pPr rtl="0" fontAlgn="auto">
              <a:spcBef>
                <a:spcPts val="0"/>
              </a:spcBef>
              <a:spcAft>
                <a:spcPts val="0"/>
              </a:spcAft>
            </a:pPr>
            <a:r>
              <a:rPr lang="en-GB" sz="700" b="0" dirty="0" smtClean="0">
                <a:solidFill>
                  <a:srgbClr val="343434"/>
                </a:solidFill>
              </a:rPr>
              <a:t>G: 0</a:t>
            </a:r>
          </a:p>
          <a:p>
            <a:pPr rtl="0" fontAlgn="auto">
              <a:spcBef>
                <a:spcPts val="0"/>
              </a:spcBef>
              <a:spcAft>
                <a:spcPts val="0"/>
              </a:spcAft>
            </a:pPr>
            <a:r>
              <a:rPr lang="en-GB" sz="700" b="0" dirty="0" smtClean="0">
                <a:solidFill>
                  <a:srgbClr val="343434"/>
                </a:solidFill>
              </a:rPr>
              <a:t>B: 50</a:t>
            </a:r>
            <a:endParaRPr lang="en-GB" sz="700" b="0" dirty="0">
              <a:solidFill>
                <a:srgbClr val="343434"/>
              </a:solidFill>
            </a:endParaRPr>
          </a:p>
        </p:txBody>
      </p:sp>
      <p:sp>
        <p:nvSpPr>
          <p:cNvPr id="98" name="Freeform 8"/>
          <p:cNvSpPr>
            <a:spLocks/>
          </p:cNvSpPr>
          <p:nvPr userDrawn="1"/>
        </p:nvSpPr>
        <p:spPr bwMode="auto">
          <a:xfrm>
            <a:off x="3257840"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F59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9" name="Rectangle 98"/>
          <p:cNvSpPr/>
          <p:nvPr userDrawn="1"/>
        </p:nvSpPr>
        <p:spPr>
          <a:xfrm>
            <a:off x="3727448"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HPV</a:t>
            </a:r>
          </a:p>
          <a:p>
            <a:pPr rtl="0" fontAlgn="auto">
              <a:spcBef>
                <a:spcPts val="0"/>
              </a:spcBef>
              <a:spcAft>
                <a:spcPts val="0"/>
              </a:spcAft>
            </a:pPr>
            <a:r>
              <a:rPr lang="en-GB" sz="700" b="0" dirty="0" smtClean="0">
                <a:solidFill>
                  <a:srgbClr val="343434"/>
                </a:solidFill>
              </a:rPr>
              <a:t>R: 245</a:t>
            </a:r>
          </a:p>
          <a:p>
            <a:pPr rtl="0" fontAlgn="auto">
              <a:spcBef>
                <a:spcPts val="0"/>
              </a:spcBef>
              <a:spcAft>
                <a:spcPts val="0"/>
              </a:spcAft>
            </a:pPr>
            <a:r>
              <a:rPr lang="en-GB" sz="700" b="0" dirty="0" smtClean="0">
                <a:solidFill>
                  <a:srgbClr val="343434"/>
                </a:solidFill>
              </a:rPr>
              <a:t>G: 155</a:t>
            </a:r>
          </a:p>
          <a:p>
            <a:pPr rtl="0" fontAlgn="auto">
              <a:spcBef>
                <a:spcPts val="0"/>
              </a:spcBef>
              <a:spcAft>
                <a:spcPts val="0"/>
              </a:spcAft>
            </a:pPr>
            <a:r>
              <a:rPr lang="en-GB" sz="700" b="0" dirty="0" smtClean="0">
                <a:solidFill>
                  <a:srgbClr val="343434"/>
                </a:solidFill>
              </a:rPr>
              <a:t>B: 187</a:t>
            </a:r>
            <a:endParaRPr lang="en-GB" sz="700" b="0" dirty="0">
              <a:solidFill>
                <a:srgbClr val="343434"/>
              </a:solidFill>
            </a:endParaRPr>
          </a:p>
        </p:txBody>
      </p:sp>
      <p:sp>
        <p:nvSpPr>
          <p:cNvPr id="100" name="Freeform 8"/>
          <p:cNvSpPr>
            <a:spLocks/>
          </p:cNvSpPr>
          <p:nvPr userDrawn="1"/>
        </p:nvSpPr>
        <p:spPr bwMode="auto">
          <a:xfrm>
            <a:off x="935038"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5A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1" name="Rectangle 100"/>
          <p:cNvSpPr/>
          <p:nvPr userDrawn="1"/>
        </p:nvSpPr>
        <p:spPr>
          <a:xfrm>
            <a:off x="1404646"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dirty="0" smtClean="0">
                <a:solidFill>
                  <a:srgbClr val="343434"/>
                </a:solidFill>
              </a:rPr>
              <a:t>RUBELLA</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90</a:t>
            </a:r>
          </a:p>
          <a:p>
            <a:pPr rtl="0" fontAlgn="auto">
              <a:spcBef>
                <a:spcPts val="0"/>
              </a:spcBef>
              <a:spcAft>
                <a:spcPts val="0"/>
              </a:spcAft>
            </a:pPr>
            <a:r>
              <a:rPr lang="en-GB" sz="700" b="0" dirty="0" smtClean="0">
                <a:solidFill>
                  <a:srgbClr val="343434"/>
                </a:solidFill>
              </a:rPr>
              <a:t>B: 112</a:t>
            </a:r>
            <a:endParaRPr lang="en-GB" sz="700" b="0" dirty="0">
              <a:solidFill>
                <a:srgbClr val="343434"/>
              </a:solidFill>
            </a:endParaRPr>
          </a:p>
        </p:txBody>
      </p:sp>
      <p:sp>
        <p:nvSpPr>
          <p:cNvPr id="102" name="Freeform 8"/>
          <p:cNvSpPr>
            <a:spLocks/>
          </p:cNvSpPr>
          <p:nvPr userDrawn="1"/>
        </p:nvSpPr>
        <p:spPr bwMode="auto">
          <a:xfrm>
            <a:off x="2096590"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6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3" name="Rectangle 102"/>
          <p:cNvSpPr/>
          <p:nvPr userDrawn="1"/>
        </p:nvSpPr>
        <p:spPr>
          <a:xfrm>
            <a:off x="2565877"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MENINGITIS</a:t>
            </a:r>
          </a:p>
          <a:p>
            <a:pPr rtl="0" fontAlgn="auto">
              <a:spcBef>
                <a:spcPts val="0"/>
              </a:spcBef>
              <a:spcAft>
                <a:spcPts val="0"/>
              </a:spcAft>
            </a:pPr>
            <a:r>
              <a:rPr lang="en-GB" sz="700" dirty="0" smtClean="0">
                <a:solidFill>
                  <a:srgbClr val="343434"/>
                </a:solidFill>
              </a:rPr>
              <a:t>A</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150</a:t>
            </a:r>
          </a:p>
          <a:p>
            <a:pPr rtl="0" fontAlgn="auto">
              <a:spcBef>
                <a:spcPts val="0"/>
              </a:spcBef>
              <a:spcAft>
                <a:spcPts val="0"/>
              </a:spcAft>
            </a:pPr>
            <a:r>
              <a:rPr lang="en-GB" sz="700" b="0" dirty="0" smtClean="0">
                <a:solidFill>
                  <a:srgbClr val="343434"/>
                </a:solidFill>
              </a:rPr>
              <a:t>B: 57</a:t>
            </a:r>
            <a:endParaRPr lang="en-GB" sz="700" b="0" dirty="0">
              <a:solidFill>
                <a:srgbClr val="343434"/>
              </a:solidFill>
            </a:endParaRPr>
          </a:p>
        </p:txBody>
      </p:sp>
      <p:sp>
        <p:nvSpPr>
          <p:cNvPr id="104" name="Freeform 8"/>
          <p:cNvSpPr>
            <a:spLocks/>
          </p:cNvSpPr>
          <p:nvPr userDrawn="1"/>
        </p:nvSpPr>
        <p:spPr bwMode="auto">
          <a:xfrm>
            <a:off x="3258142"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532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5" name="Rectangle 104"/>
          <p:cNvSpPr/>
          <p:nvPr userDrawn="1"/>
        </p:nvSpPr>
        <p:spPr>
          <a:xfrm>
            <a:off x="3727108"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PENTA</a:t>
            </a:r>
          </a:p>
          <a:p>
            <a:pPr rtl="0" fontAlgn="auto">
              <a:spcBef>
                <a:spcPts val="0"/>
              </a:spcBef>
              <a:spcAft>
                <a:spcPts val="0"/>
              </a:spcAft>
            </a:pPr>
            <a:r>
              <a:rPr lang="en-GB" sz="700" dirty="0" smtClean="0">
                <a:solidFill>
                  <a:srgbClr val="343434"/>
                </a:solidFill>
              </a:rPr>
              <a:t>DTP–HEP-HIB</a:t>
            </a:r>
          </a:p>
          <a:p>
            <a:pPr rtl="0" fontAlgn="auto">
              <a:spcBef>
                <a:spcPts val="0"/>
              </a:spcBef>
              <a:spcAft>
                <a:spcPts val="0"/>
              </a:spcAft>
            </a:pPr>
            <a:r>
              <a:rPr lang="en-GB" sz="700" b="0" dirty="0" smtClean="0">
                <a:solidFill>
                  <a:srgbClr val="343434"/>
                </a:solidFill>
              </a:rPr>
              <a:t>R: 101</a:t>
            </a:r>
          </a:p>
          <a:p>
            <a:pPr rtl="0" fontAlgn="auto">
              <a:spcBef>
                <a:spcPts val="0"/>
              </a:spcBef>
              <a:spcAft>
                <a:spcPts val="0"/>
              </a:spcAft>
            </a:pPr>
            <a:r>
              <a:rPr lang="en-GB" sz="700" b="0" dirty="0" smtClean="0">
                <a:solidFill>
                  <a:srgbClr val="343434"/>
                </a:solidFill>
              </a:rPr>
              <a:t>G: 50</a:t>
            </a:r>
          </a:p>
          <a:p>
            <a:pPr rtl="0" fontAlgn="auto">
              <a:spcBef>
                <a:spcPts val="0"/>
              </a:spcBef>
              <a:spcAft>
                <a:spcPts val="0"/>
              </a:spcAft>
            </a:pPr>
            <a:r>
              <a:rPr lang="en-GB" sz="700" b="0" dirty="0" smtClean="0">
                <a:solidFill>
                  <a:srgbClr val="343434"/>
                </a:solidFill>
              </a:rPr>
              <a:t>B: 121</a:t>
            </a:r>
            <a:endParaRPr lang="en-GB" sz="700" b="0" dirty="0">
              <a:solidFill>
                <a:srgbClr val="343434"/>
              </a:solidFill>
            </a:endParaRPr>
          </a:p>
        </p:txBody>
      </p:sp>
      <p:sp>
        <p:nvSpPr>
          <p:cNvPr id="106" name="Rectangle 105"/>
          <p:cNvSpPr/>
          <p:nvPr userDrawn="1"/>
        </p:nvSpPr>
        <p:spPr>
          <a:xfrm>
            <a:off x="5580112" y="5279243"/>
            <a:ext cx="3168601" cy="756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rtl="0" fontAlgn="auto">
              <a:spcBef>
                <a:spcPts val="0"/>
              </a:spcBef>
              <a:spcAft>
                <a:spcPts val="0"/>
              </a:spcAft>
            </a:pPr>
            <a:r>
              <a:rPr lang="en-GB" sz="1200" dirty="0" smtClean="0">
                <a:solidFill>
                  <a:srgbClr val="343434"/>
                </a:solidFill>
              </a:rPr>
              <a:t>Please use the four </a:t>
            </a:r>
            <a:r>
              <a:rPr lang="en-GB" sz="1200" dirty="0" err="1" smtClean="0">
                <a:solidFill>
                  <a:srgbClr val="343434"/>
                </a:solidFill>
              </a:rPr>
              <a:t>Gavi</a:t>
            </a:r>
            <a:r>
              <a:rPr lang="en-GB" sz="1200" dirty="0" smtClean="0">
                <a:solidFill>
                  <a:srgbClr val="343434"/>
                </a:solidFill>
              </a:rPr>
              <a:t> corporate colours where possible.  Specific strategic goals </a:t>
            </a:r>
            <a:br>
              <a:rPr lang="en-GB" sz="1200" dirty="0" smtClean="0">
                <a:solidFill>
                  <a:srgbClr val="343434"/>
                </a:solidFill>
              </a:rPr>
            </a:br>
            <a:r>
              <a:rPr lang="en-GB" sz="1200" dirty="0" smtClean="0">
                <a:solidFill>
                  <a:srgbClr val="343434"/>
                </a:solidFill>
              </a:rPr>
              <a:t>or vaccines should be highlighted using the key above. </a:t>
            </a:r>
          </a:p>
        </p:txBody>
      </p:sp>
      <p:sp>
        <p:nvSpPr>
          <p:cNvPr id="107" name="Freeform 8"/>
          <p:cNvSpPr>
            <a:spLocks/>
          </p:cNvSpPr>
          <p:nvPr userDrawn="1"/>
        </p:nvSpPr>
        <p:spPr bwMode="auto">
          <a:xfrm>
            <a:off x="4420800"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4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8" name="Rectangle 107"/>
          <p:cNvSpPr/>
          <p:nvPr userDrawn="1"/>
        </p:nvSpPr>
        <p:spPr>
          <a:xfrm>
            <a:off x="4888800"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RABIES</a:t>
            </a:r>
          </a:p>
          <a:p>
            <a:pPr rtl="0" fontAlgn="auto">
              <a:spcBef>
                <a:spcPts val="0"/>
              </a:spcBef>
              <a:spcAft>
                <a:spcPts val="0"/>
              </a:spcAft>
            </a:pPr>
            <a:r>
              <a:rPr lang="en-GB" sz="700" b="0" dirty="0" smtClean="0">
                <a:solidFill>
                  <a:srgbClr val="343434"/>
                </a:solidFill>
              </a:rPr>
              <a:t>R: 100</a:t>
            </a:r>
          </a:p>
          <a:p>
            <a:pPr rtl="0" fontAlgn="auto">
              <a:spcBef>
                <a:spcPts val="0"/>
              </a:spcBef>
              <a:spcAft>
                <a:spcPts val="0"/>
              </a:spcAft>
            </a:pPr>
            <a:r>
              <a:rPr lang="en-GB" sz="700" b="0" dirty="0" smtClean="0">
                <a:solidFill>
                  <a:srgbClr val="343434"/>
                </a:solidFill>
              </a:rPr>
              <a:t>G: 99</a:t>
            </a:r>
          </a:p>
          <a:p>
            <a:pPr rtl="0" fontAlgn="auto">
              <a:spcBef>
                <a:spcPts val="0"/>
              </a:spcBef>
              <a:spcAft>
                <a:spcPts val="0"/>
              </a:spcAft>
            </a:pPr>
            <a:r>
              <a:rPr lang="en-GB" sz="700" b="0" dirty="0" smtClean="0">
                <a:solidFill>
                  <a:srgbClr val="343434"/>
                </a:solidFill>
              </a:rPr>
              <a:t>B: 99</a:t>
            </a:r>
            <a:endParaRPr lang="en-GB" sz="700" b="0" dirty="0">
              <a:solidFill>
                <a:srgbClr val="343434"/>
              </a:solidFill>
            </a:endParaRPr>
          </a:p>
        </p:txBody>
      </p:sp>
      <p:sp>
        <p:nvSpPr>
          <p:cNvPr id="109" name="Freeform 8"/>
          <p:cNvSpPr>
            <a:spLocks/>
          </p:cNvSpPr>
          <p:nvPr userDrawn="1"/>
        </p:nvSpPr>
        <p:spPr bwMode="auto">
          <a:xfrm>
            <a:off x="935038"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0" name="Rectangle 109"/>
          <p:cNvSpPr/>
          <p:nvPr userDrawn="1"/>
        </p:nvSpPr>
        <p:spPr>
          <a:xfrm>
            <a:off x="1404646"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DENGUE</a:t>
            </a:r>
          </a:p>
          <a:p>
            <a:pPr rtl="0" fontAlgn="auto">
              <a:spcBef>
                <a:spcPts val="0"/>
              </a:spcBef>
              <a:spcAft>
                <a:spcPts val="0"/>
              </a:spcAft>
            </a:pPr>
            <a:r>
              <a:rPr lang="en-GB" sz="700" b="0" dirty="0" smtClean="0">
                <a:solidFill>
                  <a:srgbClr val="343434"/>
                </a:solidFill>
              </a:rPr>
              <a:t>R: 198</a:t>
            </a:r>
          </a:p>
          <a:p>
            <a:pPr rtl="0" fontAlgn="auto">
              <a:spcBef>
                <a:spcPts val="0"/>
              </a:spcBef>
              <a:spcAft>
                <a:spcPts val="0"/>
              </a:spcAft>
            </a:pPr>
            <a:r>
              <a:rPr lang="en-GB" sz="700" b="0" dirty="0" smtClean="0">
                <a:solidFill>
                  <a:srgbClr val="343434"/>
                </a:solidFill>
              </a:rPr>
              <a:t>G: 198</a:t>
            </a:r>
          </a:p>
          <a:p>
            <a:pPr rtl="0" fontAlgn="auto">
              <a:spcBef>
                <a:spcPts val="0"/>
              </a:spcBef>
              <a:spcAft>
                <a:spcPts val="0"/>
              </a:spcAft>
            </a:pPr>
            <a:r>
              <a:rPr lang="en-GB" sz="700" b="0" dirty="0" smtClean="0">
                <a:solidFill>
                  <a:srgbClr val="343434"/>
                </a:solidFill>
              </a:rPr>
              <a:t>B: 198</a:t>
            </a:r>
            <a:endParaRPr lang="en-GB" sz="700" b="0" dirty="0">
              <a:solidFill>
                <a:srgbClr val="343434"/>
              </a:solidFill>
            </a:endParaRPr>
          </a:p>
        </p:txBody>
      </p:sp>
      <p:sp>
        <p:nvSpPr>
          <p:cNvPr id="111" name="Freeform 8"/>
          <p:cNvSpPr>
            <a:spLocks/>
          </p:cNvSpPr>
          <p:nvPr userDrawn="1"/>
        </p:nvSpPr>
        <p:spPr bwMode="auto">
          <a:xfrm>
            <a:off x="2096959"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8A8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2" name="Rectangle 111"/>
          <p:cNvSpPr/>
          <p:nvPr userDrawn="1"/>
        </p:nvSpPr>
        <p:spPr>
          <a:xfrm>
            <a:off x="2566031"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MALARIA</a:t>
            </a:r>
          </a:p>
          <a:p>
            <a:pPr rtl="0" fontAlgn="auto">
              <a:spcBef>
                <a:spcPts val="0"/>
              </a:spcBef>
              <a:spcAft>
                <a:spcPts val="0"/>
              </a:spcAft>
            </a:pPr>
            <a:r>
              <a:rPr lang="en-GB" sz="700" b="0" dirty="0" smtClean="0">
                <a:solidFill>
                  <a:srgbClr val="343434"/>
                </a:solidFill>
              </a:rPr>
              <a:t>R: 168</a:t>
            </a:r>
          </a:p>
          <a:p>
            <a:pPr rtl="0" fontAlgn="auto">
              <a:spcBef>
                <a:spcPts val="0"/>
              </a:spcBef>
              <a:spcAft>
                <a:spcPts val="0"/>
              </a:spcAft>
            </a:pPr>
            <a:r>
              <a:rPr lang="en-GB" sz="700" b="0" dirty="0" smtClean="0">
                <a:solidFill>
                  <a:srgbClr val="343434"/>
                </a:solidFill>
              </a:rPr>
              <a:t>G: 168</a:t>
            </a:r>
          </a:p>
          <a:p>
            <a:pPr rtl="0" fontAlgn="auto">
              <a:spcBef>
                <a:spcPts val="0"/>
              </a:spcBef>
              <a:spcAft>
                <a:spcPts val="0"/>
              </a:spcAft>
            </a:pPr>
            <a:r>
              <a:rPr lang="en-GB" sz="700" b="0" dirty="0" smtClean="0">
                <a:solidFill>
                  <a:srgbClr val="343434"/>
                </a:solidFill>
              </a:rPr>
              <a:t>B: 167</a:t>
            </a:r>
            <a:endParaRPr lang="en-GB" sz="700" b="0" dirty="0">
              <a:solidFill>
                <a:srgbClr val="343434"/>
              </a:solidFill>
            </a:endParaRPr>
          </a:p>
        </p:txBody>
      </p:sp>
      <p:sp>
        <p:nvSpPr>
          <p:cNvPr id="113" name="Freeform 8"/>
          <p:cNvSpPr>
            <a:spLocks/>
          </p:cNvSpPr>
          <p:nvPr userDrawn="1"/>
        </p:nvSpPr>
        <p:spPr bwMode="auto">
          <a:xfrm>
            <a:off x="3258880"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4" name="Rectangle 113"/>
          <p:cNvSpPr/>
          <p:nvPr userDrawn="1"/>
        </p:nvSpPr>
        <p:spPr>
          <a:xfrm>
            <a:off x="3727416"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MATERNAL</a:t>
            </a:r>
          </a:p>
          <a:p>
            <a:pPr rtl="0" fontAlgn="auto">
              <a:spcBef>
                <a:spcPts val="0"/>
              </a:spcBef>
              <a:spcAft>
                <a:spcPts val="0"/>
              </a:spcAft>
            </a:pPr>
            <a:r>
              <a:rPr lang="en-GB" sz="700" dirty="0" smtClean="0">
                <a:solidFill>
                  <a:srgbClr val="343434"/>
                </a:solidFill>
              </a:rPr>
              <a:t>FLU</a:t>
            </a:r>
          </a:p>
          <a:p>
            <a:pPr rtl="0" fontAlgn="auto">
              <a:spcBef>
                <a:spcPts val="0"/>
              </a:spcBef>
              <a:spcAft>
                <a:spcPts val="0"/>
              </a:spcAft>
            </a:pPr>
            <a:r>
              <a:rPr lang="en-GB" sz="700" b="0" dirty="0" smtClean="0">
                <a:solidFill>
                  <a:srgbClr val="343434"/>
                </a:solidFill>
              </a:rPr>
              <a:t>R: 135</a:t>
            </a:r>
          </a:p>
          <a:p>
            <a:pPr rtl="0" fontAlgn="auto">
              <a:spcBef>
                <a:spcPts val="0"/>
              </a:spcBef>
              <a:spcAft>
                <a:spcPts val="0"/>
              </a:spcAft>
            </a:pPr>
            <a:r>
              <a:rPr lang="en-GB" sz="700" b="0" dirty="0" smtClean="0">
                <a:solidFill>
                  <a:srgbClr val="343434"/>
                </a:solidFill>
              </a:rPr>
              <a:t>G: 135</a:t>
            </a:r>
          </a:p>
          <a:p>
            <a:pPr rtl="0" fontAlgn="auto">
              <a:spcBef>
                <a:spcPts val="0"/>
              </a:spcBef>
              <a:spcAft>
                <a:spcPts val="0"/>
              </a:spcAft>
            </a:pPr>
            <a:r>
              <a:rPr lang="en-GB" sz="700" b="0" dirty="0" smtClean="0">
                <a:solidFill>
                  <a:srgbClr val="343434"/>
                </a:solidFill>
              </a:rPr>
              <a:t>B: 135</a:t>
            </a:r>
            <a:endParaRPr lang="en-GB" sz="700" b="0" dirty="0">
              <a:solidFill>
                <a:srgbClr val="343434"/>
              </a:solidFill>
            </a:endParaRPr>
          </a:p>
        </p:txBody>
      </p:sp>
      <p:sp>
        <p:nvSpPr>
          <p:cNvPr id="115" name="Freeform 8"/>
          <p:cNvSpPr>
            <a:spLocks/>
          </p:cNvSpPr>
          <p:nvPr userDrawn="1"/>
        </p:nvSpPr>
        <p:spPr bwMode="auto">
          <a:xfrm>
            <a:off x="7903444"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7D7061"/>
          </a:solidFill>
          <a:ln>
            <a:noFill/>
          </a:ln>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6" name="Rectangle 115"/>
          <p:cNvSpPr/>
          <p:nvPr userDrawn="1"/>
        </p:nvSpPr>
        <p:spPr>
          <a:xfrm>
            <a:off x="8373052"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TYPHOÏD</a:t>
            </a:r>
          </a:p>
          <a:p>
            <a:pPr rtl="0" fontAlgn="auto">
              <a:spcBef>
                <a:spcPts val="0"/>
              </a:spcBef>
              <a:spcAft>
                <a:spcPts val="0"/>
              </a:spcAft>
            </a:pPr>
            <a:r>
              <a:rPr lang="en-GB" sz="700" b="0" dirty="0" smtClean="0">
                <a:solidFill>
                  <a:srgbClr val="343434"/>
                </a:solidFill>
              </a:rPr>
              <a:t>R: 125</a:t>
            </a:r>
          </a:p>
          <a:p>
            <a:pPr rtl="0" fontAlgn="auto">
              <a:spcBef>
                <a:spcPts val="0"/>
              </a:spcBef>
              <a:spcAft>
                <a:spcPts val="0"/>
              </a:spcAft>
            </a:pPr>
            <a:r>
              <a:rPr lang="en-GB" sz="700" b="0" dirty="0" smtClean="0">
                <a:solidFill>
                  <a:srgbClr val="343434"/>
                </a:solidFill>
              </a:rPr>
              <a:t>G: 112</a:t>
            </a:r>
          </a:p>
          <a:p>
            <a:pPr rtl="0" fontAlgn="auto">
              <a:spcBef>
                <a:spcPts val="0"/>
              </a:spcBef>
              <a:spcAft>
                <a:spcPts val="0"/>
              </a:spcAft>
            </a:pPr>
            <a:r>
              <a:rPr lang="en-GB" sz="700" b="0" dirty="0" smtClean="0">
                <a:solidFill>
                  <a:srgbClr val="343434"/>
                </a:solidFill>
              </a:rPr>
              <a:t>B: 97</a:t>
            </a:r>
            <a:endParaRPr lang="en-GB" sz="700" b="0" dirty="0">
              <a:solidFill>
                <a:srgbClr val="343434"/>
              </a:solidFill>
            </a:endParaRPr>
          </a:p>
        </p:txBody>
      </p:sp>
      <p:sp>
        <p:nvSpPr>
          <p:cNvPr id="4" name="ZoneTexte 3"/>
          <p:cNvSpPr txBox="1"/>
          <p:nvPr userDrawn="1"/>
        </p:nvSpPr>
        <p:spPr>
          <a:xfrm>
            <a:off x="840535" y="0"/>
            <a:ext cx="7908178" cy="1080094"/>
          </a:xfrm>
          <a:prstGeom prst="rect">
            <a:avLst/>
          </a:prstGeom>
          <a:noFill/>
        </p:spPr>
        <p:txBody>
          <a:bodyPr wrap="square" rtlCol="0" anchor="b" anchorCtr="0">
            <a:noAutofit/>
          </a:bodyPr>
          <a:lstStyle/>
          <a:p>
            <a:pPr rtl="0" fontAlgn="auto">
              <a:spcBef>
                <a:spcPts val="0"/>
              </a:spcBef>
              <a:spcAft>
                <a:spcPts val="0"/>
              </a:spcAft>
            </a:pPr>
            <a:r>
              <a:rPr lang="en-GB" sz="2800" b="0" dirty="0" smtClean="0">
                <a:solidFill>
                  <a:srgbClr val="005CB9"/>
                </a:solidFill>
                <a:latin typeface="Arial"/>
                <a:cs typeface="+mn-cs"/>
              </a:rPr>
              <a:t>BRAND COLOUR PALETTE</a:t>
            </a:r>
            <a:endParaRPr lang="en-GB" sz="2800" b="0" dirty="0">
              <a:solidFill>
                <a:srgbClr val="005CB9"/>
              </a:solidFill>
              <a:latin typeface="Arial"/>
              <a:cs typeface="+mn-cs"/>
            </a:endParaRPr>
          </a:p>
        </p:txBody>
      </p:sp>
    </p:spTree>
    <p:extLst>
      <p:ext uri="{BB962C8B-B14F-4D97-AF65-F5344CB8AC3E}">
        <p14:creationId xmlns:p14="http://schemas.microsoft.com/office/powerpoint/2010/main" val="24404810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Chapter_Layout">
    <p:spTree>
      <p:nvGrpSpPr>
        <p:cNvPr id="1" name=""/>
        <p:cNvGrpSpPr/>
        <p:nvPr/>
      </p:nvGrpSpPr>
      <p:grpSpPr>
        <a:xfrm>
          <a:off x="0" y="0"/>
          <a:ext cx="0" cy="0"/>
          <a:chOff x="0" y="0"/>
          <a:chExt cx="0" cy="0"/>
        </a:xfrm>
      </p:grpSpPr>
      <p:pic>
        <p:nvPicPr>
          <p:cNvPr id="6" name="Image 17" descr="FD_03_chap_110x190,5.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gray">
          <a:xfrm>
            <a:off x="0" y="0"/>
            <a:ext cx="39592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 name="Connecteur droit 14"/>
          <p:cNvCxnSpPr/>
          <p:nvPr userDrawn="1"/>
        </p:nvCxnSpPr>
        <p:spPr bwMode="gray">
          <a:xfrm flipH="1">
            <a:off x="3635375" y="2389188"/>
            <a:ext cx="15843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bwMode="gray">
          <a:xfrm>
            <a:off x="3635374" y="1036638"/>
            <a:ext cx="3263901" cy="1268759"/>
          </a:xfrm>
        </p:spPr>
        <p:txBody>
          <a:bodyPr/>
          <a:lstStyle/>
          <a:p>
            <a:r>
              <a:rPr lang="en-US" noProof="0" smtClean="0"/>
              <a:t>Click to edit Master title style</a:t>
            </a:r>
            <a:endParaRPr lang="en-US" noProof="0" dirty="0"/>
          </a:p>
        </p:txBody>
      </p:sp>
      <p:sp>
        <p:nvSpPr>
          <p:cNvPr id="10" name="Espace réservé du texte 9"/>
          <p:cNvSpPr>
            <a:spLocks noGrp="1"/>
          </p:cNvSpPr>
          <p:nvPr>
            <p:ph type="body" sz="quarter" idx="13"/>
          </p:nvPr>
        </p:nvSpPr>
        <p:spPr bwMode="gray">
          <a:xfrm>
            <a:off x="3635376" y="2574000"/>
            <a:ext cx="3263900" cy="3447388"/>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a:p>
        </p:txBody>
      </p:sp>
      <p:sp>
        <p:nvSpPr>
          <p:cNvPr id="14" name="Espace réservé du texte 9"/>
          <p:cNvSpPr>
            <a:spLocks noGrp="1"/>
          </p:cNvSpPr>
          <p:nvPr>
            <p:ph type="body" sz="quarter" idx="14"/>
          </p:nvPr>
        </p:nvSpPr>
        <p:spPr bwMode="gray">
          <a:xfrm>
            <a:off x="0" y="139974"/>
            <a:ext cx="2628000" cy="5017814"/>
          </a:xfrm>
        </p:spPr>
        <p:txBody>
          <a:bodyPr/>
          <a:lstStyle>
            <a:lvl1pPr algn="r">
              <a:defRPr sz="16600" b="1">
                <a:solidFill>
                  <a:schemeClr val="bg1"/>
                </a:solidFill>
              </a:defRPr>
            </a:lvl1pPr>
          </a:lstStyle>
          <a:p>
            <a:pPr lvl="0"/>
            <a:r>
              <a:rPr lang="en-US" noProof="0" smtClean="0"/>
              <a:t>Click to edit Master text styles</a:t>
            </a:r>
          </a:p>
        </p:txBody>
      </p:sp>
      <p:sp>
        <p:nvSpPr>
          <p:cNvPr id="19" name="Espace réservé pour une image  17"/>
          <p:cNvSpPr>
            <a:spLocks noGrp="1"/>
          </p:cNvSpPr>
          <p:nvPr>
            <p:ph type="pic" sz="quarter" idx="18"/>
          </p:nvPr>
        </p:nvSpPr>
        <p:spPr bwMode="gray">
          <a:xfrm>
            <a:off x="7254332" y="132082"/>
            <a:ext cx="1899827" cy="5812641"/>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1668519 w 3913244"/>
              <a:gd name="connsiteY0" fmla="*/ 0 h 5183692"/>
              <a:gd name="connsiteX1" fmla="*/ 3913244 w 3913244"/>
              <a:gd name="connsiteY1" fmla="*/ 0 h 5183692"/>
              <a:gd name="connsiteX2" fmla="*/ 3913244 w 3913244"/>
              <a:gd name="connsiteY2" fmla="*/ 5157788 h 5183692"/>
              <a:gd name="connsiteX3" fmla="*/ 2456872 w 3913244"/>
              <a:gd name="connsiteY3" fmla="*/ 5183633 h 5183692"/>
              <a:gd name="connsiteX4" fmla="*/ 205340 w 3913244"/>
              <a:gd name="connsiteY4" fmla="*/ 2562613 h 5183692"/>
              <a:gd name="connsiteX5" fmla="*/ 1668519 w 3913244"/>
              <a:gd name="connsiteY5" fmla="*/ 0 h 5183692"/>
              <a:gd name="connsiteX0" fmla="*/ 1668519 w 3923404"/>
              <a:gd name="connsiteY0" fmla="*/ 0 h 5939409"/>
              <a:gd name="connsiteX1" fmla="*/ 3913244 w 3923404"/>
              <a:gd name="connsiteY1" fmla="*/ 0 h 5939409"/>
              <a:gd name="connsiteX2" fmla="*/ 3923404 w 3923404"/>
              <a:gd name="connsiteY2" fmla="*/ 5939409 h 5939409"/>
              <a:gd name="connsiteX3" fmla="*/ 2456872 w 3923404"/>
              <a:gd name="connsiteY3" fmla="*/ 5183633 h 5939409"/>
              <a:gd name="connsiteX4" fmla="*/ 205340 w 3923404"/>
              <a:gd name="connsiteY4" fmla="*/ 2562613 h 5939409"/>
              <a:gd name="connsiteX5" fmla="*/ 1668519 w 3923404"/>
              <a:gd name="connsiteY5" fmla="*/ 0 h 5939409"/>
              <a:gd name="connsiteX0" fmla="*/ 1668519 w 3923404"/>
              <a:gd name="connsiteY0" fmla="*/ 0 h 5939409"/>
              <a:gd name="connsiteX1" fmla="*/ 3913244 w 3923404"/>
              <a:gd name="connsiteY1" fmla="*/ 0 h 5939409"/>
              <a:gd name="connsiteX2" fmla="*/ 3923404 w 3923404"/>
              <a:gd name="connsiteY2" fmla="*/ 5939409 h 5939409"/>
              <a:gd name="connsiteX3" fmla="*/ 2456872 w 3923404"/>
              <a:gd name="connsiteY3" fmla="*/ 5183633 h 5939409"/>
              <a:gd name="connsiteX4" fmla="*/ 205340 w 3923404"/>
              <a:gd name="connsiteY4" fmla="*/ 2562613 h 5939409"/>
              <a:gd name="connsiteX5" fmla="*/ 1668519 w 3923404"/>
              <a:gd name="connsiteY5" fmla="*/ 0 h 5939409"/>
              <a:gd name="connsiteX0" fmla="*/ 1696047 w 3950932"/>
              <a:gd name="connsiteY0" fmla="*/ 0 h 5939409"/>
              <a:gd name="connsiteX1" fmla="*/ 3940772 w 3950932"/>
              <a:gd name="connsiteY1" fmla="*/ 0 h 5939409"/>
              <a:gd name="connsiteX2" fmla="*/ 3950932 w 3950932"/>
              <a:gd name="connsiteY2" fmla="*/ 5939409 h 5939409"/>
              <a:gd name="connsiteX3" fmla="*/ 2484400 w 3950932"/>
              <a:gd name="connsiteY3" fmla="*/ 5183633 h 5939409"/>
              <a:gd name="connsiteX4" fmla="*/ 232868 w 3950932"/>
              <a:gd name="connsiteY4" fmla="*/ 2562613 h 5939409"/>
              <a:gd name="connsiteX5" fmla="*/ 1696047 w 3950932"/>
              <a:gd name="connsiteY5" fmla="*/ 0 h 5939409"/>
              <a:gd name="connsiteX0" fmla="*/ 1463179 w 3718064"/>
              <a:gd name="connsiteY0" fmla="*/ 0 h 5983194"/>
              <a:gd name="connsiteX1" fmla="*/ 3707904 w 3718064"/>
              <a:gd name="connsiteY1" fmla="*/ 0 h 5983194"/>
              <a:gd name="connsiteX2" fmla="*/ 3718064 w 3718064"/>
              <a:gd name="connsiteY2" fmla="*/ 5939409 h 5983194"/>
              <a:gd name="connsiteX3" fmla="*/ 0 w 3718064"/>
              <a:gd name="connsiteY3" fmla="*/ 2562613 h 5983194"/>
              <a:gd name="connsiteX4" fmla="*/ 1463179 w 3718064"/>
              <a:gd name="connsiteY4" fmla="*/ 0 h 5983194"/>
              <a:gd name="connsiteX0" fmla="*/ 1464005 w 3718890"/>
              <a:gd name="connsiteY0" fmla="*/ 0 h 5987401"/>
              <a:gd name="connsiteX1" fmla="*/ 3708730 w 3718890"/>
              <a:gd name="connsiteY1" fmla="*/ 0 h 5987401"/>
              <a:gd name="connsiteX2" fmla="*/ 3718890 w 3718890"/>
              <a:gd name="connsiteY2" fmla="*/ 5939409 h 5987401"/>
              <a:gd name="connsiteX3" fmla="*/ 826 w 3718890"/>
              <a:gd name="connsiteY3" fmla="*/ 2562613 h 5987401"/>
              <a:gd name="connsiteX4" fmla="*/ 1464005 w 3718890"/>
              <a:gd name="connsiteY4" fmla="*/ 0 h 5987401"/>
              <a:gd name="connsiteX0" fmla="*/ 1267 w 2256152"/>
              <a:gd name="connsiteY0" fmla="*/ 0 h 6002954"/>
              <a:gd name="connsiteX1" fmla="*/ 2245992 w 2256152"/>
              <a:gd name="connsiteY1" fmla="*/ 0 h 6002954"/>
              <a:gd name="connsiteX2" fmla="*/ 2256152 w 2256152"/>
              <a:gd name="connsiteY2" fmla="*/ 5939409 h 6002954"/>
              <a:gd name="connsiteX3" fmla="*/ 956168 w 2256152"/>
              <a:gd name="connsiteY3" fmla="*/ 3273178 h 6002954"/>
              <a:gd name="connsiteX4" fmla="*/ 1267 w 2256152"/>
              <a:gd name="connsiteY4" fmla="*/ 0 h 6002954"/>
              <a:gd name="connsiteX0" fmla="*/ 2 w 1299986"/>
              <a:gd name="connsiteY0" fmla="*/ 3321709 h 6044422"/>
              <a:gd name="connsiteX1" fmla="*/ 1289826 w 1299986"/>
              <a:gd name="connsiteY1" fmla="*/ 48531 h 6044422"/>
              <a:gd name="connsiteX2" fmla="*/ 1299986 w 1299986"/>
              <a:gd name="connsiteY2" fmla="*/ 5987940 h 6044422"/>
              <a:gd name="connsiteX3" fmla="*/ 2 w 1299986"/>
              <a:gd name="connsiteY3" fmla="*/ 3321709 h 6044422"/>
              <a:gd name="connsiteX0" fmla="*/ 2 w 1299986"/>
              <a:gd name="connsiteY0" fmla="*/ 3273178 h 5995891"/>
              <a:gd name="connsiteX1" fmla="*/ 1289826 w 1299986"/>
              <a:gd name="connsiteY1" fmla="*/ 0 h 5995891"/>
              <a:gd name="connsiteX2" fmla="*/ 1299986 w 1299986"/>
              <a:gd name="connsiteY2" fmla="*/ 5939409 h 5995891"/>
              <a:gd name="connsiteX3" fmla="*/ 2 w 1299986"/>
              <a:gd name="connsiteY3" fmla="*/ 3273178 h 5995891"/>
              <a:gd name="connsiteX0" fmla="*/ 2 w 1299986"/>
              <a:gd name="connsiteY0" fmla="*/ 3273178 h 5995891"/>
              <a:gd name="connsiteX1" fmla="*/ 1289826 w 1299986"/>
              <a:gd name="connsiteY1" fmla="*/ 0 h 5995891"/>
              <a:gd name="connsiteX2" fmla="*/ 1299986 w 1299986"/>
              <a:gd name="connsiteY2" fmla="*/ 5939409 h 5995891"/>
              <a:gd name="connsiteX3" fmla="*/ 2 w 1299986"/>
              <a:gd name="connsiteY3" fmla="*/ 3273178 h 5995891"/>
              <a:gd name="connsiteX0" fmla="*/ 2 w 1299986"/>
              <a:gd name="connsiteY0" fmla="*/ 3273178 h 5995891"/>
              <a:gd name="connsiteX1" fmla="*/ 1289826 w 1299986"/>
              <a:gd name="connsiteY1" fmla="*/ 0 h 5995891"/>
              <a:gd name="connsiteX2" fmla="*/ 1299986 w 1299986"/>
              <a:gd name="connsiteY2" fmla="*/ 5939409 h 5995891"/>
              <a:gd name="connsiteX3" fmla="*/ 2 w 1299986"/>
              <a:gd name="connsiteY3" fmla="*/ 3273178 h 5995891"/>
              <a:gd name="connsiteX0" fmla="*/ 2 w 1299986"/>
              <a:gd name="connsiteY0" fmla="*/ 2725028 h 5445777"/>
              <a:gd name="connsiteX1" fmla="*/ 1289826 w 1299986"/>
              <a:gd name="connsiteY1" fmla="*/ 0 h 5445777"/>
              <a:gd name="connsiteX2" fmla="*/ 1299986 w 1299986"/>
              <a:gd name="connsiteY2" fmla="*/ 5391259 h 5445777"/>
              <a:gd name="connsiteX3" fmla="*/ 2 w 1299986"/>
              <a:gd name="connsiteY3" fmla="*/ 2725028 h 5445777"/>
              <a:gd name="connsiteX0" fmla="*/ 2 w 1299986"/>
              <a:gd name="connsiteY0" fmla="*/ 3141216 h 5863443"/>
              <a:gd name="connsiteX1" fmla="*/ 1289826 w 1299986"/>
              <a:gd name="connsiteY1" fmla="*/ 0 h 5863443"/>
              <a:gd name="connsiteX2" fmla="*/ 1299986 w 1299986"/>
              <a:gd name="connsiteY2" fmla="*/ 5807447 h 5863443"/>
              <a:gd name="connsiteX3" fmla="*/ 2 w 1299986"/>
              <a:gd name="connsiteY3" fmla="*/ 3141216 h 5863443"/>
              <a:gd name="connsiteX0" fmla="*/ 2 w 1299986"/>
              <a:gd name="connsiteY0" fmla="*/ 3141216 h 5863444"/>
              <a:gd name="connsiteX1" fmla="*/ 1289826 w 1299986"/>
              <a:gd name="connsiteY1" fmla="*/ 0 h 5863444"/>
              <a:gd name="connsiteX2" fmla="*/ 1299986 w 1299986"/>
              <a:gd name="connsiteY2" fmla="*/ 5807447 h 5863444"/>
              <a:gd name="connsiteX3" fmla="*/ 2 w 1299986"/>
              <a:gd name="connsiteY3" fmla="*/ 3141216 h 5863444"/>
              <a:gd name="connsiteX0" fmla="*/ 1 w 1889265"/>
              <a:gd name="connsiteY0" fmla="*/ 3851780 h 5885741"/>
              <a:gd name="connsiteX1" fmla="*/ 1879105 w 1889265"/>
              <a:gd name="connsiteY1" fmla="*/ 0 h 5885741"/>
              <a:gd name="connsiteX2" fmla="*/ 1889265 w 1889265"/>
              <a:gd name="connsiteY2" fmla="*/ 5807447 h 5885741"/>
              <a:gd name="connsiteX3" fmla="*/ 1 w 1889265"/>
              <a:gd name="connsiteY3" fmla="*/ 3851780 h 5885741"/>
              <a:gd name="connsiteX0" fmla="*/ 694 w 1889958"/>
              <a:gd name="connsiteY0" fmla="*/ 3851780 h 5898819"/>
              <a:gd name="connsiteX1" fmla="*/ 1879798 w 1889958"/>
              <a:gd name="connsiteY1" fmla="*/ 0 h 5898819"/>
              <a:gd name="connsiteX2" fmla="*/ 1889958 w 1889958"/>
              <a:gd name="connsiteY2" fmla="*/ 5807447 h 5898819"/>
              <a:gd name="connsiteX3" fmla="*/ 694 w 1889958"/>
              <a:gd name="connsiteY3" fmla="*/ 3851780 h 5898819"/>
              <a:gd name="connsiteX0" fmla="*/ 694 w 1889958"/>
              <a:gd name="connsiteY0" fmla="*/ 3740120 h 5892762"/>
              <a:gd name="connsiteX1" fmla="*/ 1879798 w 1889958"/>
              <a:gd name="connsiteY1" fmla="*/ 0 h 5892762"/>
              <a:gd name="connsiteX2" fmla="*/ 1889958 w 1889958"/>
              <a:gd name="connsiteY2" fmla="*/ 5807447 h 5892762"/>
              <a:gd name="connsiteX3" fmla="*/ 694 w 1889958"/>
              <a:gd name="connsiteY3" fmla="*/ 3740120 h 5892762"/>
              <a:gd name="connsiteX0" fmla="*/ 690 w 1900114"/>
              <a:gd name="connsiteY0" fmla="*/ 3811177 h 5896524"/>
              <a:gd name="connsiteX1" fmla="*/ 1889954 w 1900114"/>
              <a:gd name="connsiteY1" fmla="*/ 0 h 5896524"/>
              <a:gd name="connsiteX2" fmla="*/ 1900114 w 1900114"/>
              <a:gd name="connsiteY2" fmla="*/ 5807447 h 5896524"/>
              <a:gd name="connsiteX3" fmla="*/ 690 w 1900114"/>
              <a:gd name="connsiteY3" fmla="*/ 3811177 h 5896524"/>
              <a:gd name="connsiteX0" fmla="*/ 690 w 1900114"/>
              <a:gd name="connsiteY0" fmla="*/ 3811177 h 5807447"/>
              <a:gd name="connsiteX1" fmla="*/ 1889954 w 1900114"/>
              <a:gd name="connsiteY1" fmla="*/ 0 h 5807447"/>
              <a:gd name="connsiteX2" fmla="*/ 1900114 w 1900114"/>
              <a:gd name="connsiteY2" fmla="*/ 5807447 h 5807447"/>
              <a:gd name="connsiteX3" fmla="*/ 690 w 1900114"/>
              <a:gd name="connsiteY3" fmla="*/ 3811177 h 5807447"/>
              <a:gd name="connsiteX0" fmla="*/ 690 w 1900114"/>
              <a:gd name="connsiteY0" fmla="*/ 3811177 h 5807447"/>
              <a:gd name="connsiteX1" fmla="*/ 1889954 w 1900114"/>
              <a:gd name="connsiteY1" fmla="*/ 0 h 5807447"/>
              <a:gd name="connsiteX2" fmla="*/ 1900114 w 1900114"/>
              <a:gd name="connsiteY2" fmla="*/ 5807447 h 5807447"/>
              <a:gd name="connsiteX3" fmla="*/ 690 w 1900114"/>
              <a:gd name="connsiteY3" fmla="*/ 3811177 h 5807447"/>
              <a:gd name="connsiteX0" fmla="*/ 403 w 1899827"/>
              <a:gd name="connsiteY0" fmla="*/ 3811177 h 5807447"/>
              <a:gd name="connsiteX1" fmla="*/ 1889667 w 1899827"/>
              <a:gd name="connsiteY1" fmla="*/ 0 h 5807447"/>
              <a:gd name="connsiteX2" fmla="*/ 1899827 w 1899827"/>
              <a:gd name="connsiteY2" fmla="*/ 5807447 h 5807447"/>
              <a:gd name="connsiteX3" fmla="*/ 403 w 1899827"/>
              <a:gd name="connsiteY3" fmla="*/ 3811177 h 5807447"/>
            </a:gdLst>
            <a:ahLst/>
            <a:cxnLst>
              <a:cxn ang="0">
                <a:pos x="connsiteX0" y="connsiteY0"/>
              </a:cxn>
              <a:cxn ang="0">
                <a:pos x="connsiteX1" y="connsiteY1"/>
              </a:cxn>
              <a:cxn ang="0">
                <a:pos x="connsiteX2" y="connsiteY2"/>
              </a:cxn>
              <a:cxn ang="0">
                <a:pos x="connsiteX3" y="connsiteY3"/>
              </a:cxn>
            </a:cxnLst>
            <a:rect l="l" t="t" r="r" b="b"/>
            <a:pathLst>
              <a:path w="1899827" h="5807447">
                <a:moveTo>
                  <a:pt x="403" y="3811177"/>
                </a:moveTo>
                <a:cubicBezTo>
                  <a:pt x="-31770" y="2467685"/>
                  <a:pt x="1876203" y="854946"/>
                  <a:pt x="1889667" y="0"/>
                </a:cubicBezTo>
                <a:cubicBezTo>
                  <a:pt x="1893054" y="1979803"/>
                  <a:pt x="1896440" y="3827644"/>
                  <a:pt x="1899827" y="5807447"/>
                </a:cubicBezTo>
                <a:cubicBezTo>
                  <a:pt x="1007523" y="5706703"/>
                  <a:pt x="32576" y="5154669"/>
                  <a:pt x="403" y="3811177"/>
                </a:cubicBezTo>
                <a:close/>
              </a:path>
            </a:pathLst>
          </a:custGeom>
          <a:solidFill>
            <a:schemeClr val="bg2"/>
          </a:solidFill>
          <a:ln w="3175">
            <a:noFill/>
          </a:ln>
        </p:spPr>
        <p:txBody>
          <a:bodyPr tIns="720000" rtlCol="0" anchor="ctr">
            <a:noAutofit/>
          </a:bodyPr>
          <a:lstStyle>
            <a:lvl1pPr algn="ctr">
              <a:defRPr sz="1500">
                <a:solidFill>
                  <a:schemeClr val="bg1"/>
                </a:solidFill>
              </a:defRPr>
            </a:lvl1pPr>
          </a:lstStyle>
          <a:p>
            <a:pPr lvl="0"/>
            <a:r>
              <a:rPr lang="en-US" noProof="0" smtClean="0"/>
              <a:t>Click icon to add picture</a:t>
            </a:r>
            <a:endParaRPr lang="en-US" noProof="0" dirty="0"/>
          </a:p>
        </p:txBody>
      </p:sp>
      <p:sp>
        <p:nvSpPr>
          <p:cNvPr id="8" name="Espace réservé de la date 10"/>
          <p:cNvSpPr>
            <a:spLocks noGrp="1"/>
          </p:cNvSpPr>
          <p:nvPr>
            <p:ph type="dt" sz="half" idx="19"/>
          </p:nvPr>
        </p:nvSpPr>
        <p:spPr/>
        <p:txBody>
          <a:bodyPr/>
          <a:lstStyle>
            <a:lvl1pPr>
              <a:defRPr/>
            </a:lvl1pPr>
          </a:lstStyle>
          <a:p>
            <a:pPr>
              <a:defRPr/>
            </a:pPr>
            <a:r>
              <a:rPr lang="en-US">
                <a:solidFill>
                  <a:prstClr val="white">
                    <a:alpha val="0"/>
                  </a:prstClr>
                </a:solidFill>
              </a:rPr>
              <a:t>Date</a:t>
            </a:r>
          </a:p>
        </p:txBody>
      </p:sp>
      <p:sp>
        <p:nvSpPr>
          <p:cNvPr id="9" name="Espace réservé du numéro de diapositive 11"/>
          <p:cNvSpPr>
            <a:spLocks noGrp="1"/>
          </p:cNvSpPr>
          <p:nvPr>
            <p:ph type="sldNum" sz="quarter" idx="20"/>
          </p:nvPr>
        </p:nvSpPr>
        <p:spPr/>
        <p:txBody>
          <a:bodyPr/>
          <a:lstStyle>
            <a:lvl1pPr>
              <a:defRPr/>
            </a:lvl1pPr>
          </a:lstStyle>
          <a:p>
            <a:pPr>
              <a:defRPr/>
            </a:pPr>
            <a:fld id="{669CD8F2-86ED-43C7-A24E-82A206DEE6AE}" type="slidenum">
              <a:rPr lang="en-US">
                <a:solidFill>
                  <a:srgbClr val="343434"/>
                </a:solidFill>
              </a:rPr>
              <a:pPr>
                <a:defRPr/>
              </a:pPr>
              <a:t>‹#›</a:t>
            </a:fld>
            <a:endParaRPr lang="en-US">
              <a:solidFill>
                <a:srgbClr val="343434"/>
              </a:solidFill>
            </a:endParaRPr>
          </a:p>
        </p:txBody>
      </p:sp>
      <p:sp>
        <p:nvSpPr>
          <p:cNvPr id="11" name="Espace réservé du pied de page 12"/>
          <p:cNvSpPr>
            <a:spLocks noGrp="1"/>
          </p:cNvSpPr>
          <p:nvPr>
            <p:ph type="ftr" sz="quarter" idx="21"/>
          </p:nvPr>
        </p:nvSpPr>
        <p:spPr/>
        <p:txBody>
          <a:bodyPr/>
          <a:lstStyle>
            <a:lvl1pPr>
              <a:defRPr/>
            </a:lvl1pPr>
          </a:lstStyle>
          <a:p>
            <a:pPr>
              <a:defRPr/>
            </a:pPr>
            <a:r>
              <a:rPr lang="en-US">
                <a:solidFill>
                  <a:srgbClr val="005CB9"/>
                </a:solidFill>
              </a:rPr>
              <a:t>#</a:t>
            </a:r>
            <a:r>
              <a:rPr lang="en-US" err="1">
                <a:solidFill>
                  <a:srgbClr val="005CB9"/>
                </a:solidFill>
              </a:rPr>
              <a:t>vaccineswork</a:t>
            </a:r>
            <a:endParaRPr lang="en-US">
              <a:solidFill>
                <a:srgbClr val="005CB9"/>
              </a:solidFill>
            </a:endParaRPr>
          </a:p>
        </p:txBody>
      </p:sp>
    </p:spTree>
    <p:extLst>
      <p:ext uri="{BB962C8B-B14F-4D97-AF65-F5344CB8AC3E}">
        <p14:creationId xmlns:p14="http://schemas.microsoft.com/office/powerpoint/2010/main" val="189885341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Cover_Blue">
    <p:spTree>
      <p:nvGrpSpPr>
        <p:cNvPr id="1" name=""/>
        <p:cNvGrpSpPr/>
        <p:nvPr/>
      </p:nvGrpSpPr>
      <p:grpSpPr>
        <a:xfrm>
          <a:off x="0" y="0"/>
          <a:ext cx="0" cy="0"/>
          <a:chOff x="0" y="0"/>
          <a:chExt cx="0" cy="0"/>
        </a:xfrm>
      </p:grpSpPr>
      <p:pic>
        <p:nvPicPr>
          <p:cNvPr id="14" name="Image 13" descr="FD_02_bleu.png"/>
          <p:cNvPicPr>
            <a:picLocks noChangeAspect="1"/>
          </p:cNvPicPr>
          <p:nvPr userDrawn="1"/>
        </p:nvPicPr>
        <p:blipFill>
          <a:blip r:embed="rId2" cstate="print"/>
          <a:stretch>
            <a:fillRect/>
          </a:stretch>
        </p:blipFill>
        <p:spPr bwMode="gray">
          <a:xfrm>
            <a:off x="0" y="0"/>
            <a:ext cx="9144000" cy="5157788"/>
          </a:xfrm>
          <a:prstGeom prst="rect">
            <a:avLst/>
          </a:prstGeom>
        </p:spPr>
      </p:pic>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314"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TITLE</a:t>
            </a:r>
          </a:p>
        </p:txBody>
      </p:sp>
      <p:sp>
        <p:nvSpPr>
          <p:cNvPr id="8" name="Espace réservé du texte 8"/>
          <p:cNvSpPr>
            <a:spLocks noGrp="1"/>
          </p:cNvSpPr>
          <p:nvPr>
            <p:ph type="body" sz="quarter" idx="14" hasCustomPrompt="1"/>
          </p:nvPr>
        </p:nvSpPr>
        <p:spPr bwMode="gray">
          <a:xfrm>
            <a:off x="468314" y="3585600"/>
            <a:ext cx="4824411" cy="1479600"/>
          </a:xfrm>
        </p:spPr>
        <p:txBody>
          <a:bodyPr anchor="t" anchorCtr="0"/>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SUBTITLE</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8" name="Rectangle 17"/>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3095680610"/>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Cover_Picture_2">
    <p:spTree>
      <p:nvGrpSpPr>
        <p:cNvPr id="1" name=""/>
        <p:cNvGrpSpPr/>
        <p:nvPr/>
      </p:nvGrpSpPr>
      <p:grpSpPr>
        <a:xfrm>
          <a:off x="0" y="0"/>
          <a:ext cx="0" cy="0"/>
          <a:chOff x="0" y="0"/>
          <a:chExt cx="0" cy="0"/>
        </a:xfrm>
      </p:grpSpPr>
      <p:pic>
        <p:nvPicPr>
          <p:cNvPr id="21" name="Image 20" descr="FD_1_L254.png"/>
          <p:cNvPicPr>
            <a:picLocks noChangeAspect="1"/>
          </p:cNvPicPr>
          <p:nvPr userDrawn="1"/>
        </p:nvPicPr>
        <p:blipFill>
          <a:blip r:embed="rId2" cstate="print"/>
          <a:stretch>
            <a:fillRect/>
          </a:stretch>
        </p:blipFill>
        <p:spPr bwMode="gray">
          <a:xfrm>
            <a:off x="1" y="0"/>
            <a:ext cx="9144000" cy="5157788"/>
          </a:xfrm>
          <a:prstGeom prst="rect">
            <a:avLst/>
          </a:prstGeom>
        </p:spPr>
      </p:pic>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TITLE</a:t>
            </a:r>
          </a:p>
        </p:txBody>
      </p:sp>
      <p:sp>
        <p:nvSpPr>
          <p:cNvPr id="8" name="Espace réservé du texte 8"/>
          <p:cNvSpPr>
            <a:spLocks noGrp="1"/>
          </p:cNvSpPr>
          <p:nvPr>
            <p:ph type="body" sz="quarter" idx="14" hasCustomPrompt="1"/>
          </p:nvPr>
        </p:nvSpPr>
        <p:spPr bwMode="gray">
          <a:xfrm>
            <a:off x="468314" y="3585600"/>
            <a:ext cx="3592800" cy="1479600"/>
          </a:xfrm>
        </p:spPr>
        <p:txBody>
          <a:bodyPr anchor="t" anchorCtr="0"/>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SUBTITLE</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
        <p:nvSpPr>
          <p:cNvPr id="18" name="Espace réservé pour une image  17"/>
          <p:cNvSpPr>
            <a:spLocks noGrp="1"/>
          </p:cNvSpPr>
          <p:nvPr>
            <p:ph type="pic" sz="quarter" idx="18" hasCustomPrompt="1"/>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GB" noProof="0" dirty="0" smtClean="0"/>
              <a:t>Select your own photo</a:t>
            </a:r>
            <a:endParaRPr lang="en-GB" noProof="0" dirty="0"/>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346936452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Chapter_Layout">
    <p:spTree>
      <p:nvGrpSpPr>
        <p:cNvPr id="1" name=""/>
        <p:cNvGrpSpPr/>
        <p:nvPr/>
      </p:nvGrpSpPr>
      <p:grpSpPr>
        <a:xfrm>
          <a:off x="0" y="0"/>
          <a:ext cx="0" cy="0"/>
          <a:chOff x="0" y="0"/>
          <a:chExt cx="0" cy="0"/>
        </a:xfrm>
      </p:grpSpPr>
      <p:pic>
        <p:nvPicPr>
          <p:cNvPr id="18" name="Image 17" descr="FD_03_chap_110x190,5.png"/>
          <p:cNvPicPr>
            <a:picLocks noChangeAspect="1"/>
          </p:cNvPicPr>
          <p:nvPr userDrawn="1"/>
        </p:nvPicPr>
        <p:blipFill>
          <a:blip r:embed="rId2" cstate="print"/>
          <a:stretch>
            <a:fillRect/>
          </a:stretch>
        </p:blipFill>
        <p:spPr bwMode="gray">
          <a:xfrm>
            <a:off x="0" y="0"/>
            <a:ext cx="3959352" cy="6858000"/>
          </a:xfrm>
          <a:prstGeom prst="rect">
            <a:avLst/>
          </a:prstGeom>
        </p:spPr>
      </p:pic>
      <p:sp>
        <p:nvSpPr>
          <p:cNvPr id="2" name="Titre 1"/>
          <p:cNvSpPr>
            <a:spLocks noGrp="1"/>
          </p:cNvSpPr>
          <p:nvPr>
            <p:ph type="title" hasCustomPrompt="1"/>
          </p:nvPr>
        </p:nvSpPr>
        <p:spPr bwMode="gray">
          <a:xfrm>
            <a:off x="3635374" y="1036638"/>
            <a:ext cx="4645025" cy="1268759"/>
          </a:xfrm>
        </p:spPr>
        <p:txBody>
          <a:bodyPr/>
          <a:lstStyle/>
          <a:p>
            <a:r>
              <a:rPr lang="en-GB" noProof="0" dirty="0" smtClean="0"/>
              <a:t>TITLE</a:t>
            </a:r>
            <a:endParaRPr lang="en-GB" noProof="0" dirty="0"/>
          </a:p>
        </p:txBody>
      </p:sp>
      <p:sp>
        <p:nvSpPr>
          <p:cNvPr id="10" name="Espace réservé du texte 9"/>
          <p:cNvSpPr>
            <a:spLocks noGrp="1"/>
          </p:cNvSpPr>
          <p:nvPr>
            <p:ph type="body" sz="quarter" idx="13" hasCustomPrompt="1"/>
          </p:nvPr>
        </p:nvSpPr>
        <p:spPr bwMode="gray">
          <a:xfrm>
            <a:off x="3635375" y="2574000"/>
            <a:ext cx="4645025" cy="3447388"/>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texte 9"/>
          <p:cNvSpPr>
            <a:spLocks noGrp="1"/>
          </p:cNvSpPr>
          <p:nvPr>
            <p:ph type="body" sz="quarter" idx="14" hasCustomPrompt="1"/>
          </p:nvPr>
        </p:nvSpPr>
        <p:spPr bwMode="gray">
          <a:xfrm>
            <a:off x="0" y="139974"/>
            <a:ext cx="2628000" cy="5017814"/>
          </a:xfrm>
        </p:spPr>
        <p:txBody>
          <a:bodyPr/>
          <a:lstStyle>
            <a:lvl1pPr algn="r">
              <a:defRPr sz="16600" b="1">
                <a:solidFill>
                  <a:schemeClr val="bg1"/>
                </a:solidFill>
              </a:defRPr>
            </a:lvl1pPr>
          </a:lstStyle>
          <a:p>
            <a:pPr lvl="0"/>
            <a:r>
              <a:rPr lang="en-GB" noProof="0" dirty="0" smtClean="0"/>
              <a:t>0</a:t>
            </a:r>
            <a:endParaRPr lang="en-GB" noProof="0" dirty="0"/>
          </a:p>
        </p:txBody>
      </p:sp>
      <p:sp>
        <p:nvSpPr>
          <p:cNvPr id="11" name="Espace réservé de la date 10"/>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2" name="Espace réservé du numéro de diapositive 11"/>
          <p:cNvSpPr>
            <a:spLocks noGrp="1"/>
          </p:cNvSpPr>
          <p:nvPr>
            <p:ph type="sldNum" sz="quarter" idx="16"/>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3" name="Espace réservé du pied de page 12"/>
          <p:cNvSpPr>
            <a:spLocks noGrp="1"/>
          </p:cNvSpPr>
          <p:nvPr>
            <p:ph type="ftr" sz="quarter" idx="17"/>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6" name="Rectangle 15"/>
          <p:cNvSpPr/>
          <p:nvPr userDrawn="1"/>
        </p:nvSpPr>
        <p:spPr bwMode="gray">
          <a:xfrm>
            <a:off x="3636000" y="2377741"/>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23869388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Picture&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3635896" y="1304925"/>
            <a:ext cx="4644504"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9" name="Espace réservé pour une image  8"/>
          <p:cNvSpPr>
            <a:spLocks noGrp="1"/>
          </p:cNvSpPr>
          <p:nvPr>
            <p:ph type="pic" sz="quarter" idx="13" hasCustomPrompt="1"/>
          </p:nvPr>
        </p:nvSpPr>
        <p:spPr bwMode="gray">
          <a:xfrm>
            <a:off x="0" y="1341438"/>
            <a:ext cx="3419038" cy="4679950"/>
          </a:xfrm>
        </p:spPr>
        <p:txBody>
          <a:bodyPr tIns="1008000" anchor="ctr" anchorCtr="0"/>
          <a:lstStyle>
            <a:lvl1pPr algn="ctr">
              <a:defRPr/>
            </a:lvl1pPr>
          </a:lstStyle>
          <a:p>
            <a:r>
              <a:rPr lang="en-GB" noProof="0" dirty="0" smtClean="0"/>
              <a:t>Select your own photo</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2" name="Espace réservé du pied de page 11"/>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149607112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5"/>
            <a:ext cx="3564000"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7" name="Espace réservé de la date 6"/>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8" name="Espace réservé du numéro de diapositive 7"/>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9" name="Espace réservé du contenu 2"/>
          <p:cNvSpPr>
            <a:spLocks noGrp="1"/>
          </p:cNvSpPr>
          <p:nvPr>
            <p:ph idx="13" hasCustomPrompt="1"/>
          </p:nvPr>
        </p:nvSpPr>
        <p:spPr bwMode="gray">
          <a:xfrm>
            <a:off x="4716400" y="1304925"/>
            <a:ext cx="3564000"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190918835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Text&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7345362"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109760520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ext&amp;Content&amp;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4392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pour une image  8"/>
          <p:cNvSpPr>
            <a:spLocks noGrp="1"/>
          </p:cNvSpPr>
          <p:nvPr>
            <p:ph type="pic" sz="quarter" idx="17" hasCustomPrompt="1"/>
          </p:nvPr>
        </p:nvSpPr>
        <p:spPr bwMode="gray">
          <a:xfrm>
            <a:off x="5544400" y="2781388"/>
            <a:ext cx="2736000" cy="3240000"/>
          </a:xfrm>
        </p:spPr>
        <p:txBody>
          <a:bodyPr tIns="1008000" anchor="ctr" anchorCtr="0"/>
          <a:lstStyle>
            <a:lvl1pPr algn="ctr">
              <a:defRPr/>
            </a:lvl1pPr>
          </a:lstStyle>
          <a:p>
            <a:r>
              <a:rPr lang="en-GB" noProof="0" dirty="0" smtClean="0"/>
              <a:t>Select your own photo</a:t>
            </a:r>
            <a:endParaRPr lang="en-GB" noProof="0" dirty="0"/>
          </a:p>
        </p:txBody>
      </p:sp>
    </p:spTree>
    <p:extLst>
      <p:ext uri="{BB962C8B-B14F-4D97-AF65-F5344CB8AC3E}">
        <p14:creationId xmlns:p14="http://schemas.microsoft.com/office/powerpoint/2010/main" val="2883914767"/>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Text&amp;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356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du contenu 2"/>
          <p:cNvSpPr>
            <a:spLocks noGrp="1"/>
          </p:cNvSpPr>
          <p:nvPr>
            <p:ph idx="17" hasCustomPrompt="1"/>
          </p:nvPr>
        </p:nvSpPr>
        <p:spPr bwMode="gray">
          <a:xfrm>
            <a:off x="4716400" y="2781388"/>
            <a:ext cx="356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1812449004"/>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ext&amp;3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3" name="Espace réservé du contenu 2"/>
          <p:cNvSpPr>
            <a:spLocks noGrp="1"/>
          </p:cNvSpPr>
          <p:nvPr>
            <p:ph idx="17" hasCustomPrompt="1"/>
          </p:nvPr>
        </p:nvSpPr>
        <p:spPr bwMode="gray">
          <a:xfrm>
            <a:off x="3455719"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contenu 2"/>
          <p:cNvSpPr>
            <a:spLocks noGrp="1"/>
          </p:cNvSpPr>
          <p:nvPr>
            <p:ph idx="18" hasCustomPrompt="1"/>
          </p:nvPr>
        </p:nvSpPr>
        <p:spPr bwMode="gray">
          <a:xfrm>
            <a:off x="5976400"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202416510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4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4"/>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7" name="Espace réservé de la date 6"/>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8" name="Espace réservé du numéro de diapositive 7"/>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9" name="Espace réservé du contenu 2"/>
          <p:cNvSpPr>
            <a:spLocks noGrp="1"/>
          </p:cNvSpPr>
          <p:nvPr>
            <p:ph idx="13" hasCustomPrompt="1"/>
          </p:nvPr>
        </p:nvSpPr>
        <p:spPr bwMode="gray">
          <a:xfrm>
            <a:off x="4716400" y="1304925"/>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3" name="Espace réservé du contenu 2"/>
          <p:cNvSpPr>
            <a:spLocks noGrp="1"/>
          </p:cNvSpPr>
          <p:nvPr>
            <p:ph idx="14" hasCustomPrompt="1"/>
          </p:nvPr>
        </p:nvSpPr>
        <p:spPr bwMode="gray">
          <a:xfrm>
            <a:off x="935038" y="3771388"/>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contenu 2"/>
          <p:cNvSpPr>
            <a:spLocks noGrp="1"/>
          </p:cNvSpPr>
          <p:nvPr>
            <p:ph idx="15" hasCustomPrompt="1"/>
          </p:nvPr>
        </p:nvSpPr>
        <p:spPr bwMode="gray">
          <a:xfrm>
            <a:off x="4716400" y="3771388"/>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381203921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icture_Layout">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en-US" noProof="0" smtClean="0"/>
              <a:t>Click to edit Master title style</a:t>
            </a:r>
            <a:endParaRPr lang="en-US" noProof="0" dirty="0"/>
          </a:p>
        </p:txBody>
      </p:sp>
      <p:sp>
        <p:nvSpPr>
          <p:cNvPr id="3" name="Espace réservé du contenu 2"/>
          <p:cNvSpPr>
            <a:spLocks noGrp="1"/>
          </p:cNvSpPr>
          <p:nvPr>
            <p:ph idx="1"/>
          </p:nvPr>
        </p:nvSpPr>
        <p:spPr bwMode="gray">
          <a:xfrm>
            <a:off x="3635896" y="1304925"/>
            <a:ext cx="4644504" cy="4716463"/>
          </a:xfrm>
        </p:spPr>
        <p:txBody>
          <a:bodyPr/>
          <a:lstStyle>
            <a:lvl2pPr>
              <a:defRPr/>
            </a:lvl2pPr>
            <a:lvl3pPr>
              <a:defRPr/>
            </a:lvl3pPr>
            <a:lvl4pPr>
              <a:defRPr baseline="0"/>
            </a:lvl4pPr>
            <a:lvl5pPr>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a:p>
        </p:txBody>
      </p:sp>
      <p:sp>
        <p:nvSpPr>
          <p:cNvPr id="9" name="Espace réservé pour une image  8"/>
          <p:cNvSpPr>
            <a:spLocks noGrp="1"/>
          </p:cNvSpPr>
          <p:nvPr>
            <p:ph type="pic" sz="quarter" idx="13"/>
          </p:nvPr>
        </p:nvSpPr>
        <p:spPr bwMode="gray">
          <a:xfrm>
            <a:off x="0" y="1341438"/>
            <a:ext cx="3419038" cy="4679950"/>
          </a:xfrm>
        </p:spPr>
        <p:txBody>
          <a:bodyPr tIns="1008000" rtlCol="0" anchor="ctr">
            <a:noAutofit/>
          </a:bodyPr>
          <a:lstStyle>
            <a:lvl1pPr algn="ctr">
              <a:defRPr/>
            </a:lvl1pPr>
          </a:lstStyle>
          <a:p>
            <a:pPr lvl="0"/>
            <a:r>
              <a:rPr lang="en-US" noProof="0" smtClean="0"/>
              <a:t>Click icon to add picture</a:t>
            </a:r>
            <a:endParaRPr lang="en-US" noProof="0" dirty="0"/>
          </a:p>
        </p:txBody>
      </p:sp>
      <p:sp>
        <p:nvSpPr>
          <p:cNvPr id="5" name="Espace réservé de la date 3"/>
          <p:cNvSpPr>
            <a:spLocks noGrp="1"/>
          </p:cNvSpPr>
          <p:nvPr>
            <p:ph type="dt" sz="half" idx="14"/>
          </p:nvPr>
        </p:nvSpPr>
        <p:spPr/>
        <p:txBody>
          <a:bodyPr/>
          <a:lstStyle>
            <a:lvl1pPr>
              <a:defRPr/>
            </a:lvl1pPr>
          </a:lstStyle>
          <a:p>
            <a:pPr>
              <a:defRPr/>
            </a:pPr>
            <a:r>
              <a:rPr lang="en-US">
                <a:solidFill>
                  <a:prstClr val="white">
                    <a:alpha val="0"/>
                  </a:prstClr>
                </a:solidFill>
              </a:rPr>
              <a:t>Date</a:t>
            </a:r>
          </a:p>
        </p:txBody>
      </p:sp>
      <p:sp>
        <p:nvSpPr>
          <p:cNvPr id="6" name="Espace réservé du pied de page 4"/>
          <p:cNvSpPr>
            <a:spLocks noGrp="1"/>
          </p:cNvSpPr>
          <p:nvPr>
            <p:ph type="ftr" sz="quarter" idx="15"/>
          </p:nvPr>
        </p:nvSpPr>
        <p:spPr/>
        <p:txBody>
          <a:bodyPr/>
          <a:lstStyle>
            <a:lvl1pPr>
              <a:defRPr/>
            </a:lvl1pPr>
          </a:lstStyle>
          <a:p>
            <a:pPr>
              <a:defRPr/>
            </a:pPr>
            <a:r>
              <a:rPr lang="en-US">
                <a:solidFill>
                  <a:srgbClr val="005CB9"/>
                </a:solidFill>
              </a:rPr>
              <a:t>#</a:t>
            </a:r>
            <a:r>
              <a:rPr lang="en-US" err="1">
                <a:solidFill>
                  <a:srgbClr val="005CB9"/>
                </a:solidFill>
              </a:rPr>
              <a:t>vaccineswork</a:t>
            </a:r>
            <a:endParaRPr lang="en-US">
              <a:solidFill>
                <a:srgbClr val="005CB9"/>
              </a:solidFill>
            </a:endParaRPr>
          </a:p>
        </p:txBody>
      </p:sp>
      <p:sp>
        <p:nvSpPr>
          <p:cNvPr id="7" name="Espace réservé du numéro de diapositive 5"/>
          <p:cNvSpPr>
            <a:spLocks noGrp="1"/>
          </p:cNvSpPr>
          <p:nvPr>
            <p:ph type="sldNum" sz="quarter" idx="16"/>
          </p:nvPr>
        </p:nvSpPr>
        <p:spPr/>
        <p:txBody>
          <a:bodyPr/>
          <a:lstStyle>
            <a:lvl1pPr>
              <a:defRPr/>
            </a:lvl1pPr>
          </a:lstStyle>
          <a:p>
            <a:pPr>
              <a:defRPr/>
            </a:pPr>
            <a:fld id="{D8886677-8A24-41A7-8E0F-301076E1EA36}" type="slidenum">
              <a:rPr lang="en-US">
                <a:solidFill>
                  <a:srgbClr val="343434"/>
                </a:solidFill>
              </a:rPr>
              <a:pPr>
                <a:defRPr/>
              </a:pPr>
              <a:t>‹#›</a:t>
            </a:fld>
            <a:endParaRPr lang="en-US">
              <a:solidFill>
                <a:srgbClr val="343434"/>
              </a:solidFill>
            </a:endParaRPr>
          </a:p>
        </p:txBody>
      </p:sp>
    </p:spTree>
    <p:extLst>
      <p:ext uri="{BB962C8B-B14F-4D97-AF65-F5344CB8AC3E}">
        <p14:creationId xmlns:p14="http://schemas.microsoft.com/office/powerpoint/2010/main" val="197194669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pour une image  8"/>
          <p:cNvSpPr>
            <a:spLocks noGrp="1"/>
          </p:cNvSpPr>
          <p:nvPr>
            <p:ph type="pic" sz="quarter" idx="17" hasCustomPrompt="1"/>
          </p:nvPr>
        </p:nvSpPr>
        <p:spPr bwMode="gray">
          <a:xfrm>
            <a:off x="935038" y="1341438"/>
            <a:ext cx="7345362" cy="4679950"/>
          </a:xfrm>
        </p:spPr>
        <p:txBody>
          <a:bodyPr tIns="1008000" anchor="ctr" anchorCtr="0"/>
          <a:lstStyle>
            <a:lvl1pPr algn="ctr">
              <a:defRPr/>
            </a:lvl1pPr>
          </a:lstStyle>
          <a:p>
            <a:r>
              <a:rPr lang="en-GB" noProof="0" dirty="0" smtClean="0"/>
              <a:t>Select your own photo</a:t>
            </a:r>
            <a:endParaRPr lang="en-GB" noProof="0" dirty="0"/>
          </a:p>
        </p:txBody>
      </p:sp>
    </p:spTree>
    <p:extLst>
      <p:ext uri="{BB962C8B-B14F-4D97-AF65-F5344CB8AC3E}">
        <p14:creationId xmlns:p14="http://schemas.microsoft.com/office/powerpoint/2010/main" val="20291989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Text&amp;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10" name="Espace réservé du texte 9"/>
          <p:cNvSpPr>
            <a:spLocks noGrp="1"/>
          </p:cNvSpPr>
          <p:nvPr>
            <p:ph type="body" sz="quarter" idx="13" hasCustomPrompt="1"/>
          </p:nvPr>
        </p:nvSpPr>
        <p:spPr bwMode="gray">
          <a:xfrm>
            <a:off x="935038" y="1304924"/>
            <a:ext cx="7345362" cy="936626"/>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2241550"/>
            <a:ext cx="3564000" cy="324000"/>
          </a:xfrm>
          <a:solidFill>
            <a:schemeClr val="accent1"/>
          </a:solidFill>
          <a:ln w="9525">
            <a:solidFill>
              <a:schemeClr val="accent1"/>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935038" y="2565550"/>
            <a:ext cx="3564000" cy="1350000"/>
          </a:xfrm>
          <a:ln w="9525">
            <a:solidFill>
              <a:schemeClr val="accent1"/>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3" name="Espace réservé du texte 9"/>
          <p:cNvSpPr>
            <a:spLocks noGrp="1"/>
          </p:cNvSpPr>
          <p:nvPr>
            <p:ph type="body" sz="quarter" idx="21" hasCustomPrompt="1"/>
          </p:nvPr>
        </p:nvSpPr>
        <p:spPr bwMode="gray">
          <a:xfrm>
            <a:off x="4716400" y="2241550"/>
            <a:ext cx="3564000" cy="324000"/>
          </a:xfrm>
          <a:solidFill>
            <a:schemeClr val="accent2"/>
          </a:solidFill>
          <a:ln w="9525">
            <a:solidFill>
              <a:schemeClr val="accent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4" name="Espace réservé du texte 9"/>
          <p:cNvSpPr>
            <a:spLocks noGrp="1"/>
          </p:cNvSpPr>
          <p:nvPr>
            <p:ph type="body" sz="quarter" idx="22" hasCustomPrompt="1"/>
          </p:nvPr>
        </p:nvSpPr>
        <p:spPr bwMode="gray">
          <a:xfrm>
            <a:off x="4716400" y="2565550"/>
            <a:ext cx="3564000" cy="1350000"/>
          </a:xfrm>
          <a:ln w="9525">
            <a:solidFill>
              <a:schemeClr val="accent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5" name="Espace réservé du texte 9"/>
          <p:cNvSpPr>
            <a:spLocks noGrp="1"/>
          </p:cNvSpPr>
          <p:nvPr>
            <p:ph type="body" sz="quarter" idx="23" hasCustomPrompt="1"/>
          </p:nvPr>
        </p:nvSpPr>
        <p:spPr bwMode="gray">
          <a:xfrm>
            <a:off x="935038" y="4131488"/>
            <a:ext cx="3564000" cy="324000"/>
          </a:xfrm>
          <a:solidFill>
            <a:schemeClr val="accent3"/>
          </a:solidFill>
          <a:ln w="9525">
            <a:solidFill>
              <a:schemeClr val="accent3"/>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6" name="Espace réservé du texte 9"/>
          <p:cNvSpPr>
            <a:spLocks noGrp="1"/>
          </p:cNvSpPr>
          <p:nvPr>
            <p:ph type="body" sz="quarter" idx="24" hasCustomPrompt="1"/>
          </p:nvPr>
        </p:nvSpPr>
        <p:spPr bwMode="gray">
          <a:xfrm>
            <a:off x="935038" y="4455488"/>
            <a:ext cx="3564000" cy="1350000"/>
          </a:xfrm>
          <a:ln w="9525">
            <a:solidFill>
              <a:schemeClr val="accent3"/>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7" name="Espace réservé du texte 9"/>
          <p:cNvSpPr>
            <a:spLocks noGrp="1"/>
          </p:cNvSpPr>
          <p:nvPr>
            <p:ph type="body" sz="quarter" idx="25" hasCustomPrompt="1"/>
          </p:nvPr>
        </p:nvSpPr>
        <p:spPr bwMode="gray">
          <a:xfrm>
            <a:off x="4716400" y="4131488"/>
            <a:ext cx="3564000" cy="324000"/>
          </a:xfrm>
          <a:solidFill>
            <a:schemeClr val="bg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8" name="Espace réservé du texte 9"/>
          <p:cNvSpPr>
            <a:spLocks noGrp="1"/>
          </p:cNvSpPr>
          <p:nvPr>
            <p:ph type="body" sz="quarter" idx="26" hasCustomPrompt="1"/>
          </p:nvPr>
        </p:nvSpPr>
        <p:spPr bwMode="gray">
          <a:xfrm>
            <a:off x="4716400" y="4455488"/>
            <a:ext cx="3564000" cy="135000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141069449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1341438"/>
            <a:ext cx="1440000" cy="792000"/>
          </a:xfrm>
          <a:solidFill>
            <a:schemeClr val="accent1"/>
          </a:solidFill>
          <a:ln w="9525">
            <a:solidFill>
              <a:schemeClr val="accent1"/>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2376000" y="1341438"/>
            <a:ext cx="5904400" cy="792000"/>
          </a:xfrm>
          <a:ln w="9525">
            <a:solidFill>
              <a:schemeClr val="accent1"/>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16" name="Espace réservé du texte 9"/>
          <p:cNvSpPr>
            <a:spLocks noGrp="1"/>
          </p:cNvSpPr>
          <p:nvPr>
            <p:ph type="body" sz="quarter" idx="21" hasCustomPrompt="1"/>
          </p:nvPr>
        </p:nvSpPr>
        <p:spPr bwMode="gray">
          <a:xfrm>
            <a:off x="935038" y="2349555"/>
            <a:ext cx="1440000" cy="792000"/>
          </a:xfrm>
          <a:solidFill>
            <a:schemeClr val="accent2"/>
          </a:solidFill>
          <a:ln w="9525">
            <a:solidFill>
              <a:schemeClr val="accent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17" name="Espace réservé du texte 9"/>
          <p:cNvSpPr>
            <a:spLocks noGrp="1"/>
          </p:cNvSpPr>
          <p:nvPr>
            <p:ph type="body" sz="quarter" idx="22" hasCustomPrompt="1"/>
          </p:nvPr>
        </p:nvSpPr>
        <p:spPr bwMode="gray">
          <a:xfrm>
            <a:off x="2376000" y="2349555"/>
            <a:ext cx="5904400" cy="792000"/>
          </a:xfrm>
          <a:ln w="9525">
            <a:solidFill>
              <a:schemeClr val="accent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18" name="Espace réservé du texte 9"/>
          <p:cNvSpPr>
            <a:spLocks noGrp="1"/>
          </p:cNvSpPr>
          <p:nvPr>
            <p:ph type="body" sz="quarter" idx="23" hasCustomPrompt="1"/>
          </p:nvPr>
        </p:nvSpPr>
        <p:spPr bwMode="gray">
          <a:xfrm>
            <a:off x="935038" y="3357672"/>
            <a:ext cx="1440000" cy="792000"/>
          </a:xfrm>
          <a:solidFill>
            <a:schemeClr val="accent3"/>
          </a:solidFill>
          <a:ln w="9525">
            <a:solidFill>
              <a:schemeClr val="accent3"/>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19" name="Espace réservé du texte 9"/>
          <p:cNvSpPr>
            <a:spLocks noGrp="1"/>
          </p:cNvSpPr>
          <p:nvPr>
            <p:ph type="body" sz="quarter" idx="24" hasCustomPrompt="1"/>
          </p:nvPr>
        </p:nvSpPr>
        <p:spPr bwMode="gray">
          <a:xfrm>
            <a:off x="2376000" y="3357672"/>
            <a:ext cx="5904400" cy="792000"/>
          </a:xfrm>
          <a:ln w="9525">
            <a:solidFill>
              <a:schemeClr val="accent3"/>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0" name="Espace réservé du texte 9"/>
          <p:cNvSpPr>
            <a:spLocks noGrp="1"/>
          </p:cNvSpPr>
          <p:nvPr>
            <p:ph type="body" sz="quarter" idx="25" hasCustomPrompt="1"/>
          </p:nvPr>
        </p:nvSpPr>
        <p:spPr bwMode="gray">
          <a:xfrm>
            <a:off x="935038" y="4365788"/>
            <a:ext cx="1440000" cy="792000"/>
          </a:xfrm>
          <a:solidFill>
            <a:schemeClr val="bg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9" name="Espace réservé du texte 9"/>
          <p:cNvSpPr>
            <a:spLocks noGrp="1"/>
          </p:cNvSpPr>
          <p:nvPr>
            <p:ph type="body" sz="quarter" idx="26" hasCustomPrompt="1"/>
          </p:nvPr>
        </p:nvSpPr>
        <p:spPr bwMode="gray">
          <a:xfrm>
            <a:off x="2376000" y="4365788"/>
            <a:ext cx="5904400" cy="79200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3599654224"/>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2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1341438"/>
            <a:ext cx="3564000" cy="335714"/>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935038" y="1665438"/>
            <a:ext cx="3564000" cy="414005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3" name="Espace réservé du texte 9"/>
          <p:cNvSpPr>
            <a:spLocks noGrp="1"/>
          </p:cNvSpPr>
          <p:nvPr>
            <p:ph type="body" sz="quarter" idx="21" hasCustomPrompt="1"/>
          </p:nvPr>
        </p:nvSpPr>
        <p:spPr bwMode="gray">
          <a:xfrm>
            <a:off x="4716400" y="1341438"/>
            <a:ext cx="3564000" cy="335714"/>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4" name="Espace réservé du texte 9"/>
          <p:cNvSpPr>
            <a:spLocks noGrp="1"/>
          </p:cNvSpPr>
          <p:nvPr>
            <p:ph type="body" sz="quarter" idx="22" hasCustomPrompt="1"/>
          </p:nvPr>
        </p:nvSpPr>
        <p:spPr bwMode="gray">
          <a:xfrm>
            <a:off x="4716400" y="1665438"/>
            <a:ext cx="3564000" cy="414005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3070352088"/>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Thank_you_2">
    <p:spTree>
      <p:nvGrpSpPr>
        <p:cNvPr id="1" name=""/>
        <p:cNvGrpSpPr/>
        <p:nvPr/>
      </p:nvGrpSpPr>
      <p:grpSpPr>
        <a:xfrm>
          <a:off x="0" y="0"/>
          <a:ext cx="0" cy="0"/>
          <a:chOff x="0" y="0"/>
          <a:chExt cx="0" cy="0"/>
        </a:xfrm>
      </p:grpSpPr>
      <p:pic>
        <p:nvPicPr>
          <p:cNvPr id="21" name="Image 20" descr="Image_03.jpg"/>
          <p:cNvPicPr>
            <a:picLocks noChangeAspect="1"/>
          </p:cNvPicPr>
          <p:nvPr userDrawn="1"/>
        </p:nvPicPr>
        <p:blipFill>
          <a:blip r:embed="rId2" cstate="print"/>
          <a:stretch>
            <a:fillRect/>
          </a:stretch>
        </p:blipFill>
        <p:spPr bwMode="gray">
          <a:xfrm>
            <a:off x="4068000" y="0"/>
            <a:ext cx="5076000" cy="5185751"/>
          </a:xfrm>
          <a:prstGeom prst="rect">
            <a:avLst/>
          </a:prstGeom>
        </p:spPr>
      </p:pic>
      <p:sp>
        <p:nvSpPr>
          <p:cNvPr id="14" name="Forme libre 13"/>
          <p:cNvSpPr/>
          <p:nvPr userDrawn="1"/>
        </p:nvSpPr>
        <p:spPr bwMode="gray">
          <a:xfrm>
            <a:off x="1" y="0"/>
            <a:ext cx="6899275" cy="5157788"/>
          </a:xfrm>
          <a:custGeom>
            <a:avLst/>
            <a:gdLst>
              <a:gd name="connsiteX0" fmla="*/ 0 w 6899275"/>
              <a:gd name="connsiteY0" fmla="*/ 0 h 5157788"/>
              <a:gd name="connsiteX1" fmla="*/ 6899275 w 6899275"/>
              <a:gd name="connsiteY1" fmla="*/ 0 h 5157788"/>
              <a:gd name="connsiteX2" fmla="*/ 5436096 w 6899275"/>
              <a:gd name="connsiteY2" fmla="*/ 2564905 h 5157788"/>
              <a:gd name="connsiteX3" fmla="*/ 4192589 w 6899275"/>
              <a:gd name="connsiteY3" fmla="*/ 5157788 h 5157788"/>
              <a:gd name="connsiteX4" fmla="*/ 0 w 6899275"/>
              <a:gd name="connsiteY4" fmla="*/ 5157788 h 5157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9275" h="5157788">
                <a:moveTo>
                  <a:pt x="0" y="0"/>
                </a:moveTo>
                <a:lnTo>
                  <a:pt x="6899275" y="0"/>
                </a:lnTo>
                <a:cubicBezTo>
                  <a:pt x="6858543" y="709899"/>
                  <a:pt x="6060035" y="1706304"/>
                  <a:pt x="5436096" y="2564905"/>
                </a:cubicBezTo>
                <a:cubicBezTo>
                  <a:pt x="4375629" y="4028322"/>
                  <a:pt x="4276999" y="4546571"/>
                  <a:pt x="4192589" y="5157788"/>
                </a:cubicBezTo>
                <a:lnTo>
                  <a:pt x="0" y="5157788"/>
                </a:lnTo>
                <a:close/>
              </a:path>
            </a:pathLst>
          </a:cu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4"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r>
              <a:rPr lang="en-US" dirty="0" smtClean="0"/>
              <a:t>THANK YOU</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Tree>
    <p:extLst>
      <p:ext uri="{BB962C8B-B14F-4D97-AF65-F5344CB8AC3E}">
        <p14:creationId xmlns:p14="http://schemas.microsoft.com/office/powerpoint/2010/main" val="423219988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Thank_you_picture_2">
    <p:spTree>
      <p:nvGrpSpPr>
        <p:cNvPr id="1" name=""/>
        <p:cNvGrpSpPr/>
        <p:nvPr/>
      </p:nvGrpSpPr>
      <p:grpSpPr>
        <a:xfrm>
          <a:off x="0" y="0"/>
          <a:ext cx="0" cy="0"/>
          <a:chOff x="0" y="0"/>
          <a:chExt cx="0" cy="0"/>
        </a:xfrm>
      </p:grpSpPr>
      <p:pic>
        <p:nvPicPr>
          <p:cNvPr id="21" name="Image 20" descr="FD_1_L254.png"/>
          <p:cNvPicPr>
            <a:picLocks noChangeAspect="1"/>
          </p:cNvPicPr>
          <p:nvPr userDrawn="1"/>
        </p:nvPicPr>
        <p:blipFill>
          <a:blip r:embed="rId2" cstate="print"/>
          <a:stretch>
            <a:fillRect/>
          </a:stretch>
        </p:blipFill>
        <p:spPr bwMode="gray">
          <a:xfrm>
            <a:off x="1" y="0"/>
            <a:ext cx="9144000" cy="5157788"/>
          </a:xfrm>
          <a:prstGeom prst="rect">
            <a:avLst/>
          </a:prstGeom>
        </p:spPr>
      </p:pic>
      <p:sp>
        <p:nvSpPr>
          <p:cNvPr id="18" name="Espace réservé pour une image  17"/>
          <p:cNvSpPr>
            <a:spLocks noGrp="1"/>
          </p:cNvSpPr>
          <p:nvPr>
            <p:ph type="pic" sz="quarter" idx="18" hasCustomPrompt="1"/>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GB" noProof="0" dirty="0" smtClean="0"/>
              <a:t>Select your own photo</a:t>
            </a:r>
            <a:endParaRPr lang="en-GB" noProof="0" dirty="0"/>
          </a:p>
        </p:txBody>
      </p:sp>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r>
              <a:rPr lang="en-US" dirty="0" smtClean="0"/>
              <a:t>THANK YOU</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Tree>
    <p:extLst>
      <p:ext uri="{BB962C8B-B14F-4D97-AF65-F5344CB8AC3E}">
        <p14:creationId xmlns:p14="http://schemas.microsoft.com/office/powerpoint/2010/main" val="222312599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Colors">
    <p:spTree>
      <p:nvGrpSpPr>
        <p:cNvPr id="1" name=""/>
        <p:cNvGrpSpPr/>
        <p:nvPr/>
      </p:nvGrpSpPr>
      <p:grpSpPr>
        <a:xfrm>
          <a:off x="0" y="0"/>
          <a:ext cx="0" cy="0"/>
          <a:chOff x="0" y="0"/>
          <a:chExt cx="0" cy="0"/>
        </a:xfrm>
      </p:grpSpPr>
      <p:sp>
        <p:nvSpPr>
          <p:cNvPr id="3" name="ZoneTexte 2"/>
          <p:cNvSpPr txBox="1"/>
          <p:nvPr userDrawn="1"/>
        </p:nvSpPr>
        <p:spPr>
          <a:xfrm>
            <a:off x="923670" y="1310115"/>
            <a:ext cx="3268918" cy="2244398"/>
          </a:xfrm>
          <a:prstGeom prst="rect">
            <a:avLst/>
          </a:prstGeom>
          <a:noFill/>
        </p:spPr>
        <p:txBody>
          <a:bodyPr wrap="square" lIns="0" tIns="0" rIns="0" bIns="0" rtlCol="0">
            <a:noAutofit/>
          </a:bodyPr>
          <a:lstStyle/>
          <a:p>
            <a:pPr rtl="0" fontAlgn="auto">
              <a:lnSpc>
                <a:spcPct val="110000"/>
              </a:lnSpc>
              <a:spcBef>
                <a:spcPts val="0"/>
              </a:spcBef>
              <a:spcAft>
                <a:spcPts val="0"/>
              </a:spcAft>
            </a:pPr>
            <a:r>
              <a:rPr lang="en-GB" sz="2000" dirty="0" smtClean="0">
                <a:solidFill>
                  <a:srgbClr val="005CB9"/>
                </a:solidFill>
                <a:latin typeface="Arial"/>
                <a:cs typeface="+mn-cs"/>
              </a:rPr>
              <a:t>Primary</a:t>
            </a:r>
          </a:p>
          <a:p>
            <a:pPr marL="357188" lvl="1" indent="-174625" rtl="0" fontAlgn="auto">
              <a:lnSpc>
                <a:spcPct val="110000"/>
              </a:lnSpc>
              <a:spcBef>
                <a:spcPts val="0"/>
              </a:spcBef>
              <a:spcAft>
                <a:spcPts val="0"/>
              </a:spcAft>
              <a:buClr>
                <a:srgbClr val="95D600"/>
              </a:buClr>
              <a:buFont typeface="Arial" panose="020B0604020202020204" pitchFamily="34" charset="0"/>
              <a:buChar char="•"/>
            </a:pPr>
            <a:r>
              <a:rPr lang="en-GB" sz="1800" dirty="0" smtClean="0">
                <a:solidFill>
                  <a:srgbClr val="343434"/>
                </a:solidFill>
                <a:latin typeface="Arial"/>
                <a:cs typeface="+mn-cs"/>
              </a:rPr>
              <a:t>Corporate Colours</a:t>
            </a:r>
          </a:p>
          <a:p>
            <a:pPr lvl="2" rtl="0" fontAlgn="auto">
              <a:lnSpc>
                <a:spcPct val="110000"/>
              </a:lnSpc>
              <a:spcBef>
                <a:spcPts val="0"/>
              </a:spcBef>
              <a:spcAft>
                <a:spcPts val="0"/>
              </a:spcAft>
            </a:pPr>
            <a:endParaRPr lang="en-GB" sz="1800" dirty="0" smtClean="0">
              <a:solidFill>
                <a:srgbClr val="343434"/>
              </a:solidFill>
              <a:latin typeface="Arial"/>
              <a:cs typeface="+mn-cs"/>
            </a:endParaRPr>
          </a:p>
          <a:p>
            <a:pPr lvl="2" rtl="0" fontAlgn="auto">
              <a:lnSpc>
                <a:spcPct val="110000"/>
              </a:lnSpc>
              <a:spcBef>
                <a:spcPts val="0"/>
              </a:spcBef>
              <a:spcAft>
                <a:spcPts val="0"/>
              </a:spcAft>
            </a:pPr>
            <a:endParaRPr lang="en-GB" sz="1800" dirty="0" smtClean="0">
              <a:solidFill>
                <a:srgbClr val="343434"/>
              </a:solidFill>
              <a:latin typeface="Arial"/>
              <a:cs typeface="+mn-cs"/>
            </a:endParaRPr>
          </a:p>
          <a:p>
            <a:pPr marL="357188" lvl="1" indent="-174625" rtl="0" fontAlgn="auto">
              <a:lnSpc>
                <a:spcPct val="110000"/>
              </a:lnSpc>
              <a:spcBef>
                <a:spcPts val="0"/>
              </a:spcBef>
              <a:spcAft>
                <a:spcPts val="0"/>
              </a:spcAft>
              <a:buClr>
                <a:srgbClr val="95D600"/>
              </a:buClr>
              <a:buFont typeface="Arial" panose="020B0604020202020204" pitchFamily="34" charset="0"/>
              <a:buChar char="•"/>
            </a:pPr>
            <a:r>
              <a:rPr lang="en-GB" sz="1800" dirty="0" smtClean="0">
                <a:solidFill>
                  <a:srgbClr val="343434"/>
                </a:solidFill>
                <a:latin typeface="Arial"/>
                <a:cs typeface="+mn-cs"/>
              </a:rPr>
              <a:t>Strategic Goal Colours</a:t>
            </a:r>
          </a:p>
          <a:p>
            <a:pPr lvl="2" rtl="0" fontAlgn="auto">
              <a:lnSpc>
                <a:spcPct val="110000"/>
              </a:lnSpc>
              <a:spcBef>
                <a:spcPts val="0"/>
              </a:spcBef>
              <a:spcAft>
                <a:spcPts val="0"/>
              </a:spcAft>
            </a:pPr>
            <a:endParaRPr lang="en-GB" sz="1800" b="0" dirty="0" smtClean="0">
              <a:solidFill>
                <a:srgbClr val="343434"/>
              </a:solidFill>
              <a:latin typeface="Arial"/>
              <a:cs typeface="+mn-cs"/>
            </a:endParaRPr>
          </a:p>
          <a:p>
            <a:pPr rtl="0" fontAlgn="auto">
              <a:lnSpc>
                <a:spcPct val="110000"/>
              </a:lnSpc>
              <a:spcBef>
                <a:spcPts val="0"/>
              </a:spcBef>
              <a:spcAft>
                <a:spcPts val="0"/>
              </a:spcAft>
            </a:pPr>
            <a:r>
              <a:rPr lang="en-GB" sz="2000" dirty="0" smtClean="0">
                <a:solidFill>
                  <a:srgbClr val="005CB9"/>
                </a:solidFill>
                <a:latin typeface="Arial"/>
                <a:cs typeface="+mn-cs"/>
              </a:rPr>
              <a:t>Secondary</a:t>
            </a:r>
          </a:p>
        </p:txBody>
      </p:sp>
      <p:sp>
        <p:nvSpPr>
          <p:cNvPr id="13" name="Espace réservé de la date 12"/>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4" name="Espace réservé du numéro de diapositive 13"/>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5" name="Espace réservé du pied de page 14"/>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64" name="Freeform 8"/>
          <p:cNvSpPr>
            <a:spLocks/>
          </p:cNvSpPr>
          <p:nvPr userDrawn="1"/>
        </p:nvSpPr>
        <p:spPr bwMode="auto">
          <a:xfrm>
            <a:off x="4420800"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5" name="Rectangle 64"/>
          <p:cNvSpPr/>
          <p:nvPr userDrawn="1"/>
        </p:nvSpPr>
        <p:spPr>
          <a:xfrm>
            <a:off x="4888800"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92</a:t>
            </a:r>
          </a:p>
          <a:p>
            <a:pPr rtl="0" fontAlgn="auto">
              <a:spcBef>
                <a:spcPts val="0"/>
              </a:spcBef>
              <a:spcAft>
                <a:spcPts val="0"/>
              </a:spcAft>
            </a:pPr>
            <a:r>
              <a:rPr lang="en-GB" sz="700" b="0" dirty="0" smtClean="0">
                <a:solidFill>
                  <a:srgbClr val="343434"/>
                </a:solidFill>
              </a:rPr>
              <a:t>B: 185</a:t>
            </a:r>
            <a:endParaRPr lang="en-GB" sz="700" b="0" dirty="0">
              <a:solidFill>
                <a:srgbClr val="343434"/>
              </a:solidFill>
            </a:endParaRPr>
          </a:p>
        </p:txBody>
      </p:sp>
      <p:sp>
        <p:nvSpPr>
          <p:cNvPr id="66" name="Freeform 8"/>
          <p:cNvSpPr>
            <a:spLocks/>
          </p:cNvSpPr>
          <p:nvPr userDrawn="1"/>
        </p:nvSpPr>
        <p:spPr bwMode="auto">
          <a:xfrm>
            <a:off x="5581681"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7" name="Rectangle 66"/>
          <p:cNvSpPr/>
          <p:nvPr userDrawn="1"/>
        </p:nvSpPr>
        <p:spPr>
          <a:xfrm>
            <a:off x="6050217"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161</a:t>
            </a:r>
          </a:p>
          <a:p>
            <a:pPr rtl="0" fontAlgn="auto">
              <a:spcBef>
                <a:spcPts val="0"/>
              </a:spcBef>
              <a:spcAft>
                <a:spcPts val="0"/>
              </a:spcAft>
            </a:pPr>
            <a:r>
              <a:rPr lang="en-GB" sz="700" b="0" dirty="0" smtClean="0">
                <a:solidFill>
                  <a:srgbClr val="343434"/>
                </a:solidFill>
              </a:rPr>
              <a:t>B: 223</a:t>
            </a:r>
            <a:endParaRPr lang="en-GB" sz="700" b="0" dirty="0">
              <a:solidFill>
                <a:srgbClr val="343434"/>
              </a:solidFill>
            </a:endParaRPr>
          </a:p>
        </p:txBody>
      </p:sp>
      <p:sp>
        <p:nvSpPr>
          <p:cNvPr id="68" name="Freeform 8"/>
          <p:cNvSpPr>
            <a:spLocks/>
          </p:cNvSpPr>
          <p:nvPr userDrawn="1"/>
        </p:nvSpPr>
        <p:spPr bwMode="auto">
          <a:xfrm>
            <a:off x="6742562"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9" name="Rectangle 68"/>
          <p:cNvSpPr/>
          <p:nvPr userDrawn="1"/>
        </p:nvSpPr>
        <p:spPr>
          <a:xfrm>
            <a:off x="7211634"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149</a:t>
            </a:r>
          </a:p>
          <a:p>
            <a:pPr rtl="0" fontAlgn="auto">
              <a:spcBef>
                <a:spcPts val="0"/>
              </a:spcBef>
              <a:spcAft>
                <a:spcPts val="0"/>
              </a:spcAft>
            </a:pPr>
            <a:r>
              <a:rPr lang="en-GB" sz="700" b="0" dirty="0" smtClean="0">
                <a:solidFill>
                  <a:srgbClr val="343434"/>
                </a:solidFill>
              </a:rPr>
              <a:t>G: 214</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70" name="Freeform 8"/>
          <p:cNvSpPr>
            <a:spLocks/>
          </p:cNvSpPr>
          <p:nvPr userDrawn="1"/>
        </p:nvSpPr>
        <p:spPr bwMode="auto">
          <a:xfrm>
            <a:off x="7903444"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1" name="Rectangle 70"/>
          <p:cNvSpPr/>
          <p:nvPr userDrawn="1"/>
        </p:nvSpPr>
        <p:spPr>
          <a:xfrm>
            <a:off x="8373052"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135</a:t>
            </a:r>
          </a:p>
          <a:p>
            <a:pPr rtl="0" fontAlgn="auto">
              <a:spcBef>
                <a:spcPts val="0"/>
              </a:spcBef>
              <a:spcAft>
                <a:spcPts val="0"/>
              </a:spcAft>
            </a:pPr>
            <a:r>
              <a:rPr lang="en-GB" sz="700" b="0" dirty="0" smtClean="0">
                <a:solidFill>
                  <a:srgbClr val="343434"/>
                </a:solidFill>
              </a:rPr>
              <a:t>G: 135</a:t>
            </a:r>
          </a:p>
          <a:p>
            <a:pPr rtl="0" fontAlgn="auto">
              <a:spcBef>
                <a:spcPts val="0"/>
              </a:spcBef>
              <a:spcAft>
                <a:spcPts val="0"/>
              </a:spcAft>
            </a:pPr>
            <a:r>
              <a:rPr lang="en-GB" sz="700" b="0" dirty="0" smtClean="0">
                <a:solidFill>
                  <a:srgbClr val="343434"/>
                </a:solidFill>
              </a:rPr>
              <a:t>B: 135</a:t>
            </a:r>
            <a:endParaRPr lang="en-GB" sz="700" b="0" dirty="0">
              <a:solidFill>
                <a:srgbClr val="343434"/>
              </a:solidFill>
            </a:endParaRPr>
          </a:p>
        </p:txBody>
      </p:sp>
      <p:sp>
        <p:nvSpPr>
          <p:cNvPr id="72" name="Freeform 8"/>
          <p:cNvSpPr>
            <a:spLocks/>
          </p:cNvSpPr>
          <p:nvPr userDrawn="1"/>
        </p:nvSpPr>
        <p:spPr bwMode="auto">
          <a:xfrm>
            <a:off x="4420800"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3" name="Rectangle 72"/>
          <p:cNvSpPr/>
          <p:nvPr userDrawn="1"/>
        </p:nvSpPr>
        <p:spPr>
          <a:xfrm>
            <a:off x="4888800"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ACCELERATE</a:t>
            </a:r>
          </a:p>
          <a:p>
            <a:pPr rtl="0" fontAlgn="auto">
              <a:spcBef>
                <a:spcPts val="0"/>
              </a:spcBef>
              <a:spcAft>
                <a:spcPts val="0"/>
              </a:spcAft>
            </a:pPr>
            <a:r>
              <a:rPr lang="en-GB" sz="700" dirty="0" smtClean="0">
                <a:solidFill>
                  <a:srgbClr val="343434"/>
                </a:solidFill>
              </a:rPr>
              <a:t>VACCINES</a:t>
            </a:r>
          </a:p>
          <a:p>
            <a:pPr rtl="0" fontAlgn="auto">
              <a:spcBef>
                <a:spcPts val="0"/>
              </a:spcBef>
              <a:spcAft>
                <a:spcPts val="0"/>
              </a:spcAft>
            </a:pPr>
            <a:r>
              <a:rPr lang="en-GB" sz="700" b="0" dirty="0" smtClean="0">
                <a:solidFill>
                  <a:srgbClr val="343434"/>
                </a:solidFill>
              </a:rPr>
              <a:t>R: 165</a:t>
            </a:r>
          </a:p>
          <a:p>
            <a:pPr rtl="0" fontAlgn="auto">
              <a:spcBef>
                <a:spcPts val="0"/>
              </a:spcBef>
              <a:spcAft>
                <a:spcPts val="0"/>
              </a:spcAft>
            </a:pPr>
            <a:r>
              <a:rPr lang="en-GB" sz="700" b="0" dirty="0" smtClean="0">
                <a:solidFill>
                  <a:srgbClr val="343434"/>
                </a:solidFill>
              </a:rPr>
              <a:t>G: 24</a:t>
            </a:r>
          </a:p>
          <a:p>
            <a:pPr rtl="0" fontAlgn="auto">
              <a:spcBef>
                <a:spcPts val="0"/>
              </a:spcBef>
              <a:spcAft>
                <a:spcPts val="0"/>
              </a:spcAft>
            </a:pPr>
            <a:r>
              <a:rPr lang="en-GB" sz="700" b="0" dirty="0" smtClean="0">
                <a:solidFill>
                  <a:srgbClr val="343434"/>
                </a:solidFill>
              </a:rPr>
              <a:t>B: 144</a:t>
            </a:r>
            <a:endParaRPr lang="en-GB" sz="700" b="0" dirty="0">
              <a:solidFill>
                <a:srgbClr val="343434"/>
              </a:solidFill>
            </a:endParaRPr>
          </a:p>
        </p:txBody>
      </p:sp>
      <p:sp>
        <p:nvSpPr>
          <p:cNvPr id="74" name="Freeform 8"/>
          <p:cNvSpPr>
            <a:spLocks/>
          </p:cNvSpPr>
          <p:nvPr userDrawn="1"/>
        </p:nvSpPr>
        <p:spPr bwMode="auto">
          <a:xfrm>
            <a:off x="5581681"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5" name="Rectangle 74"/>
          <p:cNvSpPr/>
          <p:nvPr userDrawn="1"/>
        </p:nvSpPr>
        <p:spPr>
          <a:xfrm>
            <a:off x="6050217"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STRENGTHEN</a:t>
            </a:r>
          </a:p>
          <a:p>
            <a:pPr rtl="0" fontAlgn="auto">
              <a:spcBef>
                <a:spcPts val="0"/>
              </a:spcBef>
              <a:spcAft>
                <a:spcPts val="0"/>
              </a:spcAft>
            </a:pPr>
            <a:r>
              <a:rPr lang="en-GB" sz="700" dirty="0" smtClean="0">
                <a:solidFill>
                  <a:srgbClr val="343434"/>
                </a:solidFill>
              </a:rPr>
              <a:t>CAPACITY</a:t>
            </a:r>
          </a:p>
          <a:p>
            <a:pPr rtl="0" fontAlgn="auto">
              <a:spcBef>
                <a:spcPts val="0"/>
              </a:spcBef>
              <a:spcAft>
                <a:spcPts val="0"/>
              </a:spcAft>
            </a:pPr>
            <a:r>
              <a:rPr lang="en-GB" sz="700" b="0" dirty="0" smtClean="0">
                <a:solidFill>
                  <a:srgbClr val="343434"/>
                </a:solidFill>
              </a:rPr>
              <a:t>R: 206</a:t>
            </a:r>
          </a:p>
          <a:p>
            <a:pPr rtl="0" fontAlgn="auto">
              <a:spcBef>
                <a:spcPts val="0"/>
              </a:spcBef>
              <a:spcAft>
                <a:spcPts val="0"/>
              </a:spcAft>
            </a:pPr>
            <a:r>
              <a:rPr lang="en-GB" sz="700" b="0" dirty="0" smtClean="0">
                <a:solidFill>
                  <a:srgbClr val="343434"/>
                </a:solidFill>
              </a:rPr>
              <a:t>G: 15</a:t>
            </a:r>
          </a:p>
          <a:p>
            <a:pPr rtl="0" fontAlgn="auto">
              <a:spcBef>
                <a:spcPts val="0"/>
              </a:spcBef>
              <a:spcAft>
                <a:spcPts val="0"/>
              </a:spcAft>
            </a:pPr>
            <a:r>
              <a:rPr lang="en-GB" sz="700" b="0" dirty="0" smtClean="0">
                <a:solidFill>
                  <a:srgbClr val="343434"/>
                </a:solidFill>
              </a:rPr>
              <a:t>B: 105</a:t>
            </a:r>
            <a:endParaRPr lang="en-GB" sz="700" b="0" dirty="0">
              <a:solidFill>
                <a:srgbClr val="343434"/>
              </a:solidFill>
            </a:endParaRPr>
          </a:p>
        </p:txBody>
      </p:sp>
      <p:sp>
        <p:nvSpPr>
          <p:cNvPr id="76" name="Freeform 8"/>
          <p:cNvSpPr>
            <a:spLocks/>
          </p:cNvSpPr>
          <p:nvPr userDrawn="1"/>
        </p:nvSpPr>
        <p:spPr bwMode="auto">
          <a:xfrm>
            <a:off x="6742562"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7" name="Rectangle 76"/>
          <p:cNvSpPr/>
          <p:nvPr userDrawn="1"/>
        </p:nvSpPr>
        <p:spPr>
          <a:xfrm>
            <a:off x="7211634"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INCREASE</a:t>
            </a:r>
          </a:p>
          <a:p>
            <a:pPr rtl="0" fontAlgn="auto">
              <a:spcBef>
                <a:spcPts val="0"/>
              </a:spcBef>
              <a:spcAft>
                <a:spcPts val="0"/>
              </a:spcAft>
            </a:pPr>
            <a:r>
              <a:rPr lang="en-GB" sz="700" dirty="0" smtClean="0">
                <a:solidFill>
                  <a:srgbClr val="343434"/>
                </a:solidFill>
              </a:rPr>
              <a:t>PREDICTABILITY</a:t>
            </a:r>
          </a:p>
          <a:p>
            <a:pPr rtl="0" fontAlgn="auto">
              <a:spcBef>
                <a:spcPts val="0"/>
              </a:spcBef>
              <a:spcAft>
                <a:spcPts val="0"/>
              </a:spcAft>
            </a:pPr>
            <a:r>
              <a:rPr lang="en-GB" sz="700" b="0" dirty="0" smtClean="0">
                <a:solidFill>
                  <a:srgbClr val="343434"/>
                </a:solidFill>
              </a:rPr>
              <a:t>R: 149</a:t>
            </a:r>
          </a:p>
          <a:p>
            <a:pPr rtl="0" fontAlgn="auto">
              <a:spcBef>
                <a:spcPts val="0"/>
              </a:spcBef>
              <a:spcAft>
                <a:spcPts val="0"/>
              </a:spcAft>
            </a:pPr>
            <a:r>
              <a:rPr lang="en-GB" sz="700" b="0" dirty="0" smtClean="0">
                <a:solidFill>
                  <a:srgbClr val="343434"/>
                </a:solidFill>
              </a:rPr>
              <a:t>G: 214</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78" name="Freeform 8"/>
          <p:cNvSpPr>
            <a:spLocks/>
          </p:cNvSpPr>
          <p:nvPr userDrawn="1"/>
        </p:nvSpPr>
        <p:spPr bwMode="auto">
          <a:xfrm>
            <a:off x="7903444"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9" name="Rectangle 78"/>
          <p:cNvSpPr/>
          <p:nvPr userDrawn="1"/>
        </p:nvSpPr>
        <p:spPr>
          <a:xfrm>
            <a:off x="8373052"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SHAPE</a:t>
            </a:r>
          </a:p>
          <a:p>
            <a:pPr rtl="0" fontAlgn="auto">
              <a:spcBef>
                <a:spcPts val="0"/>
              </a:spcBef>
              <a:spcAft>
                <a:spcPts val="0"/>
              </a:spcAft>
            </a:pPr>
            <a:r>
              <a:rPr lang="en-GB" sz="700" dirty="0" smtClean="0">
                <a:solidFill>
                  <a:srgbClr val="343434"/>
                </a:solidFill>
              </a:rPr>
              <a:t>THE MARKET</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161</a:t>
            </a:r>
          </a:p>
          <a:p>
            <a:pPr rtl="0" fontAlgn="auto">
              <a:spcBef>
                <a:spcPts val="0"/>
              </a:spcBef>
              <a:spcAft>
                <a:spcPts val="0"/>
              </a:spcAft>
            </a:pPr>
            <a:r>
              <a:rPr lang="en-GB" sz="700" b="0" dirty="0" smtClean="0">
                <a:solidFill>
                  <a:srgbClr val="343434"/>
                </a:solidFill>
              </a:rPr>
              <a:t>B: 223</a:t>
            </a:r>
            <a:endParaRPr lang="en-GB" sz="700" b="0" dirty="0">
              <a:solidFill>
                <a:srgbClr val="343434"/>
              </a:solidFill>
            </a:endParaRPr>
          </a:p>
        </p:txBody>
      </p:sp>
      <p:sp>
        <p:nvSpPr>
          <p:cNvPr id="80" name="Freeform 8"/>
          <p:cNvSpPr>
            <a:spLocks/>
          </p:cNvSpPr>
          <p:nvPr userDrawn="1"/>
        </p:nvSpPr>
        <p:spPr bwMode="auto">
          <a:xfrm>
            <a:off x="4419241"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ED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1" name="Rectangle 80"/>
          <p:cNvSpPr/>
          <p:nvPr userDrawn="1"/>
        </p:nvSpPr>
        <p:spPr>
          <a:xfrm>
            <a:off x="4888849"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IPV</a:t>
            </a:r>
          </a:p>
          <a:p>
            <a:pPr rtl="0" fontAlgn="auto">
              <a:spcBef>
                <a:spcPts val="0"/>
              </a:spcBef>
              <a:spcAft>
                <a:spcPts val="0"/>
              </a:spcAft>
            </a:pPr>
            <a:r>
              <a:rPr lang="en-GB" sz="700" dirty="0" smtClean="0">
                <a:solidFill>
                  <a:srgbClr val="343434"/>
                </a:solidFill>
              </a:rPr>
              <a:t>INJECTABLE</a:t>
            </a:r>
          </a:p>
          <a:p>
            <a:pPr rtl="0" fontAlgn="auto">
              <a:spcBef>
                <a:spcPts val="0"/>
              </a:spcBef>
              <a:spcAft>
                <a:spcPts val="0"/>
              </a:spcAft>
            </a:pPr>
            <a:r>
              <a:rPr lang="en-GB" sz="700" dirty="0" smtClean="0">
                <a:solidFill>
                  <a:srgbClr val="343434"/>
                </a:solidFill>
              </a:rPr>
              <a:t>POLIO</a:t>
            </a:r>
          </a:p>
          <a:p>
            <a:pPr rtl="0" fontAlgn="auto">
              <a:spcBef>
                <a:spcPts val="0"/>
              </a:spcBef>
              <a:spcAft>
                <a:spcPts val="0"/>
              </a:spcAft>
            </a:pPr>
            <a:r>
              <a:rPr lang="en-GB" sz="700" b="0" dirty="0" smtClean="0">
                <a:solidFill>
                  <a:srgbClr val="343434"/>
                </a:solidFill>
              </a:rPr>
              <a:t>R: 206</a:t>
            </a:r>
          </a:p>
          <a:p>
            <a:pPr rtl="0" fontAlgn="auto">
              <a:spcBef>
                <a:spcPts val="0"/>
              </a:spcBef>
              <a:spcAft>
                <a:spcPts val="0"/>
              </a:spcAft>
            </a:pPr>
            <a:r>
              <a:rPr lang="en-GB" sz="700" b="0" dirty="0" smtClean="0">
                <a:solidFill>
                  <a:srgbClr val="343434"/>
                </a:solidFill>
              </a:rPr>
              <a:t>G: 220</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82" name="Freeform 8"/>
          <p:cNvSpPr>
            <a:spLocks/>
          </p:cNvSpPr>
          <p:nvPr userDrawn="1"/>
        </p:nvSpPr>
        <p:spPr bwMode="auto">
          <a:xfrm>
            <a:off x="5580642"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B28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3" name="Rectangle 82"/>
          <p:cNvSpPr/>
          <p:nvPr userDrawn="1"/>
        </p:nvSpPr>
        <p:spPr>
          <a:xfrm>
            <a:off x="6050250"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JAPANESE</a:t>
            </a:r>
          </a:p>
          <a:p>
            <a:pPr rtl="0" fontAlgn="auto">
              <a:spcBef>
                <a:spcPts val="0"/>
              </a:spcBef>
              <a:spcAft>
                <a:spcPts val="0"/>
              </a:spcAft>
            </a:pPr>
            <a:r>
              <a:rPr lang="en-GB" sz="700" dirty="0" smtClean="0">
                <a:solidFill>
                  <a:srgbClr val="343434"/>
                </a:solidFill>
              </a:rPr>
              <a:t>ENCEPHALITIS</a:t>
            </a:r>
          </a:p>
          <a:p>
            <a:pPr rtl="0" fontAlgn="auto">
              <a:spcBef>
                <a:spcPts val="0"/>
              </a:spcBef>
              <a:spcAft>
                <a:spcPts val="0"/>
              </a:spcAft>
            </a:pPr>
            <a:r>
              <a:rPr lang="en-GB" sz="700" b="0" dirty="0" smtClean="0">
                <a:solidFill>
                  <a:srgbClr val="343434"/>
                </a:solidFill>
              </a:rPr>
              <a:t>R: 178</a:t>
            </a:r>
          </a:p>
          <a:p>
            <a:pPr rtl="0" fontAlgn="auto">
              <a:spcBef>
                <a:spcPts val="0"/>
              </a:spcBef>
              <a:spcAft>
                <a:spcPts val="0"/>
              </a:spcAft>
            </a:pPr>
            <a:r>
              <a:rPr lang="en-GB" sz="700" b="0" dirty="0" smtClean="0">
                <a:solidFill>
                  <a:srgbClr val="343434"/>
                </a:solidFill>
              </a:rPr>
              <a:t>G: 136</a:t>
            </a:r>
          </a:p>
          <a:p>
            <a:pPr rtl="0" fontAlgn="auto">
              <a:spcBef>
                <a:spcPts val="0"/>
              </a:spcBef>
              <a:spcAft>
                <a:spcPts val="0"/>
              </a:spcAft>
            </a:pPr>
            <a:r>
              <a:rPr lang="en-GB" sz="700" b="0" dirty="0" smtClean="0">
                <a:solidFill>
                  <a:srgbClr val="343434"/>
                </a:solidFill>
              </a:rPr>
              <a:t>B: 185</a:t>
            </a:r>
            <a:endParaRPr lang="en-GB" sz="700" b="0" dirty="0">
              <a:solidFill>
                <a:srgbClr val="343434"/>
              </a:solidFill>
            </a:endParaRPr>
          </a:p>
        </p:txBody>
      </p:sp>
      <p:sp>
        <p:nvSpPr>
          <p:cNvPr id="84" name="Freeform 8"/>
          <p:cNvSpPr>
            <a:spLocks/>
          </p:cNvSpPr>
          <p:nvPr userDrawn="1"/>
        </p:nvSpPr>
        <p:spPr bwMode="auto">
          <a:xfrm>
            <a:off x="6742043"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41B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5" name="Rectangle 84"/>
          <p:cNvSpPr/>
          <p:nvPr userDrawn="1"/>
        </p:nvSpPr>
        <p:spPr>
          <a:xfrm>
            <a:off x="7211651"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b="0" dirty="0" smtClean="0">
                <a:solidFill>
                  <a:srgbClr val="343434"/>
                </a:solidFill>
              </a:rPr>
              <a:t>R: 65</a:t>
            </a:r>
          </a:p>
          <a:p>
            <a:pPr rtl="0" fontAlgn="auto">
              <a:spcBef>
                <a:spcPts val="0"/>
              </a:spcBef>
              <a:spcAft>
                <a:spcPts val="0"/>
              </a:spcAft>
            </a:pPr>
            <a:r>
              <a:rPr lang="en-GB" sz="700" b="0" dirty="0" smtClean="0">
                <a:solidFill>
                  <a:srgbClr val="343434"/>
                </a:solidFill>
              </a:rPr>
              <a:t>G: 182</a:t>
            </a:r>
          </a:p>
          <a:p>
            <a:pPr rtl="0" fontAlgn="auto">
              <a:spcBef>
                <a:spcPts val="0"/>
              </a:spcBef>
              <a:spcAft>
                <a:spcPts val="0"/>
              </a:spcAft>
            </a:pPr>
            <a:r>
              <a:rPr lang="en-GB" sz="700" b="0" dirty="0" smtClean="0">
                <a:solidFill>
                  <a:srgbClr val="343434"/>
                </a:solidFill>
              </a:rPr>
              <a:t>B: 230</a:t>
            </a:r>
            <a:endParaRPr lang="en-GB" sz="700" b="0" dirty="0">
              <a:solidFill>
                <a:srgbClr val="343434"/>
              </a:solidFill>
            </a:endParaRPr>
          </a:p>
        </p:txBody>
      </p:sp>
      <p:sp>
        <p:nvSpPr>
          <p:cNvPr id="86" name="Freeform 8"/>
          <p:cNvSpPr>
            <a:spLocks/>
          </p:cNvSpPr>
          <p:nvPr userDrawn="1"/>
        </p:nvSpPr>
        <p:spPr bwMode="auto">
          <a:xfrm>
            <a:off x="7903444"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7" name="Rectangle 86"/>
          <p:cNvSpPr/>
          <p:nvPr userDrawn="1"/>
        </p:nvSpPr>
        <p:spPr>
          <a:xfrm>
            <a:off x="8373052"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dirty="0" smtClean="0">
                <a:solidFill>
                  <a:srgbClr val="343434"/>
                </a:solidFill>
              </a:rPr>
              <a:t>2</a:t>
            </a:r>
            <a:r>
              <a:rPr lang="en-GB" sz="700" baseline="30000" dirty="0" smtClean="0">
                <a:solidFill>
                  <a:srgbClr val="343434"/>
                </a:solidFill>
              </a:rPr>
              <a:t>ND</a:t>
            </a:r>
            <a:r>
              <a:rPr lang="en-GB" sz="700" dirty="0" smtClean="0">
                <a:solidFill>
                  <a:srgbClr val="343434"/>
                </a:solidFill>
              </a:rPr>
              <a:t> DOSE</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151</a:t>
            </a:r>
          </a:p>
          <a:p>
            <a:pPr rtl="0" fontAlgn="auto">
              <a:spcBef>
                <a:spcPts val="0"/>
              </a:spcBef>
              <a:spcAft>
                <a:spcPts val="0"/>
              </a:spcAft>
            </a:pPr>
            <a:r>
              <a:rPr lang="en-GB" sz="700" b="0" dirty="0" smtClean="0">
                <a:solidFill>
                  <a:srgbClr val="343434"/>
                </a:solidFill>
              </a:rPr>
              <a:t>B: 169</a:t>
            </a:r>
            <a:endParaRPr lang="en-GB" sz="700" b="0" dirty="0">
              <a:solidFill>
                <a:srgbClr val="343434"/>
              </a:solidFill>
            </a:endParaRPr>
          </a:p>
        </p:txBody>
      </p:sp>
      <p:sp>
        <p:nvSpPr>
          <p:cNvPr id="88" name="Freeform 8"/>
          <p:cNvSpPr>
            <a:spLocks/>
          </p:cNvSpPr>
          <p:nvPr userDrawn="1"/>
        </p:nvSpPr>
        <p:spPr bwMode="auto">
          <a:xfrm>
            <a:off x="4419694"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33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9" name="Rectangle 88"/>
          <p:cNvSpPr/>
          <p:nvPr userDrawn="1"/>
        </p:nvSpPr>
        <p:spPr>
          <a:xfrm>
            <a:off x="4888339"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PNEUMO</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51</a:t>
            </a:r>
          </a:p>
          <a:p>
            <a:pPr rtl="0" fontAlgn="auto">
              <a:spcBef>
                <a:spcPts val="0"/>
              </a:spcBef>
              <a:spcAft>
                <a:spcPts val="0"/>
              </a:spcAft>
            </a:pPr>
            <a:r>
              <a:rPr lang="en-GB" sz="700" b="0" dirty="0" smtClean="0">
                <a:solidFill>
                  <a:srgbClr val="343434"/>
                </a:solidFill>
              </a:rPr>
              <a:t>B: 160</a:t>
            </a:r>
            <a:endParaRPr lang="en-GB" sz="700" b="0" dirty="0">
              <a:solidFill>
                <a:srgbClr val="343434"/>
              </a:solidFill>
            </a:endParaRPr>
          </a:p>
        </p:txBody>
      </p:sp>
      <p:sp>
        <p:nvSpPr>
          <p:cNvPr id="90" name="Freeform 8"/>
          <p:cNvSpPr>
            <a:spLocks/>
          </p:cNvSpPr>
          <p:nvPr userDrawn="1"/>
        </p:nvSpPr>
        <p:spPr bwMode="auto">
          <a:xfrm>
            <a:off x="5581246"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860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1" name="Rectangle 90"/>
          <p:cNvSpPr/>
          <p:nvPr userDrawn="1"/>
        </p:nvSpPr>
        <p:spPr>
          <a:xfrm>
            <a:off x="6049570"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ROTAVIRUS</a:t>
            </a:r>
          </a:p>
          <a:p>
            <a:pPr rtl="0" fontAlgn="auto">
              <a:spcBef>
                <a:spcPts val="0"/>
              </a:spcBef>
              <a:spcAft>
                <a:spcPts val="0"/>
              </a:spcAft>
            </a:pPr>
            <a:r>
              <a:rPr lang="en-GB" sz="700" b="0" dirty="0" smtClean="0">
                <a:solidFill>
                  <a:srgbClr val="343434"/>
                </a:solidFill>
              </a:rPr>
              <a:t>R: 216</a:t>
            </a:r>
          </a:p>
          <a:p>
            <a:pPr rtl="0" fontAlgn="auto">
              <a:spcBef>
                <a:spcPts val="0"/>
              </a:spcBef>
              <a:spcAft>
                <a:spcPts val="0"/>
              </a:spcAft>
            </a:pPr>
            <a:r>
              <a:rPr lang="en-GB" sz="700" b="0" dirty="0" smtClean="0">
                <a:solidFill>
                  <a:srgbClr val="343434"/>
                </a:solidFill>
              </a:rPr>
              <a:t>G: 96</a:t>
            </a:r>
          </a:p>
          <a:p>
            <a:pPr rtl="0" fontAlgn="auto">
              <a:spcBef>
                <a:spcPts val="0"/>
              </a:spcBef>
              <a:spcAft>
                <a:spcPts val="0"/>
              </a:spcAft>
            </a:pPr>
            <a:r>
              <a:rPr lang="en-GB" sz="700" b="0" dirty="0" smtClean="0">
                <a:solidFill>
                  <a:srgbClr val="343434"/>
                </a:solidFill>
              </a:rPr>
              <a:t>B: 24</a:t>
            </a:r>
            <a:endParaRPr lang="en-GB" sz="700" b="0" dirty="0">
              <a:solidFill>
                <a:srgbClr val="343434"/>
              </a:solidFill>
            </a:endParaRPr>
          </a:p>
        </p:txBody>
      </p:sp>
      <p:sp>
        <p:nvSpPr>
          <p:cNvPr id="92" name="Freeform 8"/>
          <p:cNvSpPr>
            <a:spLocks/>
          </p:cNvSpPr>
          <p:nvPr userDrawn="1"/>
        </p:nvSpPr>
        <p:spPr bwMode="auto">
          <a:xfrm>
            <a:off x="6742800"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EAA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3" name="Rectangle 92"/>
          <p:cNvSpPr/>
          <p:nvPr userDrawn="1"/>
        </p:nvSpPr>
        <p:spPr>
          <a:xfrm>
            <a:off x="7210800"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YELLOW</a:t>
            </a:r>
          </a:p>
          <a:p>
            <a:pPr rtl="0" fontAlgn="auto">
              <a:spcBef>
                <a:spcPts val="0"/>
              </a:spcBef>
              <a:spcAft>
                <a:spcPts val="0"/>
              </a:spcAft>
            </a:pPr>
            <a:r>
              <a:rPr lang="en-GB" sz="700" dirty="0" smtClean="0">
                <a:solidFill>
                  <a:srgbClr val="343434"/>
                </a:solidFill>
              </a:rPr>
              <a:t>FEVER</a:t>
            </a:r>
          </a:p>
          <a:p>
            <a:pPr rtl="0" fontAlgn="auto">
              <a:spcBef>
                <a:spcPts val="0"/>
              </a:spcBef>
              <a:spcAft>
                <a:spcPts val="0"/>
              </a:spcAft>
            </a:pPr>
            <a:r>
              <a:rPr lang="en-GB" sz="700" b="0" dirty="0" smtClean="0">
                <a:solidFill>
                  <a:srgbClr val="343434"/>
                </a:solidFill>
              </a:rPr>
              <a:t>R: 234</a:t>
            </a:r>
          </a:p>
          <a:p>
            <a:pPr rtl="0" fontAlgn="auto">
              <a:spcBef>
                <a:spcPts val="0"/>
              </a:spcBef>
              <a:spcAft>
                <a:spcPts val="0"/>
              </a:spcAft>
            </a:pPr>
            <a:r>
              <a:rPr lang="en-GB" sz="700" b="0" dirty="0" smtClean="0">
                <a:solidFill>
                  <a:srgbClr val="343434"/>
                </a:solidFill>
              </a:rPr>
              <a:t>G: 170</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94" name="Freeform 8"/>
          <p:cNvSpPr>
            <a:spLocks/>
          </p:cNvSpPr>
          <p:nvPr userDrawn="1"/>
        </p:nvSpPr>
        <p:spPr bwMode="auto">
          <a:xfrm>
            <a:off x="935038"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F5C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5" name="Rectangle 94"/>
          <p:cNvSpPr/>
          <p:nvPr userDrawn="1"/>
        </p:nvSpPr>
        <p:spPr>
          <a:xfrm>
            <a:off x="1404646"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CHOLERA</a:t>
            </a:r>
          </a:p>
          <a:p>
            <a:pPr rtl="0" fontAlgn="auto">
              <a:spcBef>
                <a:spcPts val="0"/>
              </a:spcBef>
              <a:spcAft>
                <a:spcPts val="0"/>
              </a:spcAft>
            </a:pPr>
            <a:r>
              <a:rPr lang="en-GB" sz="700" b="0" dirty="0" smtClean="0">
                <a:solidFill>
                  <a:srgbClr val="343434"/>
                </a:solidFill>
              </a:rPr>
              <a:t>R: 175</a:t>
            </a:r>
          </a:p>
          <a:p>
            <a:pPr rtl="0" fontAlgn="auto">
              <a:spcBef>
                <a:spcPts val="0"/>
              </a:spcBef>
              <a:spcAft>
                <a:spcPts val="0"/>
              </a:spcAft>
            </a:pPr>
            <a:r>
              <a:rPr lang="en-GB" sz="700" b="0" dirty="0" smtClean="0">
                <a:solidFill>
                  <a:srgbClr val="343434"/>
                </a:solidFill>
              </a:rPr>
              <a:t>G: 92</a:t>
            </a:r>
          </a:p>
          <a:p>
            <a:pPr rtl="0" fontAlgn="auto">
              <a:spcBef>
                <a:spcPts val="0"/>
              </a:spcBef>
              <a:spcAft>
                <a:spcPts val="0"/>
              </a:spcAft>
            </a:pPr>
            <a:r>
              <a:rPr lang="en-GB" sz="700" b="0" dirty="0" smtClean="0">
                <a:solidFill>
                  <a:srgbClr val="343434"/>
                </a:solidFill>
              </a:rPr>
              <a:t>B: 55</a:t>
            </a:r>
            <a:endParaRPr lang="en-GB" sz="700" b="0" dirty="0">
              <a:solidFill>
                <a:srgbClr val="343434"/>
              </a:solidFill>
            </a:endParaRPr>
          </a:p>
        </p:txBody>
      </p:sp>
      <p:sp>
        <p:nvSpPr>
          <p:cNvPr id="96" name="Freeform 8"/>
          <p:cNvSpPr>
            <a:spLocks/>
          </p:cNvSpPr>
          <p:nvPr userDrawn="1"/>
        </p:nvSpPr>
        <p:spPr bwMode="auto">
          <a:xfrm>
            <a:off x="2096439"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50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7" name="Rectangle 96"/>
          <p:cNvSpPr/>
          <p:nvPr userDrawn="1"/>
        </p:nvSpPr>
        <p:spPr>
          <a:xfrm>
            <a:off x="2566047"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HEPB</a:t>
            </a:r>
          </a:p>
          <a:p>
            <a:pPr rtl="0" fontAlgn="auto">
              <a:spcBef>
                <a:spcPts val="0"/>
              </a:spcBef>
              <a:spcAft>
                <a:spcPts val="0"/>
              </a:spcAft>
            </a:pPr>
            <a:r>
              <a:rPr lang="en-GB" sz="700" b="0" dirty="0" smtClean="0">
                <a:solidFill>
                  <a:srgbClr val="343434"/>
                </a:solidFill>
              </a:rPr>
              <a:t>R: 213</a:t>
            </a:r>
          </a:p>
          <a:p>
            <a:pPr rtl="0" fontAlgn="auto">
              <a:spcBef>
                <a:spcPts val="0"/>
              </a:spcBef>
              <a:spcAft>
                <a:spcPts val="0"/>
              </a:spcAft>
            </a:pPr>
            <a:r>
              <a:rPr lang="en-GB" sz="700" b="0" dirty="0" smtClean="0">
                <a:solidFill>
                  <a:srgbClr val="343434"/>
                </a:solidFill>
              </a:rPr>
              <a:t>G: 0</a:t>
            </a:r>
          </a:p>
          <a:p>
            <a:pPr rtl="0" fontAlgn="auto">
              <a:spcBef>
                <a:spcPts val="0"/>
              </a:spcBef>
              <a:spcAft>
                <a:spcPts val="0"/>
              </a:spcAft>
            </a:pPr>
            <a:r>
              <a:rPr lang="en-GB" sz="700" b="0" dirty="0" smtClean="0">
                <a:solidFill>
                  <a:srgbClr val="343434"/>
                </a:solidFill>
              </a:rPr>
              <a:t>B: 50</a:t>
            </a:r>
            <a:endParaRPr lang="en-GB" sz="700" b="0" dirty="0">
              <a:solidFill>
                <a:srgbClr val="343434"/>
              </a:solidFill>
            </a:endParaRPr>
          </a:p>
        </p:txBody>
      </p:sp>
      <p:sp>
        <p:nvSpPr>
          <p:cNvPr id="98" name="Freeform 8"/>
          <p:cNvSpPr>
            <a:spLocks/>
          </p:cNvSpPr>
          <p:nvPr userDrawn="1"/>
        </p:nvSpPr>
        <p:spPr bwMode="auto">
          <a:xfrm>
            <a:off x="3257840"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F59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9" name="Rectangle 98"/>
          <p:cNvSpPr/>
          <p:nvPr userDrawn="1"/>
        </p:nvSpPr>
        <p:spPr>
          <a:xfrm>
            <a:off x="3727448"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HPV</a:t>
            </a:r>
          </a:p>
          <a:p>
            <a:pPr rtl="0" fontAlgn="auto">
              <a:spcBef>
                <a:spcPts val="0"/>
              </a:spcBef>
              <a:spcAft>
                <a:spcPts val="0"/>
              </a:spcAft>
            </a:pPr>
            <a:r>
              <a:rPr lang="en-GB" sz="700" b="0" dirty="0" smtClean="0">
                <a:solidFill>
                  <a:srgbClr val="343434"/>
                </a:solidFill>
              </a:rPr>
              <a:t>R: 245</a:t>
            </a:r>
          </a:p>
          <a:p>
            <a:pPr rtl="0" fontAlgn="auto">
              <a:spcBef>
                <a:spcPts val="0"/>
              </a:spcBef>
              <a:spcAft>
                <a:spcPts val="0"/>
              </a:spcAft>
            </a:pPr>
            <a:r>
              <a:rPr lang="en-GB" sz="700" b="0" dirty="0" smtClean="0">
                <a:solidFill>
                  <a:srgbClr val="343434"/>
                </a:solidFill>
              </a:rPr>
              <a:t>G: 155</a:t>
            </a:r>
          </a:p>
          <a:p>
            <a:pPr rtl="0" fontAlgn="auto">
              <a:spcBef>
                <a:spcPts val="0"/>
              </a:spcBef>
              <a:spcAft>
                <a:spcPts val="0"/>
              </a:spcAft>
            </a:pPr>
            <a:r>
              <a:rPr lang="en-GB" sz="700" b="0" dirty="0" smtClean="0">
                <a:solidFill>
                  <a:srgbClr val="343434"/>
                </a:solidFill>
              </a:rPr>
              <a:t>B: 187</a:t>
            </a:r>
            <a:endParaRPr lang="en-GB" sz="700" b="0" dirty="0">
              <a:solidFill>
                <a:srgbClr val="343434"/>
              </a:solidFill>
            </a:endParaRPr>
          </a:p>
        </p:txBody>
      </p:sp>
      <p:sp>
        <p:nvSpPr>
          <p:cNvPr id="100" name="Freeform 8"/>
          <p:cNvSpPr>
            <a:spLocks/>
          </p:cNvSpPr>
          <p:nvPr userDrawn="1"/>
        </p:nvSpPr>
        <p:spPr bwMode="auto">
          <a:xfrm>
            <a:off x="935038"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5A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1" name="Rectangle 100"/>
          <p:cNvSpPr/>
          <p:nvPr userDrawn="1"/>
        </p:nvSpPr>
        <p:spPr>
          <a:xfrm>
            <a:off x="1404646"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dirty="0" smtClean="0">
                <a:solidFill>
                  <a:srgbClr val="343434"/>
                </a:solidFill>
              </a:rPr>
              <a:t>RUBELLA</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90</a:t>
            </a:r>
          </a:p>
          <a:p>
            <a:pPr rtl="0" fontAlgn="auto">
              <a:spcBef>
                <a:spcPts val="0"/>
              </a:spcBef>
              <a:spcAft>
                <a:spcPts val="0"/>
              </a:spcAft>
            </a:pPr>
            <a:r>
              <a:rPr lang="en-GB" sz="700" b="0" dirty="0" smtClean="0">
                <a:solidFill>
                  <a:srgbClr val="343434"/>
                </a:solidFill>
              </a:rPr>
              <a:t>B: 112</a:t>
            </a:r>
            <a:endParaRPr lang="en-GB" sz="700" b="0" dirty="0">
              <a:solidFill>
                <a:srgbClr val="343434"/>
              </a:solidFill>
            </a:endParaRPr>
          </a:p>
        </p:txBody>
      </p:sp>
      <p:sp>
        <p:nvSpPr>
          <p:cNvPr id="102" name="Freeform 8"/>
          <p:cNvSpPr>
            <a:spLocks/>
          </p:cNvSpPr>
          <p:nvPr userDrawn="1"/>
        </p:nvSpPr>
        <p:spPr bwMode="auto">
          <a:xfrm>
            <a:off x="2096590"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6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3" name="Rectangle 102"/>
          <p:cNvSpPr/>
          <p:nvPr userDrawn="1"/>
        </p:nvSpPr>
        <p:spPr>
          <a:xfrm>
            <a:off x="2565877"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MENINGITIS</a:t>
            </a:r>
          </a:p>
          <a:p>
            <a:pPr rtl="0" fontAlgn="auto">
              <a:spcBef>
                <a:spcPts val="0"/>
              </a:spcBef>
              <a:spcAft>
                <a:spcPts val="0"/>
              </a:spcAft>
            </a:pPr>
            <a:r>
              <a:rPr lang="en-GB" sz="700" dirty="0" smtClean="0">
                <a:solidFill>
                  <a:srgbClr val="343434"/>
                </a:solidFill>
              </a:rPr>
              <a:t>A</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150</a:t>
            </a:r>
          </a:p>
          <a:p>
            <a:pPr rtl="0" fontAlgn="auto">
              <a:spcBef>
                <a:spcPts val="0"/>
              </a:spcBef>
              <a:spcAft>
                <a:spcPts val="0"/>
              </a:spcAft>
            </a:pPr>
            <a:r>
              <a:rPr lang="en-GB" sz="700" b="0" dirty="0" smtClean="0">
                <a:solidFill>
                  <a:srgbClr val="343434"/>
                </a:solidFill>
              </a:rPr>
              <a:t>B: 57</a:t>
            </a:r>
            <a:endParaRPr lang="en-GB" sz="700" b="0" dirty="0">
              <a:solidFill>
                <a:srgbClr val="343434"/>
              </a:solidFill>
            </a:endParaRPr>
          </a:p>
        </p:txBody>
      </p:sp>
      <p:sp>
        <p:nvSpPr>
          <p:cNvPr id="104" name="Freeform 8"/>
          <p:cNvSpPr>
            <a:spLocks/>
          </p:cNvSpPr>
          <p:nvPr userDrawn="1"/>
        </p:nvSpPr>
        <p:spPr bwMode="auto">
          <a:xfrm>
            <a:off x="3258142"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532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5" name="Rectangle 104"/>
          <p:cNvSpPr/>
          <p:nvPr userDrawn="1"/>
        </p:nvSpPr>
        <p:spPr>
          <a:xfrm>
            <a:off x="3727108"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PENTA</a:t>
            </a:r>
          </a:p>
          <a:p>
            <a:pPr rtl="0" fontAlgn="auto">
              <a:spcBef>
                <a:spcPts val="0"/>
              </a:spcBef>
              <a:spcAft>
                <a:spcPts val="0"/>
              </a:spcAft>
            </a:pPr>
            <a:r>
              <a:rPr lang="en-GB" sz="700" dirty="0" smtClean="0">
                <a:solidFill>
                  <a:srgbClr val="343434"/>
                </a:solidFill>
              </a:rPr>
              <a:t>DTP–HEP-HIB</a:t>
            </a:r>
          </a:p>
          <a:p>
            <a:pPr rtl="0" fontAlgn="auto">
              <a:spcBef>
                <a:spcPts val="0"/>
              </a:spcBef>
              <a:spcAft>
                <a:spcPts val="0"/>
              </a:spcAft>
            </a:pPr>
            <a:r>
              <a:rPr lang="en-GB" sz="700" b="0" dirty="0" smtClean="0">
                <a:solidFill>
                  <a:srgbClr val="343434"/>
                </a:solidFill>
              </a:rPr>
              <a:t>R: 101</a:t>
            </a:r>
          </a:p>
          <a:p>
            <a:pPr rtl="0" fontAlgn="auto">
              <a:spcBef>
                <a:spcPts val="0"/>
              </a:spcBef>
              <a:spcAft>
                <a:spcPts val="0"/>
              </a:spcAft>
            </a:pPr>
            <a:r>
              <a:rPr lang="en-GB" sz="700" b="0" dirty="0" smtClean="0">
                <a:solidFill>
                  <a:srgbClr val="343434"/>
                </a:solidFill>
              </a:rPr>
              <a:t>G: 50</a:t>
            </a:r>
          </a:p>
          <a:p>
            <a:pPr rtl="0" fontAlgn="auto">
              <a:spcBef>
                <a:spcPts val="0"/>
              </a:spcBef>
              <a:spcAft>
                <a:spcPts val="0"/>
              </a:spcAft>
            </a:pPr>
            <a:r>
              <a:rPr lang="en-GB" sz="700" b="0" dirty="0" smtClean="0">
                <a:solidFill>
                  <a:srgbClr val="343434"/>
                </a:solidFill>
              </a:rPr>
              <a:t>B: 121</a:t>
            </a:r>
            <a:endParaRPr lang="en-GB" sz="700" b="0" dirty="0">
              <a:solidFill>
                <a:srgbClr val="343434"/>
              </a:solidFill>
            </a:endParaRPr>
          </a:p>
        </p:txBody>
      </p:sp>
      <p:sp>
        <p:nvSpPr>
          <p:cNvPr id="106" name="Rectangle 105"/>
          <p:cNvSpPr/>
          <p:nvPr userDrawn="1"/>
        </p:nvSpPr>
        <p:spPr>
          <a:xfrm>
            <a:off x="5580112" y="5279243"/>
            <a:ext cx="3168601" cy="756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rtl="0" fontAlgn="auto">
              <a:spcBef>
                <a:spcPts val="0"/>
              </a:spcBef>
              <a:spcAft>
                <a:spcPts val="0"/>
              </a:spcAft>
            </a:pPr>
            <a:r>
              <a:rPr lang="en-GB" sz="1200" dirty="0" smtClean="0">
                <a:solidFill>
                  <a:srgbClr val="343434"/>
                </a:solidFill>
              </a:rPr>
              <a:t>Please use the four </a:t>
            </a:r>
            <a:r>
              <a:rPr lang="en-GB" sz="1200" dirty="0" err="1" smtClean="0">
                <a:solidFill>
                  <a:srgbClr val="343434"/>
                </a:solidFill>
              </a:rPr>
              <a:t>Gavi</a:t>
            </a:r>
            <a:r>
              <a:rPr lang="en-GB" sz="1200" dirty="0" smtClean="0">
                <a:solidFill>
                  <a:srgbClr val="343434"/>
                </a:solidFill>
              </a:rPr>
              <a:t> corporate colours where possible.  Specific strategic goals </a:t>
            </a:r>
            <a:br>
              <a:rPr lang="en-GB" sz="1200" dirty="0" smtClean="0">
                <a:solidFill>
                  <a:srgbClr val="343434"/>
                </a:solidFill>
              </a:rPr>
            </a:br>
            <a:r>
              <a:rPr lang="en-GB" sz="1200" dirty="0" smtClean="0">
                <a:solidFill>
                  <a:srgbClr val="343434"/>
                </a:solidFill>
              </a:rPr>
              <a:t>or vaccines should be highlighted using the key above. </a:t>
            </a:r>
          </a:p>
        </p:txBody>
      </p:sp>
      <p:sp>
        <p:nvSpPr>
          <p:cNvPr id="107" name="Freeform 8"/>
          <p:cNvSpPr>
            <a:spLocks/>
          </p:cNvSpPr>
          <p:nvPr userDrawn="1"/>
        </p:nvSpPr>
        <p:spPr bwMode="auto">
          <a:xfrm>
            <a:off x="4420800"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4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8" name="Rectangle 107"/>
          <p:cNvSpPr/>
          <p:nvPr userDrawn="1"/>
        </p:nvSpPr>
        <p:spPr>
          <a:xfrm>
            <a:off x="4888800"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RABIES</a:t>
            </a:r>
          </a:p>
          <a:p>
            <a:pPr rtl="0" fontAlgn="auto">
              <a:spcBef>
                <a:spcPts val="0"/>
              </a:spcBef>
              <a:spcAft>
                <a:spcPts val="0"/>
              </a:spcAft>
            </a:pPr>
            <a:r>
              <a:rPr lang="en-GB" sz="700" b="0" dirty="0" smtClean="0">
                <a:solidFill>
                  <a:srgbClr val="343434"/>
                </a:solidFill>
              </a:rPr>
              <a:t>R: 100</a:t>
            </a:r>
          </a:p>
          <a:p>
            <a:pPr rtl="0" fontAlgn="auto">
              <a:spcBef>
                <a:spcPts val="0"/>
              </a:spcBef>
              <a:spcAft>
                <a:spcPts val="0"/>
              </a:spcAft>
            </a:pPr>
            <a:r>
              <a:rPr lang="en-GB" sz="700" b="0" dirty="0" smtClean="0">
                <a:solidFill>
                  <a:srgbClr val="343434"/>
                </a:solidFill>
              </a:rPr>
              <a:t>G: 99</a:t>
            </a:r>
          </a:p>
          <a:p>
            <a:pPr rtl="0" fontAlgn="auto">
              <a:spcBef>
                <a:spcPts val="0"/>
              </a:spcBef>
              <a:spcAft>
                <a:spcPts val="0"/>
              </a:spcAft>
            </a:pPr>
            <a:r>
              <a:rPr lang="en-GB" sz="700" b="0" dirty="0" smtClean="0">
                <a:solidFill>
                  <a:srgbClr val="343434"/>
                </a:solidFill>
              </a:rPr>
              <a:t>B: 99</a:t>
            </a:r>
            <a:endParaRPr lang="en-GB" sz="700" b="0" dirty="0">
              <a:solidFill>
                <a:srgbClr val="343434"/>
              </a:solidFill>
            </a:endParaRPr>
          </a:p>
        </p:txBody>
      </p:sp>
      <p:sp>
        <p:nvSpPr>
          <p:cNvPr id="109" name="Freeform 8"/>
          <p:cNvSpPr>
            <a:spLocks/>
          </p:cNvSpPr>
          <p:nvPr userDrawn="1"/>
        </p:nvSpPr>
        <p:spPr bwMode="auto">
          <a:xfrm>
            <a:off x="935038"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0" name="Rectangle 109"/>
          <p:cNvSpPr/>
          <p:nvPr userDrawn="1"/>
        </p:nvSpPr>
        <p:spPr>
          <a:xfrm>
            <a:off x="1404646"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DENGUE</a:t>
            </a:r>
          </a:p>
          <a:p>
            <a:pPr rtl="0" fontAlgn="auto">
              <a:spcBef>
                <a:spcPts val="0"/>
              </a:spcBef>
              <a:spcAft>
                <a:spcPts val="0"/>
              </a:spcAft>
            </a:pPr>
            <a:r>
              <a:rPr lang="en-GB" sz="700" b="0" dirty="0" smtClean="0">
                <a:solidFill>
                  <a:srgbClr val="343434"/>
                </a:solidFill>
              </a:rPr>
              <a:t>R: 198</a:t>
            </a:r>
          </a:p>
          <a:p>
            <a:pPr rtl="0" fontAlgn="auto">
              <a:spcBef>
                <a:spcPts val="0"/>
              </a:spcBef>
              <a:spcAft>
                <a:spcPts val="0"/>
              </a:spcAft>
            </a:pPr>
            <a:r>
              <a:rPr lang="en-GB" sz="700" b="0" dirty="0" smtClean="0">
                <a:solidFill>
                  <a:srgbClr val="343434"/>
                </a:solidFill>
              </a:rPr>
              <a:t>G: 198</a:t>
            </a:r>
          </a:p>
          <a:p>
            <a:pPr rtl="0" fontAlgn="auto">
              <a:spcBef>
                <a:spcPts val="0"/>
              </a:spcBef>
              <a:spcAft>
                <a:spcPts val="0"/>
              </a:spcAft>
            </a:pPr>
            <a:r>
              <a:rPr lang="en-GB" sz="700" b="0" dirty="0" smtClean="0">
                <a:solidFill>
                  <a:srgbClr val="343434"/>
                </a:solidFill>
              </a:rPr>
              <a:t>B: 198</a:t>
            </a:r>
            <a:endParaRPr lang="en-GB" sz="700" b="0" dirty="0">
              <a:solidFill>
                <a:srgbClr val="343434"/>
              </a:solidFill>
            </a:endParaRPr>
          </a:p>
        </p:txBody>
      </p:sp>
      <p:sp>
        <p:nvSpPr>
          <p:cNvPr id="111" name="Freeform 8"/>
          <p:cNvSpPr>
            <a:spLocks/>
          </p:cNvSpPr>
          <p:nvPr userDrawn="1"/>
        </p:nvSpPr>
        <p:spPr bwMode="auto">
          <a:xfrm>
            <a:off x="2096959"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8A8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2" name="Rectangle 111"/>
          <p:cNvSpPr/>
          <p:nvPr userDrawn="1"/>
        </p:nvSpPr>
        <p:spPr>
          <a:xfrm>
            <a:off x="2566031"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MALARIA</a:t>
            </a:r>
          </a:p>
          <a:p>
            <a:pPr rtl="0" fontAlgn="auto">
              <a:spcBef>
                <a:spcPts val="0"/>
              </a:spcBef>
              <a:spcAft>
                <a:spcPts val="0"/>
              </a:spcAft>
            </a:pPr>
            <a:r>
              <a:rPr lang="en-GB" sz="700" b="0" dirty="0" smtClean="0">
                <a:solidFill>
                  <a:srgbClr val="343434"/>
                </a:solidFill>
              </a:rPr>
              <a:t>R: 168</a:t>
            </a:r>
          </a:p>
          <a:p>
            <a:pPr rtl="0" fontAlgn="auto">
              <a:spcBef>
                <a:spcPts val="0"/>
              </a:spcBef>
              <a:spcAft>
                <a:spcPts val="0"/>
              </a:spcAft>
            </a:pPr>
            <a:r>
              <a:rPr lang="en-GB" sz="700" b="0" dirty="0" smtClean="0">
                <a:solidFill>
                  <a:srgbClr val="343434"/>
                </a:solidFill>
              </a:rPr>
              <a:t>G: 168</a:t>
            </a:r>
          </a:p>
          <a:p>
            <a:pPr rtl="0" fontAlgn="auto">
              <a:spcBef>
                <a:spcPts val="0"/>
              </a:spcBef>
              <a:spcAft>
                <a:spcPts val="0"/>
              </a:spcAft>
            </a:pPr>
            <a:r>
              <a:rPr lang="en-GB" sz="700" b="0" dirty="0" smtClean="0">
                <a:solidFill>
                  <a:srgbClr val="343434"/>
                </a:solidFill>
              </a:rPr>
              <a:t>B: 167</a:t>
            </a:r>
            <a:endParaRPr lang="en-GB" sz="700" b="0" dirty="0">
              <a:solidFill>
                <a:srgbClr val="343434"/>
              </a:solidFill>
            </a:endParaRPr>
          </a:p>
        </p:txBody>
      </p:sp>
      <p:sp>
        <p:nvSpPr>
          <p:cNvPr id="113" name="Freeform 8"/>
          <p:cNvSpPr>
            <a:spLocks/>
          </p:cNvSpPr>
          <p:nvPr userDrawn="1"/>
        </p:nvSpPr>
        <p:spPr bwMode="auto">
          <a:xfrm>
            <a:off x="3258880"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4" name="Rectangle 113"/>
          <p:cNvSpPr/>
          <p:nvPr userDrawn="1"/>
        </p:nvSpPr>
        <p:spPr>
          <a:xfrm>
            <a:off x="3727416"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MATERNAL</a:t>
            </a:r>
          </a:p>
          <a:p>
            <a:pPr rtl="0" fontAlgn="auto">
              <a:spcBef>
                <a:spcPts val="0"/>
              </a:spcBef>
              <a:spcAft>
                <a:spcPts val="0"/>
              </a:spcAft>
            </a:pPr>
            <a:r>
              <a:rPr lang="en-GB" sz="700" dirty="0" smtClean="0">
                <a:solidFill>
                  <a:srgbClr val="343434"/>
                </a:solidFill>
              </a:rPr>
              <a:t>FLU</a:t>
            </a:r>
          </a:p>
          <a:p>
            <a:pPr rtl="0" fontAlgn="auto">
              <a:spcBef>
                <a:spcPts val="0"/>
              </a:spcBef>
              <a:spcAft>
                <a:spcPts val="0"/>
              </a:spcAft>
            </a:pPr>
            <a:r>
              <a:rPr lang="en-GB" sz="700" b="0" dirty="0" smtClean="0">
                <a:solidFill>
                  <a:srgbClr val="343434"/>
                </a:solidFill>
              </a:rPr>
              <a:t>R: 135</a:t>
            </a:r>
          </a:p>
          <a:p>
            <a:pPr rtl="0" fontAlgn="auto">
              <a:spcBef>
                <a:spcPts val="0"/>
              </a:spcBef>
              <a:spcAft>
                <a:spcPts val="0"/>
              </a:spcAft>
            </a:pPr>
            <a:r>
              <a:rPr lang="en-GB" sz="700" b="0" dirty="0" smtClean="0">
                <a:solidFill>
                  <a:srgbClr val="343434"/>
                </a:solidFill>
              </a:rPr>
              <a:t>G: 135</a:t>
            </a:r>
          </a:p>
          <a:p>
            <a:pPr rtl="0" fontAlgn="auto">
              <a:spcBef>
                <a:spcPts val="0"/>
              </a:spcBef>
              <a:spcAft>
                <a:spcPts val="0"/>
              </a:spcAft>
            </a:pPr>
            <a:r>
              <a:rPr lang="en-GB" sz="700" b="0" dirty="0" smtClean="0">
                <a:solidFill>
                  <a:srgbClr val="343434"/>
                </a:solidFill>
              </a:rPr>
              <a:t>B: 135</a:t>
            </a:r>
            <a:endParaRPr lang="en-GB" sz="700" b="0" dirty="0">
              <a:solidFill>
                <a:srgbClr val="343434"/>
              </a:solidFill>
            </a:endParaRPr>
          </a:p>
        </p:txBody>
      </p:sp>
      <p:sp>
        <p:nvSpPr>
          <p:cNvPr id="115" name="Freeform 8"/>
          <p:cNvSpPr>
            <a:spLocks/>
          </p:cNvSpPr>
          <p:nvPr userDrawn="1"/>
        </p:nvSpPr>
        <p:spPr bwMode="auto">
          <a:xfrm>
            <a:off x="7903444"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7D7061"/>
          </a:solidFill>
          <a:ln>
            <a:noFill/>
          </a:ln>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6" name="Rectangle 115"/>
          <p:cNvSpPr/>
          <p:nvPr userDrawn="1"/>
        </p:nvSpPr>
        <p:spPr>
          <a:xfrm>
            <a:off x="8373052"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TYPHOÏD</a:t>
            </a:r>
          </a:p>
          <a:p>
            <a:pPr rtl="0" fontAlgn="auto">
              <a:spcBef>
                <a:spcPts val="0"/>
              </a:spcBef>
              <a:spcAft>
                <a:spcPts val="0"/>
              </a:spcAft>
            </a:pPr>
            <a:r>
              <a:rPr lang="en-GB" sz="700" b="0" dirty="0" smtClean="0">
                <a:solidFill>
                  <a:srgbClr val="343434"/>
                </a:solidFill>
              </a:rPr>
              <a:t>R: 125</a:t>
            </a:r>
          </a:p>
          <a:p>
            <a:pPr rtl="0" fontAlgn="auto">
              <a:spcBef>
                <a:spcPts val="0"/>
              </a:spcBef>
              <a:spcAft>
                <a:spcPts val="0"/>
              </a:spcAft>
            </a:pPr>
            <a:r>
              <a:rPr lang="en-GB" sz="700" b="0" dirty="0" smtClean="0">
                <a:solidFill>
                  <a:srgbClr val="343434"/>
                </a:solidFill>
              </a:rPr>
              <a:t>G: 112</a:t>
            </a:r>
          </a:p>
          <a:p>
            <a:pPr rtl="0" fontAlgn="auto">
              <a:spcBef>
                <a:spcPts val="0"/>
              </a:spcBef>
              <a:spcAft>
                <a:spcPts val="0"/>
              </a:spcAft>
            </a:pPr>
            <a:r>
              <a:rPr lang="en-GB" sz="700" b="0" dirty="0" smtClean="0">
                <a:solidFill>
                  <a:srgbClr val="343434"/>
                </a:solidFill>
              </a:rPr>
              <a:t>B: 97</a:t>
            </a:r>
            <a:endParaRPr lang="en-GB" sz="700" b="0" dirty="0">
              <a:solidFill>
                <a:srgbClr val="343434"/>
              </a:solidFill>
            </a:endParaRPr>
          </a:p>
        </p:txBody>
      </p:sp>
      <p:sp>
        <p:nvSpPr>
          <p:cNvPr id="4" name="ZoneTexte 3"/>
          <p:cNvSpPr txBox="1"/>
          <p:nvPr userDrawn="1"/>
        </p:nvSpPr>
        <p:spPr>
          <a:xfrm>
            <a:off x="840535" y="0"/>
            <a:ext cx="7908178" cy="1080094"/>
          </a:xfrm>
          <a:prstGeom prst="rect">
            <a:avLst/>
          </a:prstGeom>
          <a:noFill/>
        </p:spPr>
        <p:txBody>
          <a:bodyPr wrap="square" rtlCol="0" anchor="b" anchorCtr="0">
            <a:noAutofit/>
          </a:bodyPr>
          <a:lstStyle/>
          <a:p>
            <a:pPr rtl="0" fontAlgn="auto">
              <a:spcBef>
                <a:spcPts val="0"/>
              </a:spcBef>
              <a:spcAft>
                <a:spcPts val="0"/>
              </a:spcAft>
            </a:pPr>
            <a:r>
              <a:rPr lang="en-GB" sz="2800" b="0" dirty="0" smtClean="0">
                <a:solidFill>
                  <a:srgbClr val="005CB9"/>
                </a:solidFill>
                <a:latin typeface="Arial"/>
                <a:cs typeface="+mn-cs"/>
              </a:rPr>
              <a:t>BRAND COLOUR PALETTE</a:t>
            </a:r>
            <a:endParaRPr lang="en-GB" sz="2800" b="0" dirty="0">
              <a:solidFill>
                <a:srgbClr val="005CB9"/>
              </a:solidFill>
              <a:latin typeface="Arial"/>
              <a:cs typeface="+mn-cs"/>
            </a:endParaRPr>
          </a:p>
        </p:txBody>
      </p:sp>
    </p:spTree>
    <p:extLst>
      <p:ext uri="{BB962C8B-B14F-4D97-AF65-F5344CB8AC3E}">
        <p14:creationId xmlns:p14="http://schemas.microsoft.com/office/powerpoint/2010/main" val="642074729"/>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cSld name="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5"/>
            <a:ext cx="7345362"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3" name="Espace réservé de la date 12"/>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4" name="Espace réservé du numéro de diapositive 13"/>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5" name="Espace réservé du pied de page 14"/>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3098301207"/>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Cover_Blue">
    <p:spTree>
      <p:nvGrpSpPr>
        <p:cNvPr id="1" name=""/>
        <p:cNvGrpSpPr/>
        <p:nvPr/>
      </p:nvGrpSpPr>
      <p:grpSpPr>
        <a:xfrm>
          <a:off x="0" y="0"/>
          <a:ext cx="0" cy="0"/>
          <a:chOff x="0" y="0"/>
          <a:chExt cx="0" cy="0"/>
        </a:xfrm>
      </p:grpSpPr>
      <p:pic>
        <p:nvPicPr>
          <p:cNvPr id="14" name="Image 13" descr="FD_02_bleu.png"/>
          <p:cNvPicPr>
            <a:picLocks noChangeAspect="1"/>
          </p:cNvPicPr>
          <p:nvPr userDrawn="1"/>
        </p:nvPicPr>
        <p:blipFill>
          <a:blip r:embed="rId2" cstate="print"/>
          <a:stretch>
            <a:fillRect/>
          </a:stretch>
        </p:blipFill>
        <p:spPr bwMode="gray">
          <a:xfrm>
            <a:off x="0" y="0"/>
            <a:ext cx="9144000" cy="5157788"/>
          </a:xfrm>
          <a:prstGeom prst="rect">
            <a:avLst/>
          </a:prstGeom>
        </p:spPr>
      </p:pic>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314"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TITLE</a:t>
            </a:r>
          </a:p>
        </p:txBody>
      </p:sp>
      <p:sp>
        <p:nvSpPr>
          <p:cNvPr id="8" name="Espace réservé du texte 8"/>
          <p:cNvSpPr>
            <a:spLocks noGrp="1"/>
          </p:cNvSpPr>
          <p:nvPr>
            <p:ph type="body" sz="quarter" idx="14" hasCustomPrompt="1"/>
          </p:nvPr>
        </p:nvSpPr>
        <p:spPr bwMode="gray">
          <a:xfrm>
            <a:off x="468314" y="3585600"/>
            <a:ext cx="4824411" cy="1479600"/>
          </a:xfrm>
        </p:spPr>
        <p:txBody>
          <a:bodyPr anchor="t" anchorCtr="0"/>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SUBTITLE</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8" name="Rectangle 17"/>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336457326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Cover_Picture_2">
    <p:spTree>
      <p:nvGrpSpPr>
        <p:cNvPr id="1" name=""/>
        <p:cNvGrpSpPr/>
        <p:nvPr/>
      </p:nvGrpSpPr>
      <p:grpSpPr>
        <a:xfrm>
          <a:off x="0" y="0"/>
          <a:ext cx="0" cy="0"/>
          <a:chOff x="0" y="0"/>
          <a:chExt cx="0" cy="0"/>
        </a:xfrm>
      </p:grpSpPr>
      <p:pic>
        <p:nvPicPr>
          <p:cNvPr id="21" name="Image 20" descr="FD_1_L254.png"/>
          <p:cNvPicPr>
            <a:picLocks noChangeAspect="1"/>
          </p:cNvPicPr>
          <p:nvPr userDrawn="1"/>
        </p:nvPicPr>
        <p:blipFill>
          <a:blip r:embed="rId2" cstate="print"/>
          <a:stretch>
            <a:fillRect/>
          </a:stretch>
        </p:blipFill>
        <p:spPr bwMode="gray">
          <a:xfrm>
            <a:off x="1" y="0"/>
            <a:ext cx="9144000" cy="5157788"/>
          </a:xfrm>
          <a:prstGeom prst="rect">
            <a:avLst/>
          </a:prstGeom>
        </p:spPr>
      </p:pic>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TITLE</a:t>
            </a:r>
          </a:p>
        </p:txBody>
      </p:sp>
      <p:sp>
        <p:nvSpPr>
          <p:cNvPr id="8" name="Espace réservé du texte 8"/>
          <p:cNvSpPr>
            <a:spLocks noGrp="1"/>
          </p:cNvSpPr>
          <p:nvPr>
            <p:ph type="body" sz="quarter" idx="14" hasCustomPrompt="1"/>
          </p:nvPr>
        </p:nvSpPr>
        <p:spPr bwMode="gray">
          <a:xfrm>
            <a:off x="468314" y="3585600"/>
            <a:ext cx="3592800" cy="1479600"/>
          </a:xfrm>
        </p:spPr>
        <p:txBody>
          <a:bodyPr anchor="t" anchorCtr="0"/>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SUBTITLE</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
        <p:nvSpPr>
          <p:cNvPr id="18" name="Espace réservé pour une image  17"/>
          <p:cNvSpPr>
            <a:spLocks noGrp="1"/>
          </p:cNvSpPr>
          <p:nvPr>
            <p:ph type="pic" sz="quarter" idx="18" hasCustomPrompt="1"/>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GB" noProof="0" dirty="0" smtClean="0"/>
              <a:t>Select your own photo</a:t>
            </a:r>
            <a:endParaRPr lang="en-GB" noProof="0" dirty="0"/>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318861325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ext&amp;Content_Layout">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en-US" noProof="0" smtClean="0"/>
              <a:t>Click to edit Master title style</a:t>
            </a:r>
            <a:endParaRPr lang="en-US" noProof="0"/>
          </a:p>
        </p:txBody>
      </p:sp>
      <p:sp>
        <p:nvSpPr>
          <p:cNvPr id="3" name="Espace réservé du contenu 2"/>
          <p:cNvSpPr>
            <a:spLocks noGrp="1"/>
          </p:cNvSpPr>
          <p:nvPr>
            <p:ph idx="1"/>
          </p:nvPr>
        </p:nvSpPr>
        <p:spPr bwMode="gray">
          <a:xfrm>
            <a:off x="935038" y="2781388"/>
            <a:ext cx="7345362" cy="3240000"/>
          </a:xfrm>
        </p:spPr>
        <p:txBody>
          <a:bodyPr/>
          <a:lstStyle>
            <a:lvl2pPr>
              <a:defRPr/>
            </a:lvl2pPr>
            <a:lvl3pPr>
              <a:defRPr/>
            </a:lvl3pPr>
            <a:lvl4pPr>
              <a:defRPr baseline="0"/>
            </a:lvl4pPr>
            <a:lvl5pPr>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a:p>
        </p:txBody>
      </p:sp>
      <p:sp>
        <p:nvSpPr>
          <p:cNvPr id="10" name="Espace réservé du texte 9"/>
          <p:cNvSpPr>
            <a:spLocks noGrp="1"/>
          </p:cNvSpPr>
          <p:nvPr>
            <p:ph type="body" sz="quarter" idx="13"/>
          </p:nvPr>
        </p:nvSpPr>
        <p:spPr bwMode="gray">
          <a:xfrm>
            <a:off x="935038" y="1304924"/>
            <a:ext cx="7345362" cy="1260000"/>
          </a:xfrm>
        </p:spPr>
        <p:txBody>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a:p>
        </p:txBody>
      </p:sp>
      <p:sp>
        <p:nvSpPr>
          <p:cNvPr id="5" name="Espace réservé de la date 3"/>
          <p:cNvSpPr>
            <a:spLocks noGrp="1"/>
          </p:cNvSpPr>
          <p:nvPr>
            <p:ph type="dt" sz="half" idx="14"/>
          </p:nvPr>
        </p:nvSpPr>
        <p:spPr/>
        <p:txBody>
          <a:bodyPr/>
          <a:lstStyle>
            <a:lvl1pPr>
              <a:defRPr/>
            </a:lvl1pPr>
          </a:lstStyle>
          <a:p>
            <a:pPr>
              <a:defRPr/>
            </a:pPr>
            <a:r>
              <a:rPr lang="en-US">
                <a:solidFill>
                  <a:prstClr val="white">
                    <a:alpha val="0"/>
                  </a:prstClr>
                </a:solidFill>
              </a:rPr>
              <a:t>Date</a:t>
            </a:r>
          </a:p>
        </p:txBody>
      </p:sp>
      <p:sp>
        <p:nvSpPr>
          <p:cNvPr id="6" name="Espace réservé du pied de page 4"/>
          <p:cNvSpPr>
            <a:spLocks noGrp="1"/>
          </p:cNvSpPr>
          <p:nvPr>
            <p:ph type="ftr" sz="quarter" idx="15"/>
          </p:nvPr>
        </p:nvSpPr>
        <p:spPr/>
        <p:txBody>
          <a:bodyPr/>
          <a:lstStyle>
            <a:lvl1pPr>
              <a:defRPr/>
            </a:lvl1pPr>
          </a:lstStyle>
          <a:p>
            <a:pPr>
              <a:defRPr/>
            </a:pPr>
            <a:r>
              <a:rPr lang="en-US">
                <a:solidFill>
                  <a:srgbClr val="005CB9"/>
                </a:solidFill>
              </a:rPr>
              <a:t>#</a:t>
            </a:r>
            <a:r>
              <a:rPr lang="en-US" err="1">
                <a:solidFill>
                  <a:srgbClr val="005CB9"/>
                </a:solidFill>
              </a:rPr>
              <a:t>vaccineswork</a:t>
            </a:r>
            <a:endParaRPr lang="en-US">
              <a:solidFill>
                <a:srgbClr val="005CB9"/>
              </a:solidFill>
            </a:endParaRPr>
          </a:p>
        </p:txBody>
      </p:sp>
      <p:sp>
        <p:nvSpPr>
          <p:cNvPr id="7" name="Espace réservé du numéro de diapositive 5"/>
          <p:cNvSpPr>
            <a:spLocks noGrp="1"/>
          </p:cNvSpPr>
          <p:nvPr>
            <p:ph type="sldNum" sz="quarter" idx="16"/>
          </p:nvPr>
        </p:nvSpPr>
        <p:spPr/>
        <p:txBody>
          <a:bodyPr/>
          <a:lstStyle>
            <a:lvl1pPr>
              <a:defRPr/>
            </a:lvl1pPr>
          </a:lstStyle>
          <a:p>
            <a:pPr>
              <a:defRPr/>
            </a:pPr>
            <a:fld id="{8779425B-3CAA-48C9-9B95-57BAD5A3D82E}" type="slidenum">
              <a:rPr lang="en-US">
                <a:solidFill>
                  <a:srgbClr val="343434"/>
                </a:solidFill>
              </a:rPr>
              <a:pPr>
                <a:defRPr/>
              </a:pPr>
              <a:t>‹#›</a:t>
            </a:fld>
            <a:endParaRPr lang="en-US">
              <a:solidFill>
                <a:srgbClr val="343434"/>
              </a:solidFill>
            </a:endParaRPr>
          </a:p>
        </p:txBody>
      </p:sp>
    </p:spTree>
    <p:extLst>
      <p:ext uri="{BB962C8B-B14F-4D97-AF65-F5344CB8AC3E}">
        <p14:creationId xmlns:p14="http://schemas.microsoft.com/office/powerpoint/2010/main" val="74340657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Chapter_Layout">
    <p:spTree>
      <p:nvGrpSpPr>
        <p:cNvPr id="1" name=""/>
        <p:cNvGrpSpPr/>
        <p:nvPr/>
      </p:nvGrpSpPr>
      <p:grpSpPr>
        <a:xfrm>
          <a:off x="0" y="0"/>
          <a:ext cx="0" cy="0"/>
          <a:chOff x="0" y="0"/>
          <a:chExt cx="0" cy="0"/>
        </a:xfrm>
      </p:grpSpPr>
      <p:pic>
        <p:nvPicPr>
          <p:cNvPr id="18" name="Image 17" descr="FD_03_chap_110x190,5.png"/>
          <p:cNvPicPr>
            <a:picLocks noChangeAspect="1"/>
          </p:cNvPicPr>
          <p:nvPr userDrawn="1"/>
        </p:nvPicPr>
        <p:blipFill>
          <a:blip r:embed="rId2" cstate="print"/>
          <a:stretch>
            <a:fillRect/>
          </a:stretch>
        </p:blipFill>
        <p:spPr bwMode="gray">
          <a:xfrm>
            <a:off x="0" y="0"/>
            <a:ext cx="3959352" cy="6858000"/>
          </a:xfrm>
          <a:prstGeom prst="rect">
            <a:avLst/>
          </a:prstGeom>
        </p:spPr>
      </p:pic>
      <p:sp>
        <p:nvSpPr>
          <p:cNvPr id="2" name="Titre 1"/>
          <p:cNvSpPr>
            <a:spLocks noGrp="1"/>
          </p:cNvSpPr>
          <p:nvPr>
            <p:ph type="title" hasCustomPrompt="1"/>
          </p:nvPr>
        </p:nvSpPr>
        <p:spPr bwMode="gray">
          <a:xfrm>
            <a:off x="3635374" y="1036638"/>
            <a:ext cx="4645025" cy="1268759"/>
          </a:xfrm>
        </p:spPr>
        <p:txBody>
          <a:bodyPr/>
          <a:lstStyle/>
          <a:p>
            <a:r>
              <a:rPr lang="en-GB" noProof="0" dirty="0" smtClean="0"/>
              <a:t>TITLE</a:t>
            </a:r>
            <a:endParaRPr lang="en-GB" noProof="0" dirty="0"/>
          </a:p>
        </p:txBody>
      </p:sp>
      <p:sp>
        <p:nvSpPr>
          <p:cNvPr id="10" name="Espace réservé du texte 9"/>
          <p:cNvSpPr>
            <a:spLocks noGrp="1"/>
          </p:cNvSpPr>
          <p:nvPr>
            <p:ph type="body" sz="quarter" idx="13" hasCustomPrompt="1"/>
          </p:nvPr>
        </p:nvSpPr>
        <p:spPr bwMode="gray">
          <a:xfrm>
            <a:off x="3635375" y="2574000"/>
            <a:ext cx="4645025" cy="3447388"/>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texte 9"/>
          <p:cNvSpPr>
            <a:spLocks noGrp="1"/>
          </p:cNvSpPr>
          <p:nvPr>
            <p:ph type="body" sz="quarter" idx="14" hasCustomPrompt="1"/>
          </p:nvPr>
        </p:nvSpPr>
        <p:spPr bwMode="gray">
          <a:xfrm>
            <a:off x="0" y="139974"/>
            <a:ext cx="2628000" cy="5017814"/>
          </a:xfrm>
        </p:spPr>
        <p:txBody>
          <a:bodyPr/>
          <a:lstStyle>
            <a:lvl1pPr algn="r">
              <a:defRPr sz="16600" b="1">
                <a:solidFill>
                  <a:schemeClr val="bg1"/>
                </a:solidFill>
              </a:defRPr>
            </a:lvl1pPr>
          </a:lstStyle>
          <a:p>
            <a:pPr lvl="0"/>
            <a:r>
              <a:rPr lang="en-GB" noProof="0" dirty="0" smtClean="0"/>
              <a:t>0</a:t>
            </a:r>
            <a:endParaRPr lang="en-GB" noProof="0" dirty="0"/>
          </a:p>
        </p:txBody>
      </p:sp>
      <p:sp>
        <p:nvSpPr>
          <p:cNvPr id="11" name="Espace réservé de la date 10"/>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2" name="Espace réservé du numéro de diapositive 11"/>
          <p:cNvSpPr>
            <a:spLocks noGrp="1"/>
          </p:cNvSpPr>
          <p:nvPr>
            <p:ph type="sldNum" sz="quarter" idx="16"/>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3" name="Espace réservé du pied de page 12"/>
          <p:cNvSpPr>
            <a:spLocks noGrp="1"/>
          </p:cNvSpPr>
          <p:nvPr>
            <p:ph type="ftr" sz="quarter" idx="17"/>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6" name="Rectangle 15"/>
          <p:cNvSpPr/>
          <p:nvPr userDrawn="1"/>
        </p:nvSpPr>
        <p:spPr bwMode="gray">
          <a:xfrm>
            <a:off x="3636000" y="2377741"/>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90864263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Picture&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3635896" y="1304925"/>
            <a:ext cx="4644504"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9" name="Espace réservé pour une image  8"/>
          <p:cNvSpPr>
            <a:spLocks noGrp="1"/>
          </p:cNvSpPr>
          <p:nvPr>
            <p:ph type="pic" sz="quarter" idx="13" hasCustomPrompt="1"/>
          </p:nvPr>
        </p:nvSpPr>
        <p:spPr bwMode="gray">
          <a:xfrm>
            <a:off x="0" y="1341438"/>
            <a:ext cx="3419038" cy="4679950"/>
          </a:xfrm>
        </p:spPr>
        <p:txBody>
          <a:bodyPr tIns="1008000" anchor="ctr" anchorCtr="0"/>
          <a:lstStyle>
            <a:lvl1pPr algn="ctr">
              <a:defRPr/>
            </a:lvl1pPr>
          </a:lstStyle>
          <a:p>
            <a:r>
              <a:rPr lang="en-GB" noProof="0" dirty="0" smtClean="0"/>
              <a:t>Select your own photo</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2" name="Espace réservé du pied de page 11"/>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134131691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5"/>
            <a:ext cx="3564000"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7" name="Espace réservé de la date 6"/>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8" name="Espace réservé du numéro de diapositive 7"/>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9" name="Espace réservé du contenu 2"/>
          <p:cNvSpPr>
            <a:spLocks noGrp="1"/>
          </p:cNvSpPr>
          <p:nvPr>
            <p:ph idx="13" hasCustomPrompt="1"/>
          </p:nvPr>
        </p:nvSpPr>
        <p:spPr bwMode="gray">
          <a:xfrm>
            <a:off x="4716400" y="1304925"/>
            <a:ext cx="3564000"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174073742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Text&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7345362"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361116686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Text&amp;Content&amp;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4392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pour une image  8"/>
          <p:cNvSpPr>
            <a:spLocks noGrp="1"/>
          </p:cNvSpPr>
          <p:nvPr>
            <p:ph type="pic" sz="quarter" idx="17" hasCustomPrompt="1"/>
          </p:nvPr>
        </p:nvSpPr>
        <p:spPr bwMode="gray">
          <a:xfrm>
            <a:off x="5544400" y="2781388"/>
            <a:ext cx="2736000" cy="3240000"/>
          </a:xfrm>
        </p:spPr>
        <p:txBody>
          <a:bodyPr tIns="1008000" anchor="ctr" anchorCtr="0"/>
          <a:lstStyle>
            <a:lvl1pPr algn="ctr">
              <a:defRPr/>
            </a:lvl1pPr>
          </a:lstStyle>
          <a:p>
            <a:r>
              <a:rPr lang="en-GB" noProof="0" dirty="0" smtClean="0"/>
              <a:t>Select your own photo</a:t>
            </a:r>
            <a:endParaRPr lang="en-GB" noProof="0" dirty="0"/>
          </a:p>
        </p:txBody>
      </p:sp>
    </p:spTree>
    <p:extLst>
      <p:ext uri="{BB962C8B-B14F-4D97-AF65-F5344CB8AC3E}">
        <p14:creationId xmlns:p14="http://schemas.microsoft.com/office/powerpoint/2010/main" val="2690070952"/>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Text&amp;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356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du contenu 2"/>
          <p:cNvSpPr>
            <a:spLocks noGrp="1"/>
          </p:cNvSpPr>
          <p:nvPr>
            <p:ph idx="17" hasCustomPrompt="1"/>
          </p:nvPr>
        </p:nvSpPr>
        <p:spPr bwMode="gray">
          <a:xfrm>
            <a:off x="4716400" y="2781388"/>
            <a:ext cx="356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163139846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Text&amp;3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3" name="Espace réservé du contenu 2"/>
          <p:cNvSpPr>
            <a:spLocks noGrp="1"/>
          </p:cNvSpPr>
          <p:nvPr>
            <p:ph idx="17" hasCustomPrompt="1"/>
          </p:nvPr>
        </p:nvSpPr>
        <p:spPr bwMode="gray">
          <a:xfrm>
            <a:off x="3455719"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contenu 2"/>
          <p:cNvSpPr>
            <a:spLocks noGrp="1"/>
          </p:cNvSpPr>
          <p:nvPr>
            <p:ph idx="18" hasCustomPrompt="1"/>
          </p:nvPr>
        </p:nvSpPr>
        <p:spPr bwMode="gray">
          <a:xfrm>
            <a:off x="5976400"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65189556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4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4"/>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7" name="Espace réservé de la date 6"/>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8" name="Espace réservé du numéro de diapositive 7"/>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9" name="Espace réservé du contenu 2"/>
          <p:cNvSpPr>
            <a:spLocks noGrp="1"/>
          </p:cNvSpPr>
          <p:nvPr>
            <p:ph idx="13" hasCustomPrompt="1"/>
          </p:nvPr>
        </p:nvSpPr>
        <p:spPr bwMode="gray">
          <a:xfrm>
            <a:off x="4716400" y="1304925"/>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3" name="Espace réservé du contenu 2"/>
          <p:cNvSpPr>
            <a:spLocks noGrp="1"/>
          </p:cNvSpPr>
          <p:nvPr>
            <p:ph idx="14" hasCustomPrompt="1"/>
          </p:nvPr>
        </p:nvSpPr>
        <p:spPr bwMode="gray">
          <a:xfrm>
            <a:off x="935038" y="3771388"/>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contenu 2"/>
          <p:cNvSpPr>
            <a:spLocks noGrp="1"/>
          </p:cNvSpPr>
          <p:nvPr>
            <p:ph idx="15" hasCustomPrompt="1"/>
          </p:nvPr>
        </p:nvSpPr>
        <p:spPr bwMode="gray">
          <a:xfrm>
            <a:off x="4716400" y="3771388"/>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542856926"/>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pour une image  8"/>
          <p:cNvSpPr>
            <a:spLocks noGrp="1"/>
          </p:cNvSpPr>
          <p:nvPr>
            <p:ph type="pic" sz="quarter" idx="17" hasCustomPrompt="1"/>
          </p:nvPr>
        </p:nvSpPr>
        <p:spPr bwMode="gray">
          <a:xfrm>
            <a:off x="935038" y="1341438"/>
            <a:ext cx="7345362" cy="4679950"/>
          </a:xfrm>
        </p:spPr>
        <p:txBody>
          <a:bodyPr tIns="1008000" anchor="ctr" anchorCtr="0"/>
          <a:lstStyle>
            <a:lvl1pPr algn="ctr">
              <a:defRPr/>
            </a:lvl1pPr>
          </a:lstStyle>
          <a:p>
            <a:r>
              <a:rPr lang="en-GB" noProof="0" dirty="0" smtClean="0"/>
              <a:t>Select your own photo</a:t>
            </a:r>
            <a:endParaRPr lang="en-GB" noProof="0" dirty="0"/>
          </a:p>
        </p:txBody>
      </p:sp>
    </p:spTree>
    <p:extLst>
      <p:ext uri="{BB962C8B-B14F-4D97-AF65-F5344CB8AC3E}">
        <p14:creationId xmlns:p14="http://schemas.microsoft.com/office/powerpoint/2010/main" val="347652914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Text&amp;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10" name="Espace réservé du texte 9"/>
          <p:cNvSpPr>
            <a:spLocks noGrp="1"/>
          </p:cNvSpPr>
          <p:nvPr>
            <p:ph type="body" sz="quarter" idx="13" hasCustomPrompt="1"/>
          </p:nvPr>
        </p:nvSpPr>
        <p:spPr bwMode="gray">
          <a:xfrm>
            <a:off x="935038" y="1304924"/>
            <a:ext cx="7345362" cy="936626"/>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2241550"/>
            <a:ext cx="3564000" cy="324000"/>
          </a:xfrm>
          <a:solidFill>
            <a:schemeClr val="accent1"/>
          </a:solidFill>
          <a:ln w="9525">
            <a:solidFill>
              <a:schemeClr val="accent1"/>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935038" y="2565550"/>
            <a:ext cx="3564000" cy="1350000"/>
          </a:xfrm>
          <a:ln w="9525">
            <a:solidFill>
              <a:schemeClr val="accent1"/>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3" name="Espace réservé du texte 9"/>
          <p:cNvSpPr>
            <a:spLocks noGrp="1"/>
          </p:cNvSpPr>
          <p:nvPr>
            <p:ph type="body" sz="quarter" idx="21" hasCustomPrompt="1"/>
          </p:nvPr>
        </p:nvSpPr>
        <p:spPr bwMode="gray">
          <a:xfrm>
            <a:off x="4716400" y="2241550"/>
            <a:ext cx="3564000" cy="324000"/>
          </a:xfrm>
          <a:solidFill>
            <a:schemeClr val="accent2"/>
          </a:solidFill>
          <a:ln w="9525">
            <a:solidFill>
              <a:schemeClr val="accent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4" name="Espace réservé du texte 9"/>
          <p:cNvSpPr>
            <a:spLocks noGrp="1"/>
          </p:cNvSpPr>
          <p:nvPr>
            <p:ph type="body" sz="quarter" idx="22" hasCustomPrompt="1"/>
          </p:nvPr>
        </p:nvSpPr>
        <p:spPr bwMode="gray">
          <a:xfrm>
            <a:off x="4716400" y="2565550"/>
            <a:ext cx="3564000" cy="1350000"/>
          </a:xfrm>
          <a:ln w="9525">
            <a:solidFill>
              <a:schemeClr val="accent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5" name="Espace réservé du texte 9"/>
          <p:cNvSpPr>
            <a:spLocks noGrp="1"/>
          </p:cNvSpPr>
          <p:nvPr>
            <p:ph type="body" sz="quarter" idx="23" hasCustomPrompt="1"/>
          </p:nvPr>
        </p:nvSpPr>
        <p:spPr bwMode="gray">
          <a:xfrm>
            <a:off x="935038" y="4131488"/>
            <a:ext cx="3564000" cy="324000"/>
          </a:xfrm>
          <a:solidFill>
            <a:schemeClr val="accent3"/>
          </a:solidFill>
          <a:ln w="9525">
            <a:solidFill>
              <a:schemeClr val="accent3"/>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6" name="Espace réservé du texte 9"/>
          <p:cNvSpPr>
            <a:spLocks noGrp="1"/>
          </p:cNvSpPr>
          <p:nvPr>
            <p:ph type="body" sz="quarter" idx="24" hasCustomPrompt="1"/>
          </p:nvPr>
        </p:nvSpPr>
        <p:spPr bwMode="gray">
          <a:xfrm>
            <a:off x="935038" y="4455488"/>
            <a:ext cx="3564000" cy="1350000"/>
          </a:xfrm>
          <a:ln w="9525">
            <a:solidFill>
              <a:schemeClr val="accent3"/>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7" name="Espace réservé du texte 9"/>
          <p:cNvSpPr>
            <a:spLocks noGrp="1"/>
          </p:cNvSpPr>
          <p:nvPr>
            <p:ph type="body" sz="quarter" idx="25" hasCustomPrompt="1"/>
          </p:nvPr>
        </p:nvSpPr>
        <p:spPr bwMode="gray">
          <a:xfrm>
            <a:off x="4716400" y="4131488"/>
            <a:ext cx="3564000" cy="324000"/>
          </a:xfrm>
          <a:solidFill>
            <a:schemeClr val="bg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8" name="Espace réservé du texte 9"/>
          <p:cNvSpPr>
            <a:spLocks noGrp="1"/>
          </p:cNvSpPr>
          <p:nvPr>
            <p:ph type="body" sz="quarter" idx="26" hasCustomPrompt="1"/>
          </p:nvPr>
        </p:nvSpPr>
        <p:spPr bwMode="gray">
          <a:xfrm>
            <a:off x="4716400" y="4455488"/>
            <a:ext cx="3564000" cy="135000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34254329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0199614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hank_you_1">
    <p:spTree>
      <p:nvGrpSpPr>
        <p:cNvPr id="1" name=""/>
        <p:cNvGrpSpPr/>
        <p:nvPr/>
      </p:nvGrpSpPr>
      <p:grpSpPr>
        <a:xfrm>
          <a:off x="0" y="0"/>
          <a:ext cx="0" cy="0"/>
          <a:chOff x="0" y="0"/>
          <a:chExt cx="0" cy="0"/>
        </a:xfrm>
      </p:grpSpPr>
      <p:pic>
        <p:nvPicPr>
          <p:cNvPr id="5" name="Image 18" descr="FD_1_L254.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gray">
          <a:xfrm>
            <a:off x="0" y="0"/>
            <a:ext cx="9144000" cy="515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p:cNvSpPr/>
          <p:nvPr userDrawn="1"/>
        </p:nvSpPr>
        <p:spPr bwMode="gray">
          <a:xfrm>
            <a:off x="3635375" y="5265738"/>
            <a:ext cx="5508625" cy="1592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fontAlgn="auto">
              <a:spcBef>
                <a:spcPts val="0"/>
              </a:spcBef>
              <a:spcAft>
                <a:spcPts val="0"/>
              </a:spcAft>
              <a:defRPr/>
            </a:pPr>
            <a:endParaRPr lang="en-US" sz="1800" b="0">
              <a:solidFill>
                <a:prstClr val="white"/>
              </a:solidFill>
            </a:endParaRPr>
          </a:p>
        </p:txBody>
      </p:sp>
      <p:pic>
        <p:nvPicPr>
          <p:cNvPr id="7" name="Image 19" descr="Bas_couv.pn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gray">
          <a:xfrm>
            <a:off x="0" y="5172075"/>
            <a:ext cx="3635375"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7"/>
          <p:cNvSpPr/>
          <p:nvPr userDrawn="1"/>
        </p:nvSpPr>
        <p:spPr bwMode="gray">
          <a:xfrm>
            <a:off x="3635375" y="6354763"/>
            <a:ext cx="5113338" cy="2873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algn="r" rtl="0" fontAlgn="auto">
              <a:spcBef>
                <a:spcPts val="0"/>
              </a:spcBef>
              <a:spcAft>
                <a:spcPts val="0"/>
              </a:spcAft>
              <a:defRPr/>
            </a:pPr>
            <a:r>
              <a:rPr lang="en-US" sz="1000" b="0" dirty="0" err="1">
                <a:solidFill>
                  <a:srgbClr val="95D600"/>
                </a:solidFill>
              </a:rPr>
              <a:t>www.gavi.org</a:t>
            </a:r>
            <a:endParaRPr lang="en-US" sz="1000" b="0" dirty="0">
              <a:solidFill>
                <a:srgbClr val="95D600"/>
              </a:solidFill>
            </a:endParaRPr>
          </a:p>
        </p:txBody>
      </p:sp>
      <p:cxnSp>
        <p:nvCxnSpPr>
          <p:cNvPr id="10" name="Connecteur droit 13"/>
          <p:cNvCxnSpPr/>
          <p:nvPr userDrawn="1"/>
        </p:nvCxnSpPr>
        <p:spPr bwMode="gray">
          <a:xfrm flipH="1">
            <a:off x="468313" y="3400425"/>
            <a:ext cx="24479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Espace réservé du texte 8"/>
          <p:cNvSpPr>
            <a:spLocks noGrp="1"/>
          </p:cNvSpPr>
          <p:nvPr>
            <p:ph type="body" sz="quarter" idx="13"/>
          </p:nvPr>
        </p:nvSpPr>
        <p:spPr bwMode="gray">
          <a:xfrm>
            <a:off x="468314" y="1036638"/>
            <a:ext cx="4824412" cy="2242966"/>
          </a:xfrm>
        </p:spPr>
        <p:txBody>
          <a:bodyPr anchor="b"/>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15" name="Espace réservé du texte 14"/>
          <p:cNvSpPr>
            <a:spLocks noGrp="1"/>
          </p:cNvSpPr>
          <p:nvPr>
            <p:ph type="body" sz="quarter" idx="19"/>
          </p:nvPr>
        </p:nvSpPr>
        <p:spPr bwMode="gray">
          <a:xfrm>
            <a:off x="3635376" y="6021388"/>
            <a:ext cx="5113338" cy="324000"/>
          </a:xfrm>
        </p:spPr>
        <p:txBody>
          <a:bodyPr anchor="b"/>
          <a:lstStyle>
            <a:lvl1pPr algn="r">
              <a:lnSpc>
                <a:spcPct val="100000"/>
              </a:lnSpc>
              <a:defRPr sz="1000" b="1">
                <a:solidFill>
                  <a:schemeClr val="accent3"/>
                </a:solidFill>
              </a:defRPr>
            </a:lvl1pPr>
          </a:lstStyle>
          <a:p>
            <a:pPr lvl="0"/>
            <a:r>
              <a:rPr lang="en-US" noProof="0" smtClean="0"/>
              <a:t>Click to edit Master text styles</a:t>
            </a:r>
          </a:p>
        </p:txBody>
      </p:sp>
      <p:sp>
        <p:nvSpPr>
          <p:cNvPr id="13" name="Espace réservé pour une image  17"/>
          <p:cNvSpPr>
            <a:spLocks noGrp="1"/>
          </p:cNvSpPr>
          <p:nvPr>
            <p:ph type="pic" sz="quarter" idx="18"/>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rtlCol="0" anchor="ctr">
            <a:noAutofit/>
          </a:bodyPr>
          <a:lstStyle>
            <a:lvl1pPr algn="ctr">
              <a:defRPr sz="1500">
                <a:solidFill>
                  <a:schemeClr val="bg1"/>
                </a:solidFill>
              </a:defRPr>
            </a:lvl1pPr>
          </a:lstStyle>
          <a:p>
            <a:pPr lvl="0"/>
            <a:r>
              <a:rPr lang="en-US" noProof="0" smtClean="0"/>
              <a:t>Click icon to add picture</a:t>
            </a:r>
            <a:endParaRPr lang="en-US" noProof="0" dirty="0"/>
          </a:p>
        </p:txBody>
      </p:sp>
      <p:sp>
        <p:nvSpPr>
          <p:cNvPr id="11" name="Espace réservé de la date 9"/>
          <p:cNvSpPr>
            <a:spLocks noGrp="1"/>
          </p:cNvSpPr>
          <p:nvPr>
            <p:ph type="dt" sz="half" idx="20"/>
          </p:nvPr>
        </p:nvSpPr>
        <p:spPr/>
        <p:txBody>
          <a:bodyPr/>
          <a:lstStyle>
            <a:lvl1pPr>
              <a:defRPr/>
            </a:lvl1pPr>
          </a:lstStyle>
          <a:p>
            <a:pPr>
              <a:defRPr/>
            </a:pPr>
            <a:r>
              <a:rPr lang="en-US">
                <a:solidFill>
                  <a:prstClr val="white">
                    <a:alpha val="0"/>
                  </a:prstClr>
                </a:solidFill>
              </a:rPr>
              <a:t>Date</a:t>
            </a:r>
          </a:p>
        </p:txBody>
      </p:sp>
      <p:sp>
        <p:nvSpPr>
          <p:cNvPr id="12" name="Espace réservé du numéro de diapositive 10"/>
          <p:cNvSpPr>
            <a:spLocks noGrp="1"/>
          </p:cNvSpPr>
          <p:nvPr>
            <p:ph type="sldNum" sz="quarter" idx="21"/>
          </p:nvPr>
        </p:nvSpPr>
        <p:spPr/>
        <p:txBody>
          <a:bodyPr/>
          <a:lstStyle>
            <a:lvl1pPr>
              <a:defRPr sz="100">
                <a:solidFill>
                  <a:schemeClr val="bg1">
                    <a:alpha val="0"/>
                  </a:schemeClr>
                </a:solidFill>
              </a:defRPr>
            </a:lvl1pPr>
          </a:lstStyle>
          <a:p>
            <a:pPr>
              <a:defRPr/>
            </a:pPr>
            <a:r>
              <a:rPr lang="en-US">
                <a:solidFill>
                  <a:prstClr val="white">
                    <a:alpha val="0"/>
                  </a:prstClr>
                </a:solidFill>
              </a:rPr>
              <a:t>Page: </a:t>
            </a:r>
            <a:fld id="{4AF4F797-1FBC-44F9-B7CF-6A5F893B852E}" type="slidenum">
              <a:rPr lang="en-US">
                <a:solidFill>
                  <a:prstClr val="white">
                    <a:alpha val="0"/>
                  </a:prstClr>
                </a:solidFill>
              </a:rPr>
              <a:pPr>
                <a:defRPr/>
              </a:pPr>
              <a:t>‹#›</a:t>
            </a:fld>
            <a:endParaRPr lang="en-US">
              <a:solidFill>
                <a:prstClr val="white">
                  <a:alpha val="0"/>
                </a:prstClr>
              </a:solidFill>
            </a:endParaRPr>
          </a:p>
        </p:txBody>
      </p:sp>
      <p:sp>
        <p:nvSpPr>
          <p:cNvPr id="14" name="Espace réservé du pied de page 11"/>
          <p:cNvSpPr>
            <a:spLocks noGrp="1"/>
          </p:cNvSpPr>
          <p:nvPr>
            <p:ph type="ftr" sz="quarter" idx="22"/>
          </p:nvPr>
        </p:nvSpPr>
        <p:spPr>
          <a:xfrm>
            <a:off x="468313" y="523875"/>
            <a:ext cx="4824412" cy="360363"/>
          </a:xfrm>
        </p:spPr>
        <p:txBody>
          <a:bodyPr/>
          <a:lstStyle>
            <a:lvl1pPr algn="l">
              <a:defRPr sz="1800" b="0">
                <a:solidFill>
                  <a:schemeClr val="bg1"/>
                </a:solidFill>
              </a:defRPr>
            </a:lvl1pPr>
          </a:lstStyle>
          <a:p>
            <a:pPr>
              <a:defRPr/>
            </a:pPr>
            <a:r>
              <a:rPr lang="en-US">
                <a:solidFill>
                  <a:prstClr val="white"/>
                </a:solidFill>
              </a:rPr>
              <a:t>#</a:t>
            </a:r>
            <a:r>
              <a:rPr lang="en-US" err="1">
                <a:solidFill>
                  <a:prstClr val="white"/>
                </a:solidFill>
              </a:rPr>
              <a:t>vaccineswork</a:t>
            </a:r>
            <a:endParaRPr lang="en-US">
              <a:solidFill>
                <a:prstClr val="white"/>
              </a:solidFill>
            </a:endParaRPr>
          </a:p>
        </p:txBody>
      </p:sp>
    </p:spTree>
    <p:extLst>
      <p:ext uri="{BB962C8B-B14F-4D97-AF65-F5344CB8AC3E}">
        <p14:creationId xmlns:p14="http://schemas.microsoft.com/office/powerpoint/2010/main" val="21851631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1341438"/>
            <a:ext cx="1440000" cy="792000"/>
          </a:xfrm>
          <a:solidFill>
            <a:schemeClr val="accent1"/>
          </a:solidFill>
          <a:ln w="9525">
            <a:solidFill>
              <a:schemeClr val="accent1"/>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2376000" y="1341438"/>
            <a:ext cx="5904400" cy="792000"/>
          </a:xfrm>
          <a:ln w="9525">
            <a:solidFill>
              <a:schemeClr val="accent1"/>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16" name="Espace réservé du texte 9"/>
          <p:cNvSpPr>
            <a:spLocks noGrp="1"/>
          </p:cNvSpPr>
          <p:nvPr>
            <p:ph type="body" sz="quarter" idx="21" hasCustomPrompt="1"/>
          </p:nvPr>
        </p:nvSpPr>
        <p:spPr bwMode="gray">
          <a:xfrm>
            <a:off x="935038" y="2349555"/>
            <a:ext cx="1440000" cy="792000"/>
          </a:xfrm>
          <a:solidFill>
            <a:schemeClr val="accent2"/>
          </a:solidFill>
          <a:ln w="9525">
            <a:solidFill>
              <a:schemeClr val="accent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17" name="Espace réservé du texte 9"/>
          <p:cNvSpPr>
            <a:spLocks noGrp="1"/>
          </p:cNvSpPr>
          <p:nvPr>
            <p:ph type="body" sz="quarter" idx="22" hasCustomPrompt="1"/>
          </p:nvPr>
        </p:nvSpPr>
        <p:spPr bwMode="gray">
          <a:xfrm>
            <a:off x="2376000" y="2349555"/>
            <a:ext cx="5904400" cy="792000"/>
          </a:xfrm>
          <a:ln w="9525">
            <a:solidFill>
              <a:schemeClr val="accent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18" name="Espace réservé du texte 9"/>
          <p:cNvSpPr>
            <a:spLocks noGrp="1"/>
          </p:cNvSpPr>
          <p:nvPr>
            <p:ph type="body" sz="quarter" idx="23" hasCustomPrompt="1"/>
          </p:nvPr>
        </p:nvSpPr>
        <p:spPr bwMode="gray">
          <a:xfrm>
            <a:off x="935038" y="3357672"/>
            <a:ext cx="1440000" cy="792000"/>
          </a:xfrm>
          <a:solidFill>
            <a:schemeClr val="accent3"/>
          </a:solidFill>
          <a:ln w="9525">
            <a:solidFill>
              <a:schemeClr val="accent3"/>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19" name="Espace réservé du texte 9"/>
          <p:cNvSpPr>
            <a:spLocks noGrp="1"/>
          </p:cNvSpPr>
          <p:nvPr>
            <p:ph type="body" sz="quarter" idx="24" hasCustomPrompt="1"/>
          </p:nvPr>
        </p:nvSpPr>
        <p:spPr bwMode="gray">
          <a:xfrm>
            <a:off x="2376000" y="3357672"/>
            <a:ext cx="5904400" cy="792000"/>
          </a:xfrm>
          <a:ln w="9525">
            <a:solidFill>
              <a:schemeClr val="accent3"/>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0" name="Espace réservé du texte 9"/>
          <p:cNvSpPr>
            <a:spLocks noGrp="1"/>
          </p:cNvSpPr>
          <p:nvPr>
            <p:ph type="body" sz="quarter" idx="25" hasCustomPrompt="1"/>
          </p:nvPr>
        </p:nvSpPr>
        <p:spPr bwMode="gray">
          <a:xfrm>
            <a:off x="935038" y="4365788"/>
            <a:ext cx="1440000" cy="792000"/>
          </a:xfrm>
          <a:solidFill>
            <a:schemeClr val="bg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9" name="Espace réservé du texte 9"/>
          <p:cNvSpPr>
            <a:spLocks noGrp="1"/>
          </p:cNvSpPr>
          <p:nvPr>
            <p:ph type="body" sz="quarter" idx="26" hasCustomPrompt="1"/>
          </p:nvPr>
        </p:nvSpPr>
        <p:spPr bwMode="gray">
          <a:xfrm>
            <a:off x="2376000" y="4365788"/>
            <a:ext cx="5904400" cy="79200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135458663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2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1341438"/>
            <a:ext cx="3564000" cy="335714"/>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935038" y="1665438"/>
            <a:ext cx="3564000" cy="414005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3" name="Espace réservé du texte 9"/>
          <p:cNvSpPr>
            <a:spLocks noGrp="1"/>
          </p:cNvSpPr>
          <p:nvPr>
            <p:ph type="body" sz="quarter" idx="21" hasCustomPrompt="1"/>
          </p:nvPr>
        </p:nvSpPr>
        <p:spPr bwMode="gray">
          <a:xfrm>
            <a:off x="4716400" y="1341438"/>
            <a:ext cx="3564000" cy="335714"/>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4" name="Espace réservé du texte 9"/>
          <p:cNvSpPr>
            <a:spLocks noGrp="1"/>
          </p:cNvSpPr>
          <p:nvPr>
            <p:ph type="body" sz="quarter" idx="22" hasCustomPrompt="1"/>
          </p:nvPr>
        </p:nvSpPr>
        <p:spPr bwMode="gray">
          <a:xfrm>
            <a:off x="4716400" y="1665438"/>
            <a:ext cx="3564000" cy="414005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254682950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Thank_you_2">
    <p:spTree>
      <p:nvGrpSpPr>
        <p:cNvPr id="1" name=""/>
        <p:cNvGrpSpPr/>
        <p:nvPr/>
      </p:nvGrpSpPr>
      <p:grpSpPr>
        <a:xfrm>
          <a:off x="0" y="0"/>
          <a:ext cx="0" cy="0"/>
          <a:chOff x="0" y="0"/>
          <a:chExt cx="0" cy="0"/>
        </a:xfrm>
      </p:grpSpPr>
      <p:pic>
        <p:nvPicPr>
          <p:cNvPr id="21" name="Image 20" descr="Image_03.jpg"/>
          <p:cNvPicPr>
            <a:picLocks noChangeAspect="1"/>
          </p:cNvPicPr>
          <p:nvPr userDrawn="1"/>
        </p:nvPicPr>
        <p:blipFill>
          <a:blip r:embed="rId2" cstate="print"/>
          <a:stretch>
            <a:fillRect/>
          </a:stretch>
        </p:blipFill>
        <p:spPr bwMode="gray">
          <a:xfrm>
            <a:off x="4068000" y="0"/>
            <a:ext cx="5076000" cy="5185751"/>
          </a:xfrm>
          <a:prstGeom prst="rect">
            <a:avLst/>
          </a:prstGeom>
        </p:spPr>
      </p:pic>
      <p:sp>
        <p:nvSpPr>
          <p:cNvPr id="14" name="Forme libre 13"/>
          <p:cNvSpPr/>
          <p:nvPr userDrawn="1"/>
        </p:nvSpPr>
        <p:spPr bwMode="gray">
          <a:xfrm>
            <a:off x="1" y="0"/>
            <a:ext cx="6899275" cy="5157788"/>
          </a:xfrm>
          <a:custGeom>
            <a:avLst/>
            <a:gdLst>
              <a:gd name="connsiteX0" fmla="*/ 0 w 6899275"/>
              <a:gd name="connsiteY0" fmla="*/ 0 h 5157788"/>
              <a:gd name="connsiteX1" fmla="*/ 6899275 w 6899275"/>
              <a:gd name="connsiteY1" fmla="*/ 0 h 5157788"/>
              <a:gd name="connsiteX2" fmla="*/ 5436096 w 6899275"/>
              <a:gd name="connsiteY2" fmla="*/ 2564905 h 5157788"/>
              <a:gd name="connsiteX3" fmla="*/ 4192589 w 6899275"/>
              <a:gd name="connsiteY3" fmla="*/ 5157788 h 5157788"/>
              <a:gd name="connsiteX4" fmla="*/ 0 w 6899275"/>
              <a:gd name="connsiteY4" fmla="*/ 5157788 h 5157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9275" h="5157788">
                <a:moveTo>
                  <a:pt x="0" y="0"/>
                </a:moveTo>
                <a:lnTo>
                  <a:pt x="6899275" y="0"/>
                </a:lnTo>
                <a:cubicBezTo>
                  <a:pt x="6858543" y="709899"/>
                  <a:pt x="6060035" y="1706304"/>
                  <a:pt x="5436096" y="2564905"/>
                </a:cubicBezTo>
                <a:cubicBezTo>
                  <a:pt x="4375629" y="4028322"/>
                  <a:pt x="4276999" y="4546571"/>
                  <a:pt x="4192589" y="5157788"/>
                </a:cubicBezTo>
                <a:lnTo>
                  <a:pt x="0" y="5157788"/>
                </a:lnTo>
                <a:close/>
              </a:path>
            </a:pathLst>
          </a:cu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4"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r>
              <a:rPr lang="en-US" dirty="0" smtClean="0"/>
              <a:t>THANK YOU</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Tree>
    <p:extLst>
      <p:ext uri="{BB962C8B-B14F-4D97-AF65-F5344CB8AC3E}">
        <p14:creationId xmlns:p14="http://schemas.microsoft.com/office/powerpoint/2010/main" val="147165830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Thank_you_picture_2">
    <p:spTree>
      <p:nvGrpSpPr>
        <p:cNvPr id="1" name=""/>
        <p:cNvGrpSpPr/>
        <p:nvPr/>
      </p:nvGrpSpPr>
      <p:grpSpPr>
        <a:xfrm>
          <a:off x="0" y="0"/>
          <a:ext cx="0" cy="0"/>
          <a:chOff x="0" y="0"/>
          <a:chExt cx="0" cy="0"/>
        </a:xfrm>
      </p:grpSpPr>
      <p:pic>
        <p:nvPicPr>
          <p:cNvPr id="21" name="Image 20" descr="FD_1_L254.png"/>
          <p:cNvPicPr>
            <a:picLocks noChangeAspect="1"/>
          </p:cNvPicPr>
          <p:nvPr userDrawn="1"/>
        </p:nvPicPr>
        <p:blipFill>
          <a:blip r:embed="rId2" cstate="print"/>
          <a:stretch>
            <a:fillRect/>
          </a:stretch>
        </p:blipFill>
        <p:spPr bwMode="gray">
          <a:xfrm>
            <a:off x="1" y="0"/>
            <a:ext cx="9144000" cy="5157788"/>
          </a:xfrm>
          <a:prstGeom prst="rect">
            <a:avLst/>
          </a:prstGeom>
        </p:spPr>
      </p:pic>
      <p:sp>
        <p:nvSpPr>
          <p:cNvPr id="18" name="Espace réservé pour une image  17"/>
          <p:cNvSpPr>
            <a:spLocks noGrp="1"/>
          </p:cNvSpPr>
          <p:nvPr>
            <p:ph type="pic" sz="quarter" idx="18" hasCustomPrompt="1"/>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GB" noProof="0" dirty="0" smtClean="0"/>
              <a:t>Select your own photo</a:t>
            </a:r>
            <a:endParaRPr lang="en-GB" noProof="0" dirty="0"/>
          </a:p>
        </p:txBody>
      </p:sp>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r>
              <a:rPr lang="en-US" dirty="0" smtClean="0"/>
              <a:t>THANK YOU</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Tree>
    <p:extLst>
      <p:ext uri="{BB962C8B-B14F-4D97-AF65-F5344CB8AC3E}">
        <p14:creationId xmlns:p14="http://schemas.microsoft.com/office/powerpoint/2010/main" val="401081239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Colors">
    <p:spTree>
      <p:nvGrpSpPr>
        <p:cNvPr id="1" name=""/>
        <p:cNvGrpSpPr/>
        <p:nvPr/>
      </p:nvGrpSpPr>
      <p:grpSpPr>
        <a:xfrm>
          <a:off x="0" y="0"/>
          <a:ext cx="0" cy="0"/>
          <a:chOff x="0" y="0"/>
          <a:chExt cx="0" cy="0"/>
        </a:xfrm>
      </p:grpSpPr>
      <p:sp>
        <p:nvSpPr>
          <p:cNvPr id="3" name="ZoneTexte 2"/>
          <p:cNvSpPr txBox="1"/>
          <p:nvPr userDrawn="1"/>
        </p:nvSpPr>
        <p:spPr>
          <a:xfrm>
            <a:off x="923670" y="1310115"/>
            <a:ext cx="3268918" cy="2244398"/>
          </a:xfrm>
          <a:prstGeom prst="rect">
            <a:avLst/>
          </a:prstGeom>
          <a:noFill/>
        </p:spPr>
        <p:txBody>
          <a:bodyPr wrap="square" lIns="0" tIns="0" rIns="0" bIns="0" rtlCol="0">
            <a:noAutofit/>
          </a:bodyPr>
          <a:lstStyle/>
          <a:p>
            <a:pPr rtl="0" fontAlgn="auto">
              <a:lnSpc>
                <a:spcPct val="110000"/>
              </a:lnSpc>
              <a:spcBef>
                <a:spcPts val="0"/>
              </a:spcBef>
              <a:spcAft>
                <a:spcPts val="0"/>
              </a:spcAft>
            </a:pPr>
            <a:r>
              <a:rPr lang="en-GB" sz="2000" dirty="0" smtClean="0">
                <a:solidFill>
                  <a:srgbClr val="005CB9"/>
                </a:solidFill>
                <a:latin typeface="Arial"/>
                <a:cs typeface="+mn-cs"/>
              </a:rPr>
              <a:t>Primary</a:t>
            </a:r>
          </a:p>
          <a:p>
            <a:pPr marL="357188" lvl="1" indent="-174625" rtl="0" fontAlgn="auto">
              <a:lnSpc>
                <a:spcPct val="110000"/>
              </a:lnSpc>
              <a:spcBef>
                <a:spcPts val="0"/>
              </a:spcBef>
              <a:spcAft>
                <a:spcPts val="0"/>
              </a:spcAft>
              <a:buClr>
                <a:srgbClr val="95D600"/>
              </a:buClr>
              <a:buFont typeface="Arial" panose="020B0604020202020204" pitchFamily="34" charset="0"/>
              <a:buChar char="•"/>
            </a:pPr>
            <a:r>
              <a:rPr lang="en-GB" sz="1800" dirty="0" smtClean="0">
                <a:solidFill>
                  <a:srgbClr val="343434"/>
                </a:solidFill>
                <a:latin typeface="Arial"/>
                <a:cs typeface="+mn-cs"/>
              </a:rPr>
              <a:t>Corporate Colours</a:t>
            </a:r>
          </a:p>
          <a:p>
            <a:pPr lvl="2" rtl="0" fontAlgn="auto">
              <a:lnSpc>
                <a:spcPct val="110000"/>
              </a:lnSpc>
              <a:spcBef>
                <a:spcPts val="0"/>
              </a:spcBef>
              <a:spcAft>
                <a:spcPts val="0"/>
              </a:spcAft>
            </a:pPr>
            <a:endParaRPr lang="en-GB" sz="1800" dirty="0" smtClean="0">
              <a:solidFill>
                <a:srgbClr val="343434"/>
              </a:solidFill>
              <a:latin typeface="Arial"/>
              <a:cs typeface="+mn-cs"/>
            </a:endParaRPr>
          </a:p>
          <a:p>
            <a:pPr lvl="2" rtl="0" fontAlgn="auto">
              <a:lnSpc>
                <a:spcPct val="110000"/>
              </a:lnSpc>
              <a:spcBef>
                <a:spcPts val="0"/>
              </a:spcBef>
              <a:spcAft>
                <a:spcPts val="0"/>
              </a:spcAft>
            </a:pPr>
            <a:endParaRPr lang="en-GB" sz="1800" dirty="0" smtClean="0">
              <a:solidFill>
                <a:srgbClr val="343434"/>
              </a:solidFill>
              <a:latin typeface="Arial"/>
              <a:cs typeface="+mn-cs"/>
            </a:endParaRPr>
          </a:p>
          <a:p>
            <a:pPr marL="357188" lvl="1" indent="-174625" rtl="0" fontAlgn="auto">
              <a:lnSpc>
                <a:spcPct val="110000"/>
              </a:lnSpc>
              <a:spcBef>
                <a:spcPts val="0"/>
              </a:spcBef>
              <a:spcAft>
                <a:spcPts val="0"/>
              </a:spcAft>
              <a:buClr>
                <a:srgbClr val="95D600"/>
              </a:buClr>
              <a:buFont typeface="Arial" panose="020B0604020202020204" pitchFamily="34" charset="0"/>
              <a:buChar char="•"/>
            </a:pPr>
            <a:r>
              <a:rPr lang="en-GB" sz="1800" dirty="0" smtClean="0">
                <a:solidFill>
                  <a:srgbClr val="343434"/>
                </a:solidFill>
                <a:latin typeface="Arial"/>
                <a:cs typeface="+mn-cs"/>
              </a:rPr>
              <a:t>Strategic Goal Colours</a:t>
            </a:r>
          </a:p>
          <a:p>
            <a:pPr lvl="2" rtl="0" fontAlgn="auto">
              <a:lnSpc>
                <a:spcPct val="110000"/>
              </a:lnSpc>
              <a:spcBef>
                <a:spcPts val="0"/>
              </a:spcBef>
              <a:spcAft>
                <a:spcPts val="0"/>
              </a:spcAft>
            </a:pPr>
            <a:endParaRPr lang="en-GB" sz="1800" b="0" dirty="0" smtClean="0">
              <a:solidFill>
                <a:srgbClr val="343434"/>
              </a:solidFill>
              <a:latin typeface="Arial"/>
              <a:cs typeface="+mn-cs"/>
            </a:endParaRPr>
          </a:p>
          <a:p>
            <a:pPr rtl="0" fontAlgn="auto">
              <a:lnSpc>
                <a:spcPct val="110000"/>
              </a:lnSpc>
              <a:spcBef>
                <a:spcPts val="0"/>
              </a:spcBef>
              <a:spcAft>
                <a:spcPts val="0"/>
              </a:spcAft>
            </a:pPr>
            <a:r>
              <a:rPr lang="en-GB" sz="2000" dirty="0" smtClean="0">
                <a:solidFill>
                  <a:srgbClr val="005CB9"/>
                </a:solidFill>
                <a:latin typeface="Arial"/>
                <a:cs typeface="+mn-cs"/>
              </a:rPr>
              <a:t>Secondary</a:t>
            </a:r>
          </a:p>
        </p:txBody>
      </p:sp>
      <p:sp>
        <p:nvSpPr>
          <p:cNvPr id="13" name="Espace réservé de la date 12"/>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4" name="Espace réservé du numéro de diapositive 13"/>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5" name="Espace réservé du pied de page 14"/>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64" name="Freeform 8"/>
          <p:cNvSpPr>
            <a:spLocks/>
          </p:cNvSpPr>
          <p:nvPr userDrawn="1"/>
        </p:nvSpPr>
        <p:spPr bwMode="auto">
          <a:xfrm>
            <a:off x="4420800"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5" name="Rectangle 64"/>
          <p:cNvSpPr/>
          <p:nvPr userDrawn="1"/>
        </p:nvSpPr>
        <p:spPr>
          <a:xfrm>
            <a:off x="4888800"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92</a:t>
            </a:r>
          </a:p>
          <a:p>
            <a:pPr rtl="0" fontAlgn="auto">
              <a:spcBef>
                <a:spcPts val="0"/>
              </a:spcBef>
              <a:spcAft>
                <a:spcPts val="0"/>
              </a:spcAft>
            </a:pPr>
            <a:r>
              <a:rPr lang="en-GB" sz="700" b="0" dirty="0" smtClean="0">
                <a:solidFill>
                  <a:srgbClr val="343434"/>
                </a:solidFill>
              </a:rPr>
              <a:t>B: 185</a:t>
            </a:r>
            <a:endParaRPr lang="en-GB" sz="700" b="0" dirty="0">
              <a:solidFill>
                <a:srgbClr val="343434"/>
              </a:solidFill>
            </a:endParaRPr>
          </a:p>
        </p:txBody>
      </p:sp>
      <p:sp>
        <p:nvSpPr>
          <p:cNvPr id="66" name="Freeform 8"/>
          <p:cNvSpPr>
            <a:spLocks/>
          </p:cNvSpPr>
          <p:nvPr userDrawn="1"/>
        </p:nvSpPr>
        <p:spPr bwMode="auto">
          <a:xfrm>
            <a:off x="5581681"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7" name="Rectangle 66"/>
          <p:cNvSpPr/>
          <p:nvPr userDrawn="1"/>
        </p:nvSpPr>
        <p:spPr>
          <a:xfrm>
            <a:off x="6050217"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161</a:t>
            </a:r>
          </a:p>
          <a:p>
            <a:pPr rtl="0" fontAlgn="auto">
              <a:spcBef>
                <a:spcPts val="0"/>
              </a:spcBef>
              <a:spcAft>
                <a:spcPts val="0"/>
              </a:spcAft>
            </a:pPr>
            <a:r>
              <a:rPr lang="en-GB" sz="700" b="0" dirty="0" smtClean="0">
                <a:solidFill>
                  <a:srgbClr val="343434"/>
                </a:solidFill>
              </a:rPr>
              <a:t>B: 223</a:t>
            </a:r>
            <a:endParaRPr lang="en-GB" sz="700" b="0" dirty="0">
              <a:solidFill>
                <a:srgbClr val="343434"/>
              </a:solidFill>
            </a:endParaRPr>
          </a:p>
        </p:txBody>
      </p:sp>
      <p:sp>
        <p:nvSpPr>
          <p:cNvPr id="68" name="Freeform 8"/>
          <p:cNvSpPr>
            <a:spLocks/>
          </p:cNvSpPr>
          <p:nvPr userDrawn="1"/>
        </p:nvSpPr>
        <p:spPr bwMode="auto">
          <a:xfrm>
            <a:off x="6742562"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9" name="Rectangle 68"/>
          <p:cNvSpPr/>
          <p:nvPr userDrawn="1"/>
        </p:nvSpPr>
        <p:spPr>
          <a:xfrm>
            <a:off x="7211634"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149</a:t>
            </a:r>
          </a:p>
          <a:p>
            <a:pPr rtl="0" fontAlgn="auto">
              <a:spcBef>
                <a:spcPts val="0"/>
              </a:spcBef>
              <a:spcAft>
                <a:spcPts val="0"/>
              </a:spcAft>
            </a:pPr>
            <a:r>
              <a:rPr lang="en-GB" sz="700" b="0" dirty="0" smtClean="0">
                <a:solidFill>
                  <a:srgbClr val="343434"/>
                </a:solidFill>
              </a:rPr>
              <a:t>G: 214</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70" name="Freeform 8"/>
          <p:cNvSpPr>
            <a:spLocks/>
          </p:cNvSpPr>
          <p:nvPr userDrawn="1"/>
        </p:nvSpPr>
        <p:spPr bwMode="auto">
          <a:xfrm>
            <a:off x="7903444"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1" name="Rectangle 70"/>
          <p:cNvSpPr/>
          <p:nvPr userDrawn="1"/>
        </p:nvSpPr>
        <p:spPr>
          <a:xfrm>
            <a:off x="8373052"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135</a:t>
            </a:r>
          </a:p>
          <a:p>
            <a:pPr rtl="0" fontAlgn="auto">
              <a:spcBef>
                <a:spcPts val="0"/>
              </a:spcBef>
              <a:spcAft>
                <a:spcPts val="0"/>
              </a:spcAft>
            </a:pPr>
            <a:r>
              <a:rPr lang="en-GB" sz="700" b="0" dirty="0" smtClean="0">
                <a:solidFill>
                  <a:srgbClr val="343434"/>
                </a:solidFill>
              </a:rPr>
              <a:t>G: 135</a:t>
            </a:r>
          </a:p>
          <a:p>
            <a:pPr rtl="0" fontAlgn="auto">
              <a:spcBef>
                <a:spcPts val="0"/>
              </a:spcBef>
              <a:spcAft>
                <a:spcPts val="0"/>
              </a:spcAft>
            </a:pPr>
            <a:r>
              <a:rPr lang="en-GB" sz="700" b="0" dirty="0" smtClean="0">
                <a:solidFill>
                  <a:srgbClr val="343434"/>
                </a:solidFill>
              </a:rPr>
              <a:t>B: 135</a:t>
            </a:r>
            <a:endParaRPr lang="en-GB" sz="700" b="0" dirty="0">
              <a:solidFill>
                <a:srgbClr val="343434"/>
              </a:solidFill>
            </a:endParaRPr>
          </a:p>
        </p:txBody>
      </p:sp>
      <p:sp>
        <p:nvSpPr>
          <p:cNvPr id="72" name="Freeform 8"/>
          <p:cNvSpPr>
            <a:spLocks/>
          </p:cNvSpPr>
          <p:nvPr userDrawn="1"/>
        </p:nvSpPr>
        <p:spPr bwMode="auto">
          <a:xfrm>
            <a:off x="4420800"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3" name="Rectangle 72"/>
          <p:cNvSpPr/>
          <p:nvPr userDrawn="1"/>
        </p:nvSpPr>
        <p:spPr>
          <a:xfrm>
            <a:off x="4888800"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ACCELERATE</a:t>
            </a:r>
          </a:p>
          <a:p>
            <a:pPr rtl="0" fontAlgn="auto">
              <a:spcBef>
                <a:spcPts val="0"/>
              </a:spcBef>
              <a:spcAft>
                <a:spcPts val="0"/>
              </a:spcAft>
            </a:pPr>
            <a:r>
              <a:rPr lang="en-GB" sz="700" dirty="0" smtClean="0">
                <a:solidFill>
                  <a:srgbClr val="343434"/>
                </a:solidFill>
              </a:rPr>
              <a:t>VACCINES</a:t>
            </a:r>
          </a:p>
          <a:p>
            <a:pPr rtl="0" fontAlgn="auto">
              <a:spcBef>
                <a:spcPts val="0"/>
              </a:spcBef>
              <a:spcAft>
                <a:spcPts val="0"/>
              </a:spcAft>
            </a:pPr>
            <a:r>
              <a:rPr lang="en-GB" sz="700" b="0" dirty="0" smtClean="0">
                <a:solidFill>
                  <a:srgbClr val="343434"/>
                </a:solidFill>
              </a:rPr>
              <a:t>R: 165</a:t>
            </a:r>
          </a:p>
          <a:p>
            <a:pPr rtl="0" fontAlgn="auto">
              <a:spcBef>
                <a:spcPts val="0"/>
              </a:spcBef>
              <a:spcAft>
                <a:spcPts val="0"/>
              </a:spcAft>
            </a:pPr>
            <a:r>
              <a:rPr lang="en-GB" sz="700" b="0" dirty="0" smtClean="0">
                <a:solidFill>
                  <a:srgbClr val="343434"/>
                </a:solidFill>
              </a:rPr>
              <a:t>G: 24</a:t>
            </a:r>
          </a:p>
          <a:p>
            <a:pPr rtl="0" fontAlgn="auto">
              <a:spcBef>
                <a:spcPts val="0"/>
              </a:spcBef>
              <a:spcAft>
                <a:spcPts val="0"/>
              </a:spcAft>
            </a:pPr>
            <a:r>
              <a:rPr lang="en-GB" sz="700" b="0" dirty="0" smtClean="0">
                <a:solidFill>
                  <a:srgbClr val="343434"/>
                </a:solidFill>
              </a:rPr>
              <a:t>B: 144</a:t>
            </a:r>
            <a:endParaRPr lang="en-GB" sz="700" b="0" dirty="0">
              <a:solidFill>
                <a:srgbClr val="343434"/>
              </a:solidFill>
            </a:endParaRPr>
          </a:p>
        </p:txBody>
      </p:sp>
      <p:sp>
        <p:nvSpPr>
          <p:cNvPr id="74" name="Freeform 8"/>
          <p:cNvSpPr>
            <a:spLocks/>
          </p:cNvSpPr>
          <p:nvPr userDrawn="1"/>
        </p:nvSpPr>
        <p:spPr bwMode="auto">
          <a:xfrm>
            <a:off x="5581681"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5" name="Rectangle 74"/>
          <p:cNvSpPr/>
          <p:nvPr userDrawn="1"/>
        </p:nvSpPr>
        <p:spPr>
          <a:xfrm>
            <a:off x="6050217"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STRENGTHEN</a:t>
            </a:r>
          </a:p>
          <a:p>
            <a:pPr rtl="0" fontAlgn="auto">
              <a:spcBef>
                <a:spcPts val="0"/>
              </a:spcBef>
              <a:spcAft>
                <a:spcPts val="0"/>
              </a:spcAft>
            </a:pPr>
            <a:r>
              <a:rPr lang="en-GB" sz="700" dirty="0" smtClean="0">
                <a:solidFill>
                  <a:srgbClr val="343434"/>
                </a:solidFill>
              </a:rPr>
              <a:t>CAPACITY</a:t>
            </a:r>
          </a:p>
          <a:p>
            <a:pPr rtl="0" fontAlgn="auto">
              <a:spcBef>
                <a:spcPts val="0"/>
              </a:spcBef>
              <a:spcAft>
                <a:spcPts val="0"/>
              </a:spcAft>
            </a:pPr>
            <a:r>
              <a:rPr lang="en-GB" sz="700" b="0" dirty="0" smtClean="0">
                <a:solidFill>
                  <a:srgbClr val="343434"/>
                </a:solidFill>
              </a:rPr>
              <a:t>R: 206</a:t>
            </a:r>
          </a:p>
          <a:p>
            <a:pPr rtl="0" fontAlgn="auto">
              <a:spcBef>
                <a:spcPts val="0"/>
              </a:spcBef>
              <a:spcAft>
                <a:spcPts val="0"/>
              </a:spcAft>
            </a:pPr>
            <a:r>
              <a:rPr lang="en-GB" sz="700" b="0" dirty="0" smtClean="0">
                <a:solidFill>
                  <a:srgbClr val="343434"/>
                </a:solidFill>
              </a:rPr>
              <a:t>G: 15</a:t>
            </a:r>
          </a:p>
          <a:p>
            <a:pPr rtl="0" fontAlgn="auto">
              <a:spcBef>
                <a:spcPts val="0"/>
              </a:spcBef>
              <a:spcAft>
                <a:spcPts val="0"/>
              </a:spcAft>
            </a:pPr>
            <a:r>
              <a:rPr lang="en-GB" sz="700" b="0" dirty="0" smtClean="0">
                <a:solidFill>
                  <a:srgbClr val="343434"/>
                </a:solidFill>
              </a:rPr>
              <a:t>B: 105</a:t>
            </a:r>
            <a:endParaRPr lang="en-GB" sz="700" b="0" dirty="0">
              <a:solidFill>
                <a:srgbClr val="343434"/>
              </a:solidFill>
            </a:endParaRPr>
          </a:p>
        </p:txBody>
      </p:sp>
      <p:sp>
        <p:nvSpPr>
          <p:cNvPr id="76" name="Freeform 8"/>
          <p:cNvSpPr>
            <a:spLocks/>
          </p:cNvSpPr>
          <p:nvPr userDrawn="1"/>
        </p:nvSpPr>
        <p:spPr bwMode="auto">
          <a:xfrm>
            <a:off x="6742562"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7" name="Rectangle 76"/>
          <p:cNvSpPr/>
          <p:nvPr userDrawn="1"/>
        </p:nvSpPr>
        <p:spPr>
          <a:xfrm>
            <a:off x="7211634"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INCREASE</a:t>
            </a:r>
          </a:p>
          <a:p>
            <a:pPr rtl="0" fontAlgn="auto">
              <a:spcBef>
                <a:spcPts val="0"/>
              </a:spcBef>
              <a:spcAft>
                <a:spcPts val="0"/>
              </a:spcAft>
            </a:pPr>
            <a:r>
              <a:rPr lang="en-GB" sz="700" dirty="0" smtClean="0">
                <a:solidFill>
                  <a:srgbClr val="343434"/>
                </a:solidFill>
              </a:rPr>
              <a:t>PREDICTABILITY</a:t>
            </a:r>
          </a:p>
          <a:p>
            <a:pPr rtl="0" fontAlgn="auto">
              <a:spcBef>
                <a:spcPts val="0"/>
              </a:spcBef>
              <a:spcAft>
                <a:spcPts val="0"/>
              </a:spcAft>
            </a:pPr>
            <a:r>
              <a:rPr lang="en-GB" sz="700" b="0" dirty="0" smtClean="0">
                <a:solidFill>
                  <a:srgbClr val="343434"/>
                </a:solidFill>
              </a:rPr>
              <a:t>R: 149</a:t>
            </a:r>
          </a:p>
          <a:p>
            <a:pPr rtl="0" fontAlgn="auto">
              <a:spcBef>
                <a:spcPts val="0"/>
              </a:spcBef>
              <a:spcAft>
                <a:spcPts val="0"/>
              </a:spcAft>
            </a:pPr>
            <a:r>
              <a:rPr lang="en-GB" sz="700" b="0" dirty="0" smtClean="0">
                <a:solidFill>
                  <a:srgbClr val="343434"/>
                </a:solidFill>
              </a:rPr>
              <a:t>G: 214</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78" name="Freeform 8"/>
          <p:cNvSpPr>
            <a:spLocks/>
          </p:cNvSpPr>
          <p:nvPr userDrawn="1"/>
        </p:nvSpPr>
        <p:spPr bwMode="auto">
          <a:xfrm>
            <a:off x="7903444"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9" name="Rectangle 78"/>
          <p:cNvSpPr/>
          <p:nvPr userDrawn="1"/>
        </p:nvSpPr>
        <p:spPr>
          <a:xfrm>
            <a:off x="8373052"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SHAPE</a:t>
            </a:r>
          </a:p>
          <a:p>
            <a:pPr rtl="0" fontAlgn="auto">
              <a:spcBef>
                <a:spcPts val="0"/>
              </a:spcBef>
              <a:spcAft>
                <a:spcPts val="0"/>
              </a:spcAft>
            </a:pPr>
            <a:r>
              <a:rPr lang="en-GB" sz="700" dirty="0" smtClean="0">
                <a:solidFill>
                  <a:srgbClr val="343434"/>
                </a:solidFill>
              </a:rPr>
              <a:t>THE MARKET</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161</a:t>
            </a:r>
          </a:p>
          <a:p>
            <a:pPr rtl="0" fontAlgn="auto">
              <a:spcBef>
                <a:spcPts val="0"/>
              </a:spcBef>
              <a:spcAft>
                <a:spcPts val="0"/>
              </a:spcAft>
            </a:pPr>
            <a:r>
              <a:rPr lang="en-GB" sz="700" b="0" dirty="0" smtClean="0">
                <a:solidFill>
                  <a:srgbClr val="343434"/>
                </a:solidFill>
              </a:rPr>
              <a:t>B: 223</a:t>
            </a:r>
            <a:endParaRPr lang="en-GB" sz="700" b="0" dirty="0">
              <a:solidFill>
                <a:srgbClr val="343434"/>
              </a:solidFill>
            </a:endParaRPr>
          </a:p>
        </p:txBody>
      </p:sp>
      <p:sp>
        <p:nvSpPr>
          <p:cNvPr id="80" name="Freeform 8"/>
          <p:cNvSpPr>
            <a:spLocks/>
          </p:cNvSpPr>
          <p:nvPr userDrawn="1"/>
        </p:nvSpPr>
        <p:spPr bwMode="auto">
          <a:xfrm>
            <a:off x="4419241"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ED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1" name="Rectangle 80"/>
          <p:cNvSpPr/>
          <p:nvPr userDrawn="1"/>
        </p:nvSpPr>
        <p:spPr>
          <a:xfrm>
            <a:off x="4888849"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IPV</a:t>
            </a:r>
          </a:p>
          <a:p>
            <a:pPr rtl="0" fontAlgn="auto">
              <a:spcBef>
                <a:spcPts val="0"/>
              </a:spcBef>
              <a:spcAft>
                <a:spcPts val="0"/>
              </a:spcAft>
            </a:pPr>
            <a:r>
              <a:rPr lang="en-GB" sz="700" dirty="0" smtClean="0">
                <a:solidFill>
                  <a:srgbClr val="343434"/>
                </a:solidFill>
              </a:rPr>
              <a:t>INJECTABLE</a:t>
            </a:r>
          </a:p>
          <a:p>
            <a:pPr rtl="0" fontAlgn="auto">
              <a:spcBef>
                <a:spcPts val="0"/>
              </a:spcBef>
              <a:spcAft>
                <a:spcPts val="0"/>
              </a:spcAft>
            </a:pPr>
            <a:r>
              <a:rPr lang="en-GB" sz="700" dirty="0" smtClean="0">
                <a:solidFill>
                  <a:srgbClr val="343434"/>
                </a:solidFill>
              </a:rPr>
              <a:t>POLIO</a:t>
            </a:r>
          </a:p>
          <a:p>
            <a:pPr rtl="0" fontAlgn="auto">
              <a:spcBef>
                <a:spcPts val="0"/>
              </a:spcBef>
              <a:spcAft>
                <a:spcPts val="0"/>
              </a:spcAft>
            </a:pPr>
            <a:r>
              <a:rPr lang="en-GB" sz="700" b="0" dirty="0" smtClean="0">
                <a:solidFill>
                  <a:srgbClr val="343434"/>
                </a:solidFill>
              </a:rPr>
              <a:t>R: 206</a:t>
            </a:r>
          </a:p>
          <a:p>
            <a:pPr rtl="0" fontAlgn="auto">
              <a:spcBef>
                <a:spcPts val="0"/>
              </a:spcBef>
              <a:spcAft>
                <a:spcPts val="0"/>
              </a:spcAft>
            </a:pPr>
            <a:r>
              <a:rPr lang="en-GB" sz="700" b="0" dirty="0" smtClean="0">
                <a:solidFill>
                  <a:srgbClr val="343434"/>
                </a:solidFill>
              </a:rPr>
              <a:t>G: 220</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82" name="Freeform 8"/>
          <p:cNvSpPr>
            <a:spLocks/>
          </p:cNvSpPr>
          <p:nvPr userDrawn="1"/>
        </p:nvSpPr>
        <p:spPr bwMode="auto">
          <a:xfrm>
            <a:off x="5580642"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B28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3" name="Rectangle 82"/>
          <p:cNvSpPr/>
          <p:nvPr userDrawn="1"/>
        </p:nvSpPr>
        <p:spPr>
          <a:xfrm>
            <a:off x="6050250"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JAPANESE</a:t>
            </a:r>
          </a:p>
          <a:p>
            <a:pPr rtl="0" fontAlgn="auto">
              <a:spcBef>
                <a:spcPts val="0"/>
              </a:spcBef>
              <a:spcAft>
                <a:spcPts val="0"/>
              </a:spcAft>
            </a:pPr>
            <a:r>
              <a:rPr lang="en-GB" sz="700" dirty="0" smtClean="0">
                <a:solidFill>
                  <a:srgbClr val="343434"/>
                </a:solidFill>
              </a:rPr>
              <a:t>ENCEPHALITIS</a:t>
            </a:r>
          </a:p>
          <a:p>
            <a:pPr rtl="0" fontAlgn="auto">
              <a:spcBef>
                <a:spcPts val="0"/>
              </a:spcBef>
              <a:spcAft>
                <a:spcPts val="0"/>
              </a:spcAft>
            </a:pPr>
            <a:r>
              <a:rPr lang="en-GB" sz="700" b="0" dirty="0" smtClean="0">
                <a:solidFill>
                  <a:srgbClr val="343434"/>
                </a:solidFill>
              </a:rPr>
              <a:t>R: 178</a:t>
            </a:r>
          </a:p>
          <a:p>
            <a:pPr rtl="0" fontAlgn="auto">
              <a:spcBef>
                <a:spcPts val="0"/>
              </a:spcBef>
              <a:spcAft>
                <a:spcPts val="0"/>
              </a:spcAft>
            </a:pPr>
            <a:r>
              <a:rPr lang="en-GB" sz="700" b="0" dirty="0" smtClean="0">
                <a:solidFill>
                  <a:srgbClr val="343434"/>
                </a:solidFill>
              </a:rPr>
              <a:t>G: 136</a:t>
            </a:r>
          </a:p>
          <a:p>
            <a:pPr rtl="0" fontAlgn="auto">
              <a:spcBef>
                <a:spcPts val="0"/>
              </a:spcBef>
              <a:spcAft>
                <a:spcPts val="0"/>
              </a:spcAft>
            </a:pPr>
            <a:r>
              <a:rPr lang="en-GB" sz="700" b="0" dirty="0" smtClean="0">
                <a:solidFill>
                  <a:srgbClr val="343434"/>
                </a:solidFill>
              </a:rPr>
              <a:t>B: 185</a:t>
            </a:r>
            <a:endParaRPr lang="en-GB" sz="700" b="0" dirty="0">
              <a:solidFill>
                <a:srgbClr val="343434"/>
              </a:solidFill>
            </a:endParaRPr>
          </a:p>
        </p:txBody>
      </p:sp>
      <p:sp>
        <p:nvSpPr>
          <p:cNvPr id="84" name="Freeform 8"/>
          <p:cNvSpPr>
            <a:spLocks/>
          </p:cNvSpPr>
          <p:nvPr userDrawn="1"/>
        </p:nvSpPr>
        <p:spPr bwMode="auto">
          <a:xfrm>
            <a:off x="6742043"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41B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5" name="Rectangle 84"/>
          <p:cNvSpPr/>
          <p:nvPr userDrawn="1"/>
        </p:nvSpPr>
        <p:spPr>
          <a:xfrm>
            <a:off x="7211651"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b="0" dirty="0" smtClean="0">
                <a:solidFill>
                  <a:srgbClr val="343434"/>
                </a:solidFill>
              </a:rPr>
              <a:t>R: 65</a:t>
            </a:r>
          </a:p>
          <a:p>
            <a:pPr rtl="0" fontAlgn="auto">
              <a:spcBef>
                <a:spcPts val="0"/>
              </a:spcBef>
              <a:spcAft>
                <a:spcPts val="0"/>
              </a:spcAft>
            </a:pPr>
            <a:r>
              <a:rPr lang="en-GB" sz="700" b="0" dirty="0" smtClean="0">
                <a:solidFill>
                  <a:srgbClr val="343434"/>
                </a:solidFill>
              </a:rPr>
              <a:t>G: 182</a:t>
            </a:r>
          </a:p>
          <a:p>
            <a:pPr rtl="0" fontAlgn="auto">
              <a:spcBef>
                <a:spcPts val="0"/>
              </a:spcBef>
              <a:spcAft>
                <a:spcPts val="0"/>
              </a:spcAft>
            </a:pPr>
            <a:r>
              <a:rPr lang="en-GB" sz="700" b="0" dirty="0" smtClean="0">
                <a:solidFill>
                  <a:srgbClr val="343434"/>
                </a:solidFill>
              </a:rPr>
              <a:t>B: 230</a:t>
            </a:r>
            <a:endParaRPr lang="en-GB" sz="700" b="0" dirty="0">
              <a:solidFill>
                <a:srgbClr val="343434"/>
              </a:solidFill>
            </a:endParaRPr>
          </a:p>
        </p:txBody>
      </p:sp>
      <p:sp>
        <p:nvSpPr>
          <p:cNvPr id="86" name="Freeform 8"/>
          <p:cNvSpPr>
            <a:spLocks/>
          </p:cNvSpPr>
          <p:nvPr userDrawn="1"/>
        </p:nvSpPr>
        <p:spPr bwMode="auto">
          <a:xfrm>
            <a:off x="7903444"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7" name="Rectangle 86"/>
          <p:cNvSpPr/>
          <p:nvPr userDrawn="1"/>
        </p:nvSpPr>
        <p:spPr>
          <a:xfrm>
            <a:off x="8373052"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dirty="0" smtClean="0">
                <a:solidFill>
                  <a:srgbClr val="343434"/>
                </a:solidFill>
              </a:rPr>
              <a:t>2</a:t>
            </a:r>
            <a:r>
              <a:rPr lang="en-GB" sz="700" baseline="30000" dirty="0" smtClean="0">
                <a:solidFill>
                  <a:srgbClr val="343434"/>
                </a:solidFill>
              </a:rPr>
              <a:t>ND</a:t>
            </a:r>
            <a:r>
              <a:rPr lang="en-GB" sz="700" dirty="0" smtClean="0">
                <a:solidFill>
                  <a:srgbClr val="343434"/>
                </a:solidFill>
              </a:rPr>
              <a:t> DOSE</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151</a:t>
            </a:r>
          </a:p>
          <a:p>
            <a:pPr rtl="0" fontAlgn="auto">
              <a:spcBef>
                <a:spcPts val="0"/>
              </a:spcBef>
              <a:spcAft>
                <a:spcPts val="0"/>
              </a:spcAft>
            </a:pPr>
            <a:r>
              <a:rPr lang="en-GB" sz="700" b="0" dirty="0" smtClean="0">
                <a:solidFill>
                  <a:srgbClr val="343434"/>
                </a:solidFill>
              </a:rPr>
              <a:t>B: 169</a:t>
            </a:r>
            <a:endParaRPr lang="en-GB" sz="700" b="0" dirty="0">
              <a:solidFill>
                <a:srgbClr val="343434"/>
              </a:solidFill>
            </a:endParaRPr>
          </a:p>
        </p:txBody>
      </p:sp>
      <p:sp>
        <p:nvSpPr>
          <p:cNvPr id="88" name="Freeform 8"/>
          <p:cNvSpPr>
            <a:spLocks/>
          </p:cNvSpPr>
          <p:nvPr userDrawn="1"/>
        </p:nvSpPr>
        <p:spPr bwMode="auto">
          <a:xfrm>
            <a:off x="4419694"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33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9" name="Rectangle 88"/>
          <p:cNvSpPr/>
          <p:nvPr userDrawn="1"/>
        </p:nvSpPr>
        <p:spPr>
          <a:xfrm>
            <a:off x="4888339"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PNEUMO</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51</a:t>
            </a:r>
          </a:p>
          <a:p>
            <a:pPr rtl="0" fontAlgn="auto">
              <a:spcBef>
                <a:spcPts val="0"/>
              </a:spcBef>
              <a:spcAft>
                <a:spcPts val="0"/>
              </a:spcAft>
            </a:pPr>
            <a:r>
              <a:rPr lang="en-GB" sz="700" b="0" dirty="0" smtClean="0">
                <a:solidFill>
                  <a:srgbClr val="343434"/>
                </a:solidFill>
              </a:rPr>
              <a:t>B: 160</a:t>
            </a:r>
            <a:endParaRPr lang="en-GB" sz="700" b="0" dirty="0">
              <a:solidFill>
                <a:srgbClr val="343434"/>
              </a:solidFill>
            </a:endParaRPr>
          </a:p>
        </p:txBody>
      </p:sp>
      <p:sp>
        <p:nvSpPr>
          <p:cNvPr id="90" name="Freeform 8"/>
          <p:cNvSpPr>
            <a:spLocks/>
          </p:cNvSpPr>
          <p:nvPr userDrawn="1"/>
        </p:nvSpPr>
        <p:spPr bwMode="auto">
          <a:xfrm>
            <a:off x="5581246"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860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1" name="Rectangle 90"/>
          <p:cNvSpPr/>
          <p:nvPr userDrawn="1"/>
        </p:nvSpPr>
        <p:spPr>
          <a:xfrm>
            <a:off x="6049570"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ROTAVIRUS</a:t>
            </a:r>
          </a:p>
          <a:p>
            <a:pPr rtl="0" fontAlgn="auto">
              <a:spcBef>
                <a:spcPts val="0"/>
              </a:spcBef>
              <a:spcAft>
                <a:spcPts val="0"/>
              </a:spcAft>
            </a:pPr>
            <a:r>
              <a:rPr lang="en-GB" sz="700" b="0" dirty="0" smtClean="0">
                <a:solidFill>
                  <a:srgbClr val="343434"/>
                </a:solidFill>
              </a:rPr>
              <a:t>R: 216</a:t>
            </a:r>
          </a:p>
          <a:p>
            <a:pPr rtl="0" fontAlgn="auto">
              <a:spcBef>
                <a:spcPts val="0"/>
              </a:spcBef>
              <a:spcAft>
                <a:spcPts val="0"/>
              </a:spcAft>
            </a:pPr>
            <a:r>
              <a:rPr lang="en-GB" sz="700" b="0" dirty="0" smtClean="0">
                <a:solidFill>
                  <a:srgbClr val="343434"/>
                </a:solidFill>
              </a:rPr>
              <a:t>G: 96</a:t>
            </a:r>
          </a:p>
          <a:p>
            <a:pPr rtl="0" fontAlgn="auto">
              <a:spcBef>
                <a:spcPts val="0"/>
              </a:spcBef>
              <a:spcAft>
                <a:spcPts val="0"/>
              </a:spcAft>
            </a:pPr>
            <a:r>
              <a:rPr lang="en-GB" sz="700" b="0" dirty="0" smtClean="0">
                <a:solidFill>
                  <a:srgbClr val="343434"/>
                </a:solidFill>
              </a:rPr>
              <a:t>B: 24</a:t>
            </a:r>
            <a:endParaRPr lang="en-GB" sz="700" b="0" dirty="0">
              <a:solidFill>
                <a:srgbClr val="343434"/>
              </a:solidFill>
            </a:endParaRPr>
          </a:p>
        </p:txBody>
      </p:sp>
      <p:sp>
        <p:nvSpPr>
          <p:cNvPr id="92" name="Freeform 8"/>
          <p:cNvSpPr>
            <a:spLocks/>
          </p:cNvSpPr>
          <p:nvPr userDrawn="1"/>
        </p:nvSpPr>
        <p:spPr bwMode="auto">
          <a:xfrm>
            <a:off x="6742800"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EAA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3" name="Rectangle 92"/>
          <p:cNvSpPr/>
          <p:nvPr userDrawn="1"/>
        </p:nvSpPr>
        <p:spPr>
          <a:xfrm>
            <a:off x="7210800"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YELLOW</a:t>
            </a:r>
          </a:p>
          <a:p>
            <a:pPr rtl="0" fontAlgn="auto">
              <a:spcBef>
                <a:spcPts val="0"/>
              </a:spcBef>
              <a:spcAft>
                <a:spcPts val="0"/>
              </a:spcAft>
            </a:pPr>
            <a:r>
              <a:rPr lang="en-GB" sz="700" dirty="0" smtClean="0">
                <a:solidFill>
                  <a:srgbClr val="343434"/>
                </a:solidFill>
              </a:rPr>
              <a:t>FEVER</a:t>
            </a:r>
          </a:p>
          <a:p>
            <a:pPr rtl="0" fontAlgn="auto">
              <a:spcBef>
                <a:spcPts val="0"/>
              </a:spcBef>
              <a:spcAft>
                <a:spcPts val="0"/>
              </a:spcAft>
            </a:pPr>
            <a:r>
              <a:rPr lang="en-GB" sz="700" b="0" dirty="0" smtClean="0">
                <a:solidFill>
                  <a:srgbClr val="343434"/>
                </a:solidFill>
              </a:rPr>
              <a:t>R: 234</a:t>
            </a:r>
          </a:p>
          <a:p>
            <a:pPr rtl="0" fontAlgn="auto">
              <a:spcBef>
                <a:spcPts val="0"/>
              </a:spcBef>
              <a:spcAft>
                <a:spcPts val="0"/>
              </a:spcAft>
            </a:pPr>
            <a:r>
              <a:rPr lang="en-GB" sz="700" b="0" dirty="0" smtClean="0">
                <a:solidFill>
                  <a:srgbClr val="343434"/>
                </a:solidFill>
              </a:rPr>
              <a:t>G: 170</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94" name="Freeform 8"/>
          <p:cNvSpPr>
            <a:spLocks/>
          </p:cNvSpPr>
          <p:nvPr userDrawn="1"/>
        </p:nvSpPr>
        <p:spPr bwMode="auto">
          <a:xfrm>
            <a:off x="935038"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F5C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5" name="Rectangle 94"/>
          <p:cNvSpPr/>
          <p:nvPr userDrawn="1"/>
        </p:nvSpPr>
        <p:spPr>
          <a:xfrm>
            <a:off x="1404646"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CHOLERA</a:t>
            </a:r>
          </a:p>
          <a:p>
            <a:pPr rtl="0" fontAlgn="auto">
              <a:spcBef>
                <a:spcPts val="0"/>
              </a:spcBef>
              <a:spcAft>
                <a:spcPts val="0"/>
              </a:spcAft>
            </a:pPr>
            <a:r>
              <a:rPr lang="en-GB" sz="700" b="0" dirty="0" smtClean="0">
                <a:solidFill>
                  <a:srgbClr val="343434"/>
                </a:solidFill>
              </a:rPr>
              <a:t>R: 175</a:t>
            </a:r>
          </a:p>
          <a:p>
            <a:pPr rtl="0" fontAlgn="auto">
              <a:spcBef>
                <a:spcPts val="0"/>
              </a:spcBef>
              <a:spcAft>
                <a:spcPts val="0"/>
              </a:spcAft>
            </a:pPr>
            <a:r>
              <a:rPr lang="en-GB" sz="700" b="0" dirty="0" smtClean="0">
                <a:solidFill>
                  <a:srgbClr val="343434"/>
                </a:solidFill>
              </a:rPr>
              <a:t>G: 92</a:t>
            </a:r>
          </a:p>
          <a:p>
            <a:pPr rtl="0" fontAlgn="auto">
              <a:spcBef>
                <a:spcPts val="0"/>
              </a:spcBef>
              <a:spcAft>
                <a:spcPts val="0"/>
              </a:spcAft>
            </a:pPr>
            <a:r>
              <a:rPr lang="en-GB" sz="700" b="0" dirty="0" smtClean="0">
                <a:solidFill>
                  <a:srgbClr val="343434"/>
                </a:solidFill>
              </a:rPr>
              <a:t>B: 55</a:t>
            </a:r>
            <a:endParaRPr lang="en-GB" sz="700" b="0" dirty="0">
              <a:solidFill>
                <a:srgbClr val="343434"/>
              </a:solidFill>
            </a:endParaRPr>
          </a:p>
        </p:txBody>
      </p:sp>
      <p:sp>
        <p:nvSpPr>
          <p:cNvPr id="96" name="Freeform 8"/>
          <p:cNvSpPr>
            <a:spLocks/>
          </p:cNvSpPr>
          <p:nvPr userDrawn="1"/>
        </p:nvSpPr>
        <p:spPr bwMode="auto">
          <a:xfrm>
            <a:off x="2096439"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50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7" name="Rectangle 96"/>
          <p:cNvSpPr/>
          <p:nvPr userDrawn="1"/>
        </p:nvSpPr>
        <p:spPr>
          <a:xfrm>
            <a:off x="2566047"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HEPB</a:t>
            </a:r>
          </a:p>
          <a:p>
            <a:pPr rtl="0" fontAlgn="auto">
              <a:spcBef>
                <a:spcPts val="0"/>
              </a:spcBef>
              <a:spcAft>
                <a:spcPts val="0"/>
              </a:spcAft>
            </a:pPr>
            <a:r>
              <a:rPr lang="en-GB" sz="700" b="0" dirty="0" smtClean="0">
                <a:solidFill>
                  <a:srgbClr val="343434"/>
                </a:solidFill>
              </a:rPr>
              <a:t>R: 213</a:t>
            </a:r>
          </a:p>
          <a:p>
            <a:pPr rtl="0" fontAlgn="auto">
              <a:spcBef>
                <a:spcPts val="0"/>
              </a:spcBef>
              <a:spcAft>
                <a:spcPts val="0"/>
              </a:spcAft>
            </a:pPr>
            <a:r>
              <a:rPr lang="en-GB" sz="700" b="0" dirty="0" smtClean="0">
                <a:solidFill>
                  <a:srgbClr val="343434"/>
                </a:solidFill>
              </a:rPr>
              <a:t>G: 0</a:t>
            </a:r>
          </a:p>
          <a:p>
            <a:pPr rtl="0" fontAlgn="auto">
              <a:spcBef>
                <a:spcPts val="0"/>
              </a:spcBef>
              <a:spcAft>
                <a:spcPts val="0"/>
              </a:spcAft>
            </a:pPr>
            <a:r>
              <a:rPr lang="en-GB" sz="700" b="0" dirty="0" smtClean="0">
                <a:solidFill>
                  <a:srgbClr val="343434"/>
                </a:solidFill>
              </a:rPr>
              <a:t>B: 50</a:t>
            </a:r>
            <a:endParaRPr lang="en-GB" sz="700" b="0" dirty="0">
              <a:solidFill>
                <a:srgbClr val="343434"/>
              </a:solidFill>
            </a:endParaRPr>
          </a:p>
        </p:txBody>
      </p:sp>
      <p:sp>
        <p:nvSpPr>
          <p:cNvPr id="98" name="Freeform 8"/>
          <p:cNvSpPr>
            <a:spLocks/>
          </p:cNvSpPr>
          <p:nvPr userDrawn="1"/>
        </p:nvSpPr>
        <p:spPr bwMode="auto">
          <a:xfrm>
            <a:off x="3257840"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F59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9" name="Rectangle 98"/>
          <p:cNvSpPr/>
          <p:nvPr userDrawn="1"/>
        </p:nvSpPr>
        <p:spPr>
          <a:xfrm>
            <a:off x="3727448"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HPV</a:t>
            </a:r>
          </a:p>
          <a:p>
            <a:pPr rtl="0" fontAlgn="auto">
              <a:spcBef>
                <a:spcPts val="0"/>
              </a:spcBef>
              <a:spcAft>
                <a:spcPts val="0"/>
              </a:spcAft>
            </a:pPr>
            <a:r>
              <a:rPr lang="en-GB" sz="700" b="0" dirty="0" smtClean="0">
                <a:solidFill>
                  <a:srgbClr val="343434"/>
                </a:solidFill>
              </a:rPr>
              <a:t>R: 245</a:t>
            </a:r>
          </a:p>
          <a:p>
            <a:pPr rtl="0" fontAlgn="auto">
              <a:spcBef>
                <a:spcPts val="0"/>
              </a:spcBef>
              <a:spcAft>
                <a:spcPts val="0"/>
              </a:spcAft>
            </a:pPr>
            <a:r>
              <a:rPr lang="en-GB" sz="700" b="0" dirty="0" smtClean="0">
                <a:solidFill>
                  <a:srgbClr val="343434"/>
                </a:solidFill>
              </a:rPr>
              <a:t>G: 155</a:t>
            </a:r>
          </a:p>
          <a:p>
            <a:pPr rtl="0" fontAlgn="auto">
              <a:spcBef>
                <a:spcPts val="0"/>
              </a:spcBef>
              <a:spcAft>
                <a:spcPts val="0"/>
              </a:spcAft>
            </a:pPr>
            <a:r>
              <a:rPr lang="en-GB" sz="700" b="0" dirty="0" smtClean="0">
                <a:solidFill>
                  <a:srgbClr val="343434"/>
                </a:solidFill>
              </a:rPr>
              <a:t>B: 187</a:t>
            </a:r>
            <a:endParaRPr lang="en-GB" sz="700" b="0" dirty="0">
              <a:solidFill>
                <a:srgbClr val="343434"/>
              </a:solidFill>
            </a:endParaRPr>
          </a:p>
        </p:txBody>
      </p:sp>
      <p:sp>
        <p:nvSpPr>
          <p:cNvPr id="100" name="Freeform 8"/>
          <p:cNvSpPr>
            <a:spLocks/>
          </p:cNvSpPr>
          <p:nvPr userDrawn="1"/>
        </p:nvSpPr>
        <p:spPr bwMode="auto">
          <a:xfrm>
            <a:off x="935038"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5A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1" name="Rectangle 100"/>
          <p:cNvSpPr/>
          <p:nvPr userDrawn="1"/>
        </p:nvSpPr>
        <p:spPr>
          <a:xfrm>
            <a:off x="1404646"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dirty="0" smtClean="0">
                <a:solidFill>
                  <a:srgbClr val="343434"/>
                </a:solidFill>
              </a:rPr>
              <a:t>RUBELLA</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90</a:t>
            </a:r>
          </a:p>
          <a:p>
            <a:pPr rtl="0" fontAlgn="auto">
              <a:spcBef>
                <a:spcPts val="0"/>
              </a:spcBef>
              <a:spcAft>
                <a:spcPts val="0"/>
              </a:spcAft>
            </a:pPr>
            <a:r>
              <a:rPr lang="en-GB" sz="700" b="0" dirty="0" smtClean="0">
                <a:solidFill>
                  <a:srgbClr val="343434"/>
                </a:solidFill>
              </a:rPr>
              <a:t>B: 112</a:t>
            </a:r>
            <a:endParaRPr lang="en-GB" sz="700" b="0" dirty="0">
              <a:solidFill>
                <a:srgbClr val="343434"/>
              </a:solidFill>
            </a:endParaRPr>
          </a:p>
        </p:txBody>
      </p:sp>
      <p:sp>
        <p:nvSpPr>
          <p:cNvPr id="102" name="Freeform 8"/>
          <p:cNvSpPr>
            <a:spLocks/>
          </p:cNvSpPr>
          <p:nvPr userDrawn="1"/>
        </p:nvSpPr>
        <p:spPr bwMode="auto">
          <a:xfrm>
            <a:off x="2096590"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6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3" name="Rectangle 102"/>
          <p:cNvSpPr/>
          <p:nvPr userDrawn="1"/>
        </p:nvSpPr>
        <p:spPr>
          <a:xfrm>
            <a:off x="2565877"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MENINGITIS</a:t>
            </a:r>
          </a:p>
          <a:p>
            <a:pPr rtl="0" fontAlgn="auto">
              <a:spcBef>
                <a:spcPts val="0"/>
              </a:spcBef>
              <a:spcAft>
                <a:spcPts val="0"/>
              </a:spcAft>
            </a:pPr>
            <a:r>
              <a:rPr lang="en-GB" sz="700" dirty="0" smtClean="0">
                <a:solidFill>
                  <a:srgbClr val="343434"/>
                </a:solidFill>
              </a:rPr>
              <a:t>A</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150</a:t>
            </a:r>
          </a:p>
          <a:p>
            <a:pPr rtl="0" fontAlgn="auto">
              <a:spcBef>
                <a:spcPts val="0"/>
              </a:spcBef>
              <a:spcAft>
                <a:spcPts val="0"/>
              </a:spcAft>
            </a:pPr>
            <a:r>
              <a:rPr lang="en-GB" sz="700" b="0" dirty="0" smtClean="0">
                <a:solidFill>
                  <a:srgbClr val="343434"/>
                </a:solidFill>
              </a:rPr>
              <a:t>B: 57</a:t>
            </a:r>
            <a:endParaRPr lang="en-GB" sz="700" b="0" dirty="0">
              <a:solidFill>
                <a:srgbClr val="343434"/>
              </a:solidFill>
            </a:endParaRPr>
          </a:p>
        </p:txBody>
      </p:sp>
      <p:sp>
        <p:nvSpPr>
          <p:cNvPr id="104" name="Freeform 8"/>
          <p:cNvSpPr>
            <a:spLocks/>
          </p:cNvSpPr>
          <p:nvPr userDrawn="1"/>
        </p:nvSpPr>
        <p:spPr bwMode="auto">
          <a:xfrm>
            <a:off x="3258142"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532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5" name="Rectangle 104"/>
          <p:cNvSpPr/>
          <p:nvPr userDrawn="1"/>
        </p:nvSpPr>
        <p:spPr>
          <a:xfrm>
            <a:off x="3727108"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PENTA</a:t>
            </a:r>
          </a:p>
          <a:p>
            <a:pPr rtl="0" fontAlgn="auto">
              <a:spcBef>
                <a:spcPts val="0"/>
              </a:spcBef>
              <a:spcAft>
                <a:spcPts val="0"/>
              </a:spcAft>
            </a:pPr>
            <a:r>
              <a:rPr lang="en-GB" sz="700" dirty="0" smtClean="0">
                <a:solidFill>
                  <a:srgbClr val="343434"/>
                </a:solidFill>
              </a:rPr>
              <a:t>DTP–HEP-HIB</a:t>
            </a:r>
          </a:p>
          <a:p>
            <a:pPr rtl="0" fontAlgn="auto">
              <a:spcBef>
                <a:spcPts val="0"/>
              </a:spcBef>
              <a:spcAft>
                <a:spcPts val="0"/>
              </a:spcAft>
            </a:pPr>
            <a:r>
              <a:rPr lang="en-GB" sz="700" b="0" dirty="0" smtClean="0">
                <a:solidFill>
                  <a:srgbClr val="343434"/>
                </a:solidFill>
              </a:rPr>
              <a:t>R: 101</a:t>
            </a:r>
          </a:p>
          <a:p>
            <a:pPr rtl="0" fontAlgn="auto">
              <a:spcBef>
                <a:spcPts val="0"/>
              </a:spcBef>
              <a:spcAft>
                <a:spcPts val="0"/>
              </a:spcAft>
            </a:pPr>
            <a:r>
              <a:rPr lang="en-GB" sz="700" b="0" dirty="0" smtClean="0">
                <a:solidFill>
                  <a:srgbClr val="343434"/>
                </a:solidFill>
              </a:rPr>
              <a:t>G: 50</a:t>
            </a:r>
          </a:p>
          <a:p>
            <a:pPr rtl="0" fontAlgn="auto">
              <a:spcBef>
                <a:spcPts val="0"/>
              </a:spcBef>
              <a:spcAft>
                <a:spcPts val="0"/>
              </a:spcAft>
            </a:pPr>
            <a:r>
              <a:rPr lang="en-GB" sz="700" b="0" dirty="0" smtClean="0">
                <a:solidFill>
                  <a:srgbClr val="343434"/>
                </a:solidFill>
              </a:rPr>
              <a:t>B: 121</a:t>
            </a:r>
            <a:endParaRPr lang="en-GB" sz="700" b="0" dirty="0">
              <a:solidFill>
                <a:srgbClr val="343434"/>
              </a:solidFill>
            </a:endParaRPr>
          </a:p>
        </p:txBody>
      </p:sp>
      <p:sp>
        <p:nvSpPr>
          <p:cNvPr id="106" name="Rectangle 105"/>
          <p:cNvSpPr/>
          <p:nvPr userDrawn="1"/>
        </p:nvSpPr>
        <p:spPr>
          <a:xfrm>
            <a:off x="5580112" y="5279243"/>
            <a:ext cx="3168601" cy="756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rtl="0" fontAlgn="auto">
              <a:spcBef>
                <a:spcPts val="0"/>
              </a:spcBef>
              <a:spcAft>
                <a:spcPts val="0"/>
              </a:spcAft>
            </a:pPr>
            <a:r>
              <a:rPr lang="en-GB" sz="1200" dirty="0" smtClean="0">
                <a:solidFill>
                  <a:srgbClr val="343434"/>
                </a:solidFill>
              </a:rPr>
              <a:t>Please use the four </a:t>
            </a:r>
            <a:r>
              <a:rPr lang="en-GB" sz="1200" dirty="0" err="1" smtClean="0">
                <a:solidFill>
                  <a:srgbClr val="343434"/>
                </a:solidFill>
              </a:rPr>
              <a:t>Gavi</a:t>
            </a:r>
            <a:r>
              <a:rPr lang="en-GB" sz="1200" dirty="0" smtClean="0">
                <a:solidFill>
                  <a:srgbClr val="343434"/>
                </a:solidFill>
              </a:rPr>
              <a:t> corporate colours where possible.  Specific strategic goals </a:t>
            </a:r>
            <a:br>
              <a:rPr lang="en-GB" sz="1200" dirty="0" smtClean="0">
                <a:solidFill>
                  <a:srgbClr val="343434"/>
                </a:solidFill>
              </a:rPr>
            </a:br>
            <a:r>
              <a:rPr lang="en-GB" sz="1200" dirty="0" smtClean="0">
                <a:solidFill>
                  <a:srgbClr val="343434"/>
                </a:solidFill>
              </a:rPr>
              <a:t>or vaccines should be highlighted using the key above. </a:t>
            </a:r>
          </a:p>
        </p:txBody>
      </p:sp>
      <p:sp>
        <p:nvSpPr>
          <p:cNvPr id="107" name="Freeform 8"/>
          <p:cNvSpPr>
            <a:spLocks/>
          </p:cNvSpPr>
          <p:nvPr userDrawn="1"/>
        </p:nvSpPr>
        <p:spPr bwMode="auto">
          <a:xfrm>
            <a:off x="4420800"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4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8" name="Rectangle 107"/>
          <p:cNvSpPr/>
          <p:nvPr userDrawn="1"/>
        </p:nvSpPr>
        <p:spPr>
          <a:xfrm>
            <a:off x="4888800"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RABIES</a:t>
            </a:r>
          </a:p>
          <a:p>
            <a:pPr rtl="0" fontAlgn="auto">
              <a:spcBef>
                <a:spcPts val="0"/>
              </a:spcBef>
              <a:spcAft>
                <a:spcPts val="0"/>
              </a:spcAft>
            </a:pPr>
            <a:r>
              <a:rPr lang="en-GB" sz="700" b="0" dirty="0" smtClean="0">
                <a:solidFill>
                  <a:srgbClr val="343434"/>
                </a:solidFill>
              </a:rPr>
              <a:t>R: 100</a:t>
            </a:r>
          </a:p>
          <a:p>
            <a:pPr rtl="0" fontAlgn="auto">
              <a:spcBef>
                <a:spcPts val="0"/>
              </a:spcBef>
              <a:spcAft>
                <a:spcPts val="0"/>
              </a:spcAft>
            </a:pPr>
            <a:r>
              <a:rPr lang="en-GB" sz="700" b="0" dirty="0" smtClean="0">
                <a:solidFill>
                  <a:srgbClr val="343434"/>
                </a:solidFill>
              </a:rPr>
              <a:t>G: 99</a:t>
            </a:r>
          </a:p>
          <a:p>
            <a:pPr rtl="0" fontAlgn="auto">
              <a:spcBef>
                <a:spcPts val="0"/>
              </a:spcBef>
              <a:spcAft>
                <a:spcPts val="0"/>
              </a:spcAft>
            </a:pPr>
            <a:r>
              <a:rPr lang="en-GB" sz="700" b="0" dirty="0" smtClean="0">
                <a:solidFill>
                  <a:srgbClr val="343434"/>
                </a:solidFill>
              </a:rPr>
              <a:t>B: 99</a:t>
            </a:r>
            <a:endParaRPr lang="en-GB" sz="700" b="0" dirty="0">
              <a:solidFill>
                <a:srgbClr val="343434"/>
              </a:solidFill>
            </a:endParaRPr>
          </a:p>
        </p:txBody>
      </p:sp>
      <p:sp>
        <p:nvSpPr>
          <p:cNvPr id="109" name="Freeform 8"/>
          <p:cNvSpPr>
            <a:spLocks/>
          </p:cNvSpPr>
          <p:nvPr userDrawn="1"/>
        </p:nvSpPr>
        <p:spPr bwMode="auto">
          <a:xfrm>
            <a:off x="935038"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0" name="Rectangle 109"/>
          <p:cNvSpPr/>
          <p:nvPr userDrawn="1"/>
        </p:nvSpPr>
        <p:spPr>
          <a:xfrm>
            <a:off x="1404646"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DENGUE</a:t>
            </a:r>
          </a:p>
          <a:p>
            <a:pPr rtl="0" fontAlgn="auto">
              <a:spcBef>
                <a:spcPts val="0"/>
              </a:spcBef>
              <a:spcAft>
                <a:spcPts val="0"/>
              </a:spcAft>
            </a:pPr>
            <a:r>
              <a:rPr lang="en-GB" sz="700" b="0" dirty="0" smtClean="0">
                <a:solidFill>
                  <a:srgbClr val="343434"/>
                </a:solidFill>
              </a:rPr>
              <a:t>R: 198</a:t>
            </a:r>
          </a:p>
          <a:p>
            <a:pPr rtl="0" fontAlgn="auto">
              <a:spcBef>
                <a:spcPts val="0"/>
              </a:spcBef>
              <a:spcAft>
                <a:spcPts val="0"/>
              </a:spcAft>
            </a:pPr>
            <a:r>
              <a:rPr lang="en-GB" sz="700" b="0" dirty="0" smtClean="0">
                <a:solidFill>
                  <a:srgbClr val="343434"/>
                </a:solidFill>
              </a:rPr>
              <a:t>G: 198</a:t>
            </a:r>
          </a:p>
          <a:p>
            <a:pPr rtl="0" fontAlgn="auto">
              <a:spcBef>
                <a:spcPts val="0"/>
              </a:spcBef>
              <a:spcAft>
                <a:spcPts val="0"/>
              </a:spcAft>
            </a:pPr>
            <a:r>
              <a:rPr lang="en-GB" sz="700" b="0" dirty="0" smtClean="0">
                <a:solidFill>
                  <a:srgbClr val="343434"/>
                </a:solidFill>
              </a:rPr>
              <a:t>B: 198</a:t>
            </a:r>
            <a:endParaRPr lang="en-GB" sz="700" b="0" dirty="0">
              <a:solidFill>
                <a:srgbClr val="343434"/>
              </a:solidFill>
            </a:endParaRPr>
          </a:p>
        </p:txBody>
      </p:sp>
      <p:sp>
        <p:nvSpPr>
          <p:cNvPr id="111" name="Freeform 8"/>
          <p:cNvSpPr>
            <a:spLocks/>
          </p:cNvSpPr>
          <p:nvPr userDrawn="1"/>
        </p:nvSpPr>
        <p:spPr bwMode="auto">
          <a:xfrm>
            <a:off x="2096959"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8A8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2" name="Rectangle 111"/>
          <p:cNvSpPr/>
          <p:nvPr userDrawn="1"/>
        </p:nvSpPr>
        <p:spPr>
          <a:xfrm>
            <a:off x="2566031"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MALARIA</a:t>
            </a:r>
          </a:p>
          <a:p>
            <a:pPr rtl="0" fontAlgn="auto">
              <a:spcBef>
                <a:spcPts val="0"/>
              </a:spcBef>
              <a:spcAft>
                <a:spcPts val="0"/>
              </a:spcAft>
            </a:pPr>
            <a:r>
              <a:rPr lang="en-GB" sz="700" b="0" dirty="0" smtClean="0">
                <a:solidFill>
                  <a:srgbClr val="343434"/>
                </a:solidFill>
              </a:rPr>
              <a:t>R: 168</a:t>
            </a:r>
          </a:p>
          <a:p>
            <a:pPr rtl="0" fontAlgn="auto">
              <a:spcBef>
                <a:spcPts val="0"/>
              </a:spcBef>
              <a:spcAft>
                <a:spcPts val="0"/>
              </a:spcAft>
            </a:pPr>
            <a:r>
              <a:rPr lang="en-GB" sz="700" b="0" dirty="0" smtClean="0">
                <a:solidFill>
                  <a:srgbClr val="343434"/>
                </a:solidFill>
              </a:rPr>
              <a:t>G: 168</a:t>
            </a:r>
          </a:p>
          <a:p>
            <a:pPr rtl="0" fontAlgn="auto">
              <a:spcBef>
                <a:spcPts val="0"/>
              </a:spcBef>
              <a:spcAft>
                <a:spcPts val="0"/>
              </a:spcAft>
            </a:pPr>
            <a:r>
              <a:rPr lang="en-GB" sz="700" b="0" dirty="0" smtClean="0">
                <a:solidFill>
                  <a:srgbClr val="343434"/>
                </a:solidFill>
              </a:rPr>
              <a:t>B: 167</a:t>
            </a:r>
            <a:endParaRPr lang="en-GB" sz="700" b="0" dirty="0">
              <a:solidFill>
                <a:srgbClr val="343434"/>
              </a:solidFill>
            </a:endParaRPr>
          </a:p>
        </p:txBody>
      </p:sp>
      <p:sp>
        <p:nvSpPr>
          <p:cNvPr id="113" name="Freeform 8"/>
          <p:cNvSpPr>
            <a:spLocks/>
          </p:cNvSpPr>
          <p:nvPr userDrawn="1"/>
        </p:nvSpPr>
        <p:spPr bwMode="auto">
          <a:xfrm>
            <a:off x="3258880"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4" name="Rectangle 113"/>
          <p:cNvSpPr/>
          <p:nvPr userDrawn="1"/>
        </p:nvSpPr>
        <p:spPr>
          <a:xfrm>
            <a:off x="3727416"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MATERNAL</a:t>
            </a:r>
          </a:p>
          <a:p>
            <a:pPr rtl="0" fontAlgn="auto">
              <a:spcBef>
                <a:spcPts val="0"/>
              </a:spcBef>
              <a:spcAft>
                <a:spcPts val="0"/>
              </a:spcAft>
            </a:pPr>
            <a:r>
              <a:rPr lang="en-GB" sz="700" dirty="0" smtClean="0">
                <a:solidFill>
                  <a:srgbClr val="343434"/>
                </a:solidFill>
              </a:rPr>
              <a:t>FLU</a:t>
            </a:r>
          </a:p>
          <a:p>
            <a:pPr rtl="0" fontAlgn="auto">
              <a:spcBef>
                <a:spcPts val="0"/>
              </a:spcBef>
              <a:spcAft>
                <a:spcPts val="0"/>
              </a:spcAft>
            </a:pPr>
            <a:r>
              <a:rPr lang="en-GB" sz="700" b="0" dirty="0" smtClean="0">
                <a:solidFill>
                  <a:srgbClr val="343434"/>
                </a:solidFill>
              </a:rPr>
              <a:t>R: 135</a:t>
            </a:r>
          </a:p>
          <a:p>
            <a:pPr rtl="0" fontAlgn="auto">
              <a:spcBef>
                <a:spcPts val="0"/>
              </a:spcBef>
              <a:spcAft>
                <a:spcPts val="0"/>
              </a:spcAft>
            </a:pPr>
            <a:r>
              <a:rPr lang="en-GB" sz="700" b="0" dirty="0" smtClean="0">
                <a:solidFill>
                  <a:srgbClr val="343434"/>
                </a:solidFill>
              </a:rPr>
              <a:t>G: 135</a:t>
            </a:r>
          </a:p>
          <a:p>
            <a:pPr rtl="0" fontAlgn="auto">
              <a:spcBef>
                <a:spcPts val="0"/>
              </a:spcBef>
              <a:spcAft>
                <a:spcPts val="0"/>
              </a:spcAft>
            </a:pPr>
            <a:r>
              <a:rPr lang="en-GB" sz="700" b="0" dirty="0" smtClean="0">
                <a:solidFill>
                  <a:srgbClr val="343434"/>
                </a:solidFill>
              </a:rPr>
              <a:t>B: 135</a:t>
            </a:r>
            <a:endParaRPr lang="en-GB" sz="700" b="0" dirty="0">
              <a:solidFill>
                <a:srgbClr val="343434"/>
              </a:solidFill>
            </a:endParaRPr>
          </a:p>
        </p:txBody>
      </p:sp>
      <p:sp>
        <p:nvSpPr>
          <p:cNvPr id="115" name="Freeform 8"/>
          <p:cNvSpPr>
            <a:spLocks/>
          </p:cNvSpPr>
          <p:nvPr userDrawn="1"/>
        </p:nvSpPr>
        <p:spPr bwMode="auto">
          <a:xfrm>
            <a:off x="7903444"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7D7061"/>
          </a:solidFill>
          <a:ln>
            <a:noFill/>
          </a:ln>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6" name="Rectangle 115"/>
          <p:cNvSpPr/>
          <p:nvPr userDrawn="1"/>
        </p:nvSpPr>
        <p:spPr>
          <a:xfrm>
            <a:off x="8373052"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TYPHOÏD</a:t>
            </a:r>
          </a:p>
          <a:p>
            <a:pPr rtl="0" fontAlgn="auto">
              <a:spcBef>
                <a:spcPts val="0"/>
              </a:spcBef>
              <a:spcAft>
                <a:spcPts val="0"/>
              </a:spcAft>
            </a:pPr>
            <a:r>
              <a:rPr lang="en-GB" sz="700" b="0" dirty="0" smtClean="0">
                <a:solidFill>
                  <a:srgbClr val="343434"/>
                </a:solidFill>
              </a:rPr>
              <a:t>R: 125</a:t>
            </a:r>
          </a:p>
          <a:p>
            <a:pPr rtl="0" fontAlgn="auto">
              <a:spcBef>
                <a:spcPts val="0"/>
              </a:spcBef>
              <a:spcAft>
                <a:spcPts val="0"/>
              </a:spcAft>
            </a:pPr>
            <a:r>
              <a:rPr lang="en-GB" sz="700" b="0" dirty="0" smtClean="0">
                <a:solidFill>
                  <a:srgbClr val="343434"/>
                </a:solidFill>
              </a:rPr>
              <a:t>G: 112</a:t>
            </a:r>
          </a:p>
          <a:p>
            <a:pPr rtl="0" fontAlgn="auto">
              <a:spcBef>
                <a:spcPts val="0"/>
              </a:spcBef>
              <a:spcAft>
                <a:spcPts val="0"/>
              </a:spcAft>
            </a:pPr>
            <a:r>
              <a:rPr lang="en-GB" sz="700" b="0" dirty="0" smtClean="0">
                <a:solidFill>
                  <a:srgbClr val="343434"/>
                </a:solidFill>
              </a:rPr>
              <a:t>B: 97</a:t>
            </a:r>
            <a:endParaRPr lang="en-GB" sz="700" b="0" dirty="0">
              <a:solidFill>
                <a:srgbClr val="343434"/>
              </a:solidFill>
            </a:endParaRPr>
          </a:p>
        </p:txBody>
      </p:sp>
      <p:sp>
        <p:nvSpPr>
          <p:cNvPr id="4" name="ZoneTexte 3"/>
          <p:cNvSpPr txBox="1"/>
          <p:nvPr userDrawn="1"/>
        </p:nvSpPr>
        <p:spPr>
          <a:xfrm>
            <a:off x="840535" y="0"/>
            <a:ext cx="7908178" cy="1080094"/>
          </a:xfrm>
          <a:prstGeom prst="rect">
            <a:avLst/>
          </a:prstGeom>
          <a:noFill/>
        </p:spPr>
        <p:txBody>
          <a:bodyPr wrap="square" rtlCol="0" anchor="b" anchorCtr="0">
            <a:noAutofit/>
          </a:bodyPr>
          <a:lstStyle/>
          <a:p>
            <a:pPr rtl="0" fontAlgn="auto">
              <a:spcBef>
                <a:spcPts val="0"/>
              </a:spcBef>
              <a:spcAft>
                <a:spcPts val="0"/>
              </a:spcAft>
            </a:pPr>
            <a:r>
              <a:rPr lang="en-GB" sz="2800" b="0" dirty="0" smtClean="0">
                <a:solidFill>
                  <a:srgbClr val="005CB9"/>
                </a:solidFill>
                <a:latin typeface="Arial"/>
                <a:cs typeface="+mn-cs"/>
              </a:rPr>
              <a:t>BRAND COLOUR PALETTE</a:t>
            </a:r>
            <a:endParaRPr lang="en-GB" sz="2800" b="0" dirty="0">
              <a:solidFill>
                <a:srgbClr val="005CB9"/>
              </a:solidFill>
              <a:latin typeface="Arial"/>
              <a:cs typeface="+mn-cs"/>
            </a:endParaRPr>
          </a:p>
        </p:txBody>
      </p:sp>
    </p:spTree>
    <p:extLst>
      <p:ext uri="{BB962C8B-B14F-4D97-AF65-F5344CB8AC3E}">
        <p14:creationId xmlns:p14="http://schemas.microsoft.com/office/powerpoint/2010/main" val="6857011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Cover_Blue">
    <p:spTree>
      <p:nvGrpSpPr>
        <p:cNvPr id="1" name=""/>
        <p:cNvGrpSpPr/>
        <p:nvPr/>
      </p:nvGrpSpPr>
      <p:grpSpPr>
        <a:xfrm>
          <a:off x="0" y="0"/>
          <a:ext cx="0" cy="0"/>
          <a:chOff x="0" y="0"/>
          <a:chExt cx="0" cy="0"/>
        </a:xfrm>
      </p:grpSpPr>
      <p:pic>
        <p:nvPicPr>
          <p:cNvPr id="14" name="Image 13" descr="FD_02_bleu.png"/>
          <p:cNvPicPr>
            <a:picLocks noChangeAspect="1"/>
          </p:cNvPicPr>
          <p:nvPr userDrawn="1"/>
        </p:nvPicPr>
        <p:blipFill>
          <a:blip r:embed="rId2" cstate="print"/>
          <a:stretch>
            <a:fillRect/>
          </a:stretch>
        </p:blipFill>
        <p:spPr bwMode="gray">
          <a:xfrm>
            <a:off x="0" y="0"/>
            <a:ext cx="9144000" cy="5157788"/>
          </a:xfrm>
          <a:prstGeom prst="rect">
            <a:avLst/>
          </a:prstGeom>
        </p:spPr>
      </p:pic>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314"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TITLE</a:t>
            </a:r>
          </a:p>
        </p:txBody>
      </p:sp>
      <p:sp>
        <p:nvSpPr>
          <p:cNvPr id="8" name="Espace réservé du texte 8"/>
          <p:cNvSpPr>
            <a:spLocks noGrp="1"/>
          </p:cNvSpPr>
          <p:nvPr>
            <p:ph type="body" sz="quarter" idx="14" hasCustomPrompt="1"/>
          </p:nvPr>
        </p:nvSpPr>
        <p:spPr bwMode="gray">
          <a:xfrm>
            <a:off x="468314" y="3585600"/>
            <a:ext cx="4824411" cy="1479600"/>
          </a:xfrm>
        </p:spPr>
        <p:txBody>
          <a:bodyPr anchor="t" anchorCtr="0"/>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SUBTITLE</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8" name="Rectangle 17"/>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276257118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Cover_Picture_2">
    <p:spTree>
      <p:nvGrpSpPr>
        <p:cNvPr id="1" name=""/>
        <p:cNvGrpSpPr/>
        <p:nvPr/>
      </p:nvGrpSpPr>
      <p:grpSpPr>
        <a:xfrm>
          <a:off x="0" y="0"/>
          <a:ext cx="0" cy="0"/>
          <a:chOff x="0" y="0"/>
          <a:chExt cx="0" cy="0"/>
        </a:xfrm>
      </p:grpSpPr>
      <p:pic>
        <p:nvPicPr>
          <p:cNvPr id="21" name="Image 20" descr="FD_1_L254.png"/>
          <p:cNvPicPr>
            <a:picLocks noChangeAspect="1"/>
          </p:cNvPicPr>
          <p:nvPr userDrawn="1"/>
        </p:nvPicPr>
        <p:blipFill>
          <a:blip r:embed="rId2" cstate="print"/>
          <a:stretch>
            <a:fillRect/>
          </a:stretch>
        </p:blipFill>
        <p:spPr bwMode="gray">
          <a:xfrm>
            <a:off x="1" y="0"/>
            <a:ext cx="9144000" cy="5157788"/>
          </a:xfrm>
          <a:prstGeom prst="rect">
            <a:avLst/>
          </a:prstGeom>
        </p:spPr>
      </p:pic>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TITLE</a:t>
            </a:r>
          </a:p>
        </p:txBody>
      </p:sp>
      <p:sp>
        <p:nvSpPr>
          <p:cNvPr id="8" name="Espace réservé du texte 8"/>
          <p:cNvSpPr>
            <a:spLocks noGrp="1"/>
          </p:cNvSpPr>
          <p:nvPr>
            <p:ph type="body" sz="quarter" idx="14" hasCustomPrompt="1"/>
          </p:nvPr>
        </p:nvSpPr>
        <p:spPr bwMode="gray">
          <a:xfrm>
            <a:off x="468314" y="3585600"/>
            <a:ext cx="3592800" cy="1479600"/>
          </a:xfrm>
        </p:spPr>
        <p:txBody>
          <a:bodyPr anchor="t" anchorCtr="0"/>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SUBTITLE</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
        <p:nvSpPr>
          <p:cNvPr id="18" name="Espace réservé pour une image  17"/>
          <p:cNvSpPr>
            <a:spLocks noGrp="1"/>
          </p:cNvSpPr>
          <p:nvPr>
            <p:ph type="pic" sz="quarter" idx="18" hasCustomPrompt="1"/>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GB" noProof="0" dirty="0" smtClean="0"/>
              <a:t>Select your own photo</a:t>
            </a:r>
            <a:endParaRPr lang="en-GB" noProof="0" dirty="0"/>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213459253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Chapter_Layout">
    <p:spTree>
      <p:nvGrpSpPr>
        <p:cNvPr id="1" name=""/>
        <p:cNvGrpSpPr/>
        <p:nvPr/>
      </p:nvGrpSpPr>
      <p:grpSpPr>
        <a:xfrm>
          <a:off x="0" y="0"/>
          <a:ext cx="0" cy="0"/>
          <a:chOff x="0" y="0"/>
          <a:chExt cx="0" cy="0"/>
        </a:xfrm>
      </p:grpSpPr>
      <p:pic>
        <p:nvPicPr>
          <p:cNvPr id="18" name="Image 17" descr="FD_03_chap_110x190,5.png"/>
          <p:cNvPicPr>
            <a:picLocks noChangeAspect="1"/>
          </p:cNvPicPr>
          <p:nvPr userDrawn="1"/>
        </p:nvPicPr>
        <p:blipFill>
          <a:blip r:embed="rId2" cstate="print"/>
          <a:stretch>
            <a:fillRect/>
          </a:stretch>
        </p:blipFill>
        <p:spPr bwMode="gray">
          <a:xfrm>
            <a:off x="0" y="0"/>
            <a:ext cx="3959352" cy="6858000"/>
          </a:xfrm>
          <a:prstGeom prst="rect">
            <a:avLst/>
          </a:prstGeom>
        </p:spPr>
      </p:pic>
      <p:sp>
        <p:nvSpPr>
          <p:cNvPr id="2" name="Titre 1"/>
          <p:cNvSpPr>
            <a:spLocks noGrp="1"/>
          </p:cNvSpPr>
          <p:nvPr>
            <p:ph type="title" hasCustomPrompt="1"/>
          </p:nvPr>
        </p:nvSpPr>
        <p:spPr bwMode="gray">
          <a:xfrm>
            <a:off x="3635374" y="1036638"/>
            <a:ext cx="4645025" cy="1268759"/>
          </a:xfrm>
        </p:spPr>
        <p:txBody>
          <a:bodyPr/>
          <a:lstStyle/>
          <a:p>
            <a:r>
              <a:rPr lang="en-GB" noProof="0" dirty="0" smtClean="0"/>
              <a:t>TITLE</a:t>
            </a:r>
            <a:endParaRPr lang="en-GB" noProof="0" dirty="0"/>
          </a:p>
        </p:txBody>
      </p:sp>
      <p:sp>
        <p:nvSpPr>
          <p:cNvPr id="10" name="Espace réservé du texte 9"/>
          <p:cNvSpPr>
            <a:spLocks noGrp="1"/>
          </p:cNvSpPr>
          <p:nvPr>
            <p:ph type="body" sz="quarter" idx="13" hasCustomPrompt="1"/>
          </p:nvPr>
        </p:nvSpPr>
        <p:spPr bwMode="gray">
          <a:xfrm>
            <a:off x="3635375" y="2574000"/>
            <a:ext cx="4645025" cy="3447388"/>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texte 9"/>
          <p:cNvSpPr>
            <a:spLocks noGrp="1"/>
          </p:cNvSpPr>
          <p:nvPr>
            <p:ph type="body" sz="quarter" idx="14" hasCustomPrompt="1"/>
          </p:nvPr>
        </p:nvSpPr>
        <p:spPr bwMode="gray">
          <a:xfrm>
            <a:off x="0" y="139974"/>
            <a:ext cx="2628000" cy="5017814"/>
          </a:xfrm>
        </p:spPr>
        <p:txBody>
          <a:bodyPr/>
          <a:lstStyle>
            <a:lvl1pPr algn="r">
              <a:defRPr sz="16600" b="1">
                <a:solidFill>
                  <a:schemeClr val="bg1"/>
                </a:solidFill>
              </a:defRPr>
            </a:lvl1pPr>
          </a:lstStyle>
          <a:p>
            <a:pPr lvl="0"/>
            <a:r>
              <a:rPr lang="en-GB" noProof="0" dirty="0" smtClean="0"/>
              <a:t>0</a:t>
            </a:r>
            <a:endParaRPr lang="en-GB" noProof="0" dirty="0"/>
          </a:p>
        </p:txBody>
      </p:sp>
      <p:sp>
        <p:nvSpPr>
          <p:cNvPr id="11" name="Espace réservé de la date 10"/>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2" name="Espace réservé du numéro de diapositive 11"/>
          <p:cNvSpPr>
            <a:spLocks noGrp="1"/>
          </p:cNvSpPr>
          <p:nvPr>
            <p:ph type="sldNum" sz="quarter" idx="16"/>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3" name="Espace réservé du pied de page 12"/>
          <p:cNvSpPr>
            <a:spLocks noGrp="1"/>
          </p:cNvSpPr>
          <p:nvPr>
            <p:ph type="ftr" sz="quarter" idx="17"/>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6" name="Rectangle 15"/>
          <p:cNvSpPr/>
          <p:nvPr userDrawn="1"/>
        </p:nvSpPr>
        <p:spPr bwMode="gray">
          <a:xfrm>
            <a:off x="3636000" y="2377741"/>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400013190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Picture&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3635896" y="1304925"/>
            <a:ext cx="4644504"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9" name="Espace réservé pour une image  8"/>
          <p:cNvSpPr>
            <a:spLocks noGrp="1"/>
          </p:cNvSpPr>
          <p:nvPr>
            <p:ph type="pic" sz="quarter" idx="13" hasCustomPrompt="1"/>
          </p:nvPr>
        </p:nvSpPr>
        <p:spPr bwMode="gray">
          <a:xfrm>
            <a:off x="0" y="1341438"/>
            <a:ext cx="3419038" cy="4679950"/>
          </a:xfrm>
        </p:spPr>
        <p:txBody>
          <a:bodyPr tIns="1008000" anchor="ctr" anchorCtr="0"/>
          <a:lstStyle>
            <a:lvl1pPr algn="ctr">
              <a:defRPr/>
            </a:lvl1pPr>
          </a:lstStyle>
          <a:p>
            <a:r>
              <a:rPr lang="en-GB" noProof="0" dirty="0" smtClean="0"/>
              <a:t>Select your own photo</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2" name="Espace réservé du pied de page 11"/>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119356623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5"/>
            <a:ext cx="3564000"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7" name="Espace réservé de la date 6"/>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8" name="Espace réservé du numéro de diapositive 7"/>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9" name="Espace réservé du contenu 2"/>
          <p:cNvSpPr>
            <a:spLocks noGrp="1"/>
          </p:cNvSpPr>
          <p:nvPr>
            <p:ph idx="13" hasCustomPrompt="1"/>
          </p:nvPr>
        </p:nvSpPr>
        <p:spPr bwMode="gray">
          <a:xfrm>
            <a:off x="4716400" y="1304925"/>
            <a:ext cx="3564000"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268235828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hank_you_2">
    <p:spTree>
      <p:nvGrpSpPr>
        <p:cNvPr id="1" name=""/>
        <p:cNvGrpSpPr/>
        <p:nvPr/>
      </p:nvGrpSpPr>
      <p:grpSpPr>
        <a:xfrm>
          <a:off x="0" y="0"/>
          <a:ext cx="0" cy="0"/>
          <a:chOff x="0" y="0"/>
          <a:chExt cx="0" cy="0"/>
        </a:xfrm>
      </p:grpSpPr>
      <p:sp>
        <p:nvSpPr>
          <p:cNvPr id="5" name="Rectangle 4"/>
          <p:cNvSpPr/>
          <p:nvPr userDrawn="1"/>
        </p:nvSpPr>
        <p:spPr bwMode="gray">
          <a:xfrm>
            <a:off x="3635375" y="5265738"/>
            <a:ext cx="5508625" cy="1592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fontAlgn="auto">
              <a:spcBef>
                <a:spcPts val="0"/>
              </a:spcBef>
              <a:spcAft>
                <a:spcPts val="0"/>
              </a:spcAft>
              <a:defRPr/>
            </a:pPr>
            <a:endParaRPr lang="en-US" sz="1800" b="0">
              <a:solidFill>
                <a:prstClr val="white"/>
              </a:solidFill>
            </a:endParaRPr>
          </a:p>
        </p:txBody>
      </p:sp>
      <p:pic>
        <p:nvPicPr>
          <p:cNvPr id="6" name="Image 20" descr="FD_1_L254.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gray">
          <a:xfrm>
            <a:off x="0" y="0"/>
            <a:ext cx="9144000" cy="515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Image 19" descr="Bas_couv.pn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gray">
          <a:xfrm>
            <a:off x="0" y="5172075"/>
            <a:ext cx="3635375"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7"/>
          <p:cNvSpPr/>
          <p:nvPr userDrawn="1"/>
        </p:nvSpPr>
        <p:spPr bwMode="gray">
          <a:xfrm>
            <a:off x="3635375" y="6354763"/>
            <a:ext cx="5113338" cy="2873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algn="r" rtl="0" fontAlgn="auto">
              <a:spcBef>
                <a:spcPts val="0"/>
              </a:spcBef>
              <a:spcAft>
                <a:spcPts val="0"/>
              </a:spcAft>
              <a:defRPr/>
            </a:pPr>
            <a:r>
              <a:rPr lang="en-US" sz="1000" b="0" dirty="0" err="1">
                <a:solidFill>
                  <a:srgbClr val="95D600"/>
                </a:solidFill>
              </a:rPr>
              <a:t>www.gavi.org</a:t>
            </a:r>
            <a:endParaRPr lang="en-US" sz="1000" b="0" dirty="0">
              <a:solidFill>
                <a:srgbClr val="95D600"/>
              </a:solidFill>
            </a:endParaRPr>
          </a:p>
        </p:txBody>
      </p:sp>
      <p:cxnSp>
        <p:nvCxnSpPr>
          <p:cNvPr id="10" name="Connecteur droit 13"/>
          <p:cNvCxnSpPr/>
          <p:nvPr userDrawn="1"/>
        </p:nvCxnSpPr>
        <p:spPr bwMode="gray">
          <a:xfrm flipH="1">
            <a:off x="468313" y="3402013"/>
            <a:ext cx="24479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Espace réservé du texte 8"/>
          <p:cNvSpPr>
            <a:spLocks noGrp="1"/>
          </p:cNvSpPr>
          <p:nvPr>
            <p:ph type="body" sz="quarter" idx="13"/>
          </p:nvPr>
        </p:nvSpPr>
        <p:spPr bwMode="gray">
          <a:xfrm>
            <a:off x="468314" y="1036800"/>
            <a:ext cx="4824000" cy="2242800"/>
          </a:xfrm>
        </p:spPr>
        <p:txBody>
          <a:bodyPr anchor="b"/>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15" name="Espace réservé du texte 14"/>
          <p:cNvSpPr>
            <a:spLocks noGrp="1"/>
          </p:cNvSpPr>
          <p:nvPr>
            <p:ph type="body" sz="quarter" idx="19"/>
          </p:nvPr>
        </p:nvSpPr>
        <p:spPr bwMode="gray">
          <a:xfrm>
            <a:off x="3635376" y="6021388"/>
            <a:ext cx="5113338" cy="324000"/>
          </a:xfrm>
        </p:spPr>
        <p:txBody>
          <a:bodyPr anchor="b"/>
          <a:lstStyle>
            <a:lvl1pPr algn="r">
              <a:lnSpc>
                <a:spcPct val="100000"/>
              </a:lnSpc>
              <a:defRPr sz="1000" b="1">
                <a:solidFill>
                  <a:schemeClr val="accent3"/>
                </a:solidFill>
              </a:defRPr>
            </a:lvl1pPr>
          </a:lstStyle>
          <a:p>
            <a:pPr lvl="0"/>
            <a:r>
              <a:rPr lang="en-US" noProof="0" smtClean="0"/>
              <a:t>Click to edit Master text styles</a:t>
            </a:r>
          </a:p>
        </p:txBody>
      </p:sp>
      <p:sp>
        <p:nvSpPr>
          <p:cNvPr id="13" name="Espace réservé pour une image  17"/>
          <p:cNvSpPr>
            <a:spLocks noGrp="1"/>
          </p:cNvSpPr>
          <p:nvPr>
            <p:ph type="pic" sz="quarter" idx="18"/>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rtlCol="0" anchor="ctr">
            <a:noAutofit/>
          </a:bodyPr>
          <a:lstStyle>
            <a:lvl1pPr algn="ctr">
              <a:defRPr sz="1500">
                <a:solidFill>
                  <a:schemeClr val="bg1"/>
                </a:solidFill>
              </a:defRPr>
            </a:lvl1pPr>
          </a:lstStyle>
          <a:p>
            <a:pPr lvl="0"/>
            <a:r>
              <a:rPr lang="en-US" noProof="0" smtClean="0"/>
              <a:t>Click icon to add picture</a:t>
            </a:r>
            <a:endParaRPr lang="en-US" noProof="0" dirty="0"/>
          </a:p>
        </p:txBody>
      </p:sp>
      <p:sp>
        <p:nvSpPr>
          <p:cNvPr id="11" name="Espace réservé de la date 9"/>
          <p:cNvSpPr>
            <a:spLocks noGrp="1"/>
          </p:cNvSpPr>
          <p:nvPr>
            <p:ph type="dt" sz="half" idx="20"/>
          </p:nvPr>
        </p:nvSpPr>
        <p:spPr/>
        <p:txBody>
          <a:bodyPr/>
          <a:lstStyle>
            <a:lvl1pPr>
              <a:defRPr/>
            </a:lvl1pPr>
          </a:lstStyle>
          <a:p>
            <a:pPr>
              <a:defRPr/>
            </a:pPr>
            <a:r>
              <a:rPr lang="en-US">
                <a:solidFill>
                  <a:prstClr val="white">
                    <a:alpha val="0"/>
                  </a:prstClr>
                </a:solidFill>
              </a:rPr>
              <a:t>Date</a:t>
            </a:r>
          </a:p>
        </p:txBody>
      </p:sp>
      <p:sp>
        <p:nvSpPr>
          <p:cNvPr id="12" name="Espace réservé du numéro de diapositive 10"/>
          <p:cNvSpPr>
            <a:spLocks noGrp="1"/>
          </p:cNvSpPr>
          <p:nvPr>
            <p:ph type="sldNum" sz="quarter" idx="21"/>
          </p:nvPr>
        </p:nvSpPr>
        <p:spPr/>
        <p:txBody>
          <a:bodyPr/>
          <a:lstStyle>
            <a:lvl1pPr>
              <a:defRPr sz="100">
                <a:solidFill>
                  <a:schemeClr val="bg1">
                    <a:alpha val="0"/>
                  </a:schemeClr>
                </a:solidFill>
              </a:defRPr>
            </a:lvl1pPr>
          </a:lstStyle>
          <a:p>
            <a:pPr>
              <a:defRPr/>
            </a:pPr>
            <a:r>
              <a:rPr lang="en-US">
                <a:solidFill>
                  <a:prstClr val="white">
                    <a:alpha val="0"/>
                  </a:prstClr>
                </a:solidFill>
              </a:rPr>
              <a:t>Page: </a:t>
            </a:r>
            <a:fld id="{168EB3F5-198F-4211-80D0-E690EB6CEA77}" type="slidenum">
              <a:rPr lang="en-US">
                <a:solidFill>
                  <a:prstClr val="white">
                    <a:alpha val="0"/>
                  </a:prstClr>
                </a:solidFill>
              </a:rPr>
              <a:pPr>
                <a:defRPr/>
              </a:pPr>
              <a:t>‹#›</a:t>
            </a:fld>
            <a:endParaRPr lang="en-US">
              <a:solidFill>
                <a:prstClr val="white">
                  <a:alpha val="0"/>
                </a:prstClr>
              </a:solidFill>
            </a:endParaRPr>
          </a:p>
        </p:txBody>
      </p:sp>
      <p:sp>
        <p:nvSpPr>
          <p:cNvPr id="14" name="Espace réservé du pied de page 11"/>
          <p:cNvSpPr>
            <a:spLocks noGrp="1"/>
          </p:cNvSpPr>
          <p:nvPr>
            <p:ph type="ftr" sz="quarter" idx="22"/>
          </p:nvPr>
        </p:nvSpPr>
        <p:spPr>
          <a:xfrm>
            <a:off x="468313" y="523875"/>
            <a:ext cx="4824412" cy="360363"/>
          </a:xfrm>
        </p:spPr>
        <p:txBody>
          <a:bodyPr/>
          <a:lstStyle>
            <a:lvl1pPr algn="l">
              <a:defRPr sz="1800" b="0">
                <a:solidFill>
                  <a:schemeClr val="bg1"/>
                </a:solidFill>
              </a:defRPr>
            </a:lvl1pPr>
          </a:lstStyle>
          <a:p>
            <a:pPr>
              <a:defRPr/>
            </a:pPr>
            <a:r>
              <a:rPr lang="en-US">
                <a:solidFill>
                  <a:prstClr val="white"/>
                </a:solidFill>
              </a:rPr>
              <a:t>#</a:t>
            </a:r>
            <a:r>
              <a:rPr lang="en-US" err="1">
                <a:solidFill>
                  <a:prstClr val="white"/>
                </a:solidFill>
              </a:rPr>
              <a:t>vaccineswork</a:t>
            </a:r>
            <a:endParaRPr lang="en-US">
              <a:solidFill>
                <a:prstClr val="white"/>
              </a:solidFill>
            </a:endParaRPr>
          </a:p>
        </p:txBody>
      </p:sp>
    </p:spTree>
    <p:extLst>
      <p:ext uri="{BB962C8B-B14F-4D97-AF65-F5344CB8AC3E}">
        <p14:creationId xmlns:p14="http://schemas.microsoft.com/office/powerpoint/2010/main" val="148541052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Text&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7345362"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351742163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Text&amp;Content&amp;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4392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pour une image  8"/>
          <p:cNvSpPr>
            <a:spLocks noGrp="1"/>
          </p:cNvSpPr>
          <p:nvPr>
            <p:ph type="pic" sz="quarter" idx="17" hasCustomPrompt="1"/>
          </p:nvPr>
        </p:nvSpPr>
        <p:spPr bwMode="gray">
          <a:xfrm>
            <a:off x="5544400" y="2781388"/>
            <a:ext cx="2736000" cy="3240000"/>
          </a:xfrm>
        </p:spPr>
        <p:txBody>
          <a:bodyPr tIns="1008000" anchor="ctr" anchorCtr="0"/>
          <a:lstStyle>
            <a:lvl1pPr algn="ctr">
              <a:defRPr/>
            </a:lvl1pPr>
          </a:lstStyle>
          <a:p>
            <a:r>
              <a:rPr lang="en-GB" noProof="0" dirty="0" smtClean="0"/>
              <a:t>Select your own photo</a:t>
            </a:r>
            <a:endParaRPr lang="en-GB" noProof="0" dirty="0"/>
          </a:p>
        </p:txBody>
      </p:sp>
    </p:spTree>
    <p:extLst>
      <p:ext uri="{BB962C8B-B14F-4D97-AF65-F5344CB8AC3E}">
        <p14:creationId xmlns:p14="http://schemas.microsoft.com/office/powerpoint/2010/main" val="2551600445"/>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Text&amp;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356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du contenu 2"/>
          <p:cNvSpPr>
            <a:spLocks noGrp="1"/>
          </p:cNvSpPr>
          <p:nvPr>
            <p:ph idx="17" hasCustomPrompt="1"/>
          </p:nvPr>
        </p:nvSpPr>
        <p:spPr bwMode="gray">
          <a:xfrm>
            <a:off x="4716400" y="2781388"/>
            <a:ext cx="356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487544666"/>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Text&amp;3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3" name="Espace réservé du contenu 2"/>
          <p:cNvSpPr>
            <a:spLocks noGrp="1"/>
          </p:cNvSpPr>
          <p:nvPr>
            <p:ph idx="17" hasCustomPrompt="1"/>
          </p:nvPr>
        </p:nvSpPr>
        <p:spPr bwMode="gray">
          <a:xfrm>
            <a:off x="3455719"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contenu 2"/>
          <p:cNvSpPr>
            <a:spLocks noGrp="1"/>
          </p:cNvSpPr>
          <p:nvPr>
            <p:ph idx="18" hasCustomPrompt="1"/>
          </p:nvPr>
        </p:nvSpPr>
        <p:spPr bwMode="gray">
          <a:xfrm>
            <a:off x="5976400"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180557928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4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4"/>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7" name="Espace réservé de la date 6"/>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8" name="Espace réservé du numéro de diapositive 7"/>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9" name="Espace réservé du contenu 2"/>
          <p:cNvSpPr>
            <a:spLocks noGrp="1"/>
          </p:cNvSpPr>
          <p:nvPr>
            <p:ph idx="13" hasCustomPrompt="1"/>
          </p:nvPr>
        </p:nvSpPr>
        <p:spPr bwMode="gray">
          <a:xfrm>
            <a:off x="4716400" y="1304925"/>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3" name="Espace réservé du contenu 2"/>
          <p:cNvSpPr>
            <a:spLocks noGrp="1"/>
          </p:cNvSpPr>
          <p:nvPr>
            <p:ph idx="14" hasCustomPrompt="1"/>
          </p:nvPr>
        </p:nvSpPr>
        <p:spPr bwMode="gray">
          <a:xfrm>
            <a:off x="935038" y="3771388"/>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contenu 2"/>
          <p:cNvSpPr>
            <a:spLocks noGrp="1"/>
          </p:cNvSpPr>
          <p:nvPr>
            <p:ph idx="15" hasCustomPrompt="1"/>
          </p:nvPr>
        </p:nvSpPr>
        <p:spPr bwMode="gray">
          <a:xfrm>
            <a:off x="4716400" y="3771388"/>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16062287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pour une image  8"/>
          <p:cNvSpPr>
            <a:spLocks noGrp="1"/>
          </p:cNvSpPr>
          <p:nvPr>
            <p:ph type="pic" sz="quarter" idx="17" hasCustomPrompt="1"/>
          </p:nvPr>
        </p:nvSpPr>
        <p:spPr bwMode="gray">
          <a:xfrm>
            <a:off x="935038" y="1341438"/>
            <a:ext cx="7345362" cy="4679950"/>
          </a:xfrm>
        </p:spPr>
        <p:txBody>
          <a:bodyPr tIns="1008000" anchor="ctr" anchorCtr="0"/>
          <a:lstStyle>
            <a:lvl1pPr algn="ctr">
              <a:defRPr/>
            </a:lvl1pPr>
          </a:lstStyle>
          <a:p>
            <a:r>
              <a:rPr lang="en-GB" noProof="0" dirty="0" smtClean="0"/>
              <a:t>Select your own photo</a:t>
            </a:r>
            <a:endParaRPr lang="en-GB" noProof="0" dirty="0"/>
          </a:p>
        </p:txBody>
      </p:sp>
    </p:spTree>
    <p:extLst>
      <p:ext uri="{BB962C8B-B14F-4D97-AF65-F5344CB8AC3E}">
        <p14:creationId xmlns:p14="http://schemas.microsoft.com/office/powerpoint/2010/main" val="200493075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Text&amp;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10" name="Espace réservé du texte 9"/>
          <p:cNvSpPr>
            <a:spLocks noGrp="1"/>
          </p:cNvSpPr>
          <p:nvPr>
            <p:ph type="body" sz="quarter" idx="13" hasCustomPrompt="1"/>
          </p:nvPr>
        </p:nvSpPr>
        <p:spPr bwMode="gray">
          <a:xfrm>
            <a:off x="935038" y="1304924"/>
            <a:ext cx="7345362" cy="936626"/>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2241550"/>
            <a:ext cx="3564000" cy="324000"/>
          </a:xfrm>
          <a:solidFill>
            <a:schemeClr val="accent1"/>
          </a:solidFill>
          <a:ln w="9525">
            <a:solidFill>
              <a:schemeClr val="accent1"/>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935038" y="2565550"/>
            <a:ext cx="3564000" cy="1350000"/>
          </a:xfrm>
          <a:ln w="9525">
            <a:solidFill>
              <a:schemeClr val="accent1"/>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3" name="Espace réservé du texte 9"/>
          <p:cNvSpPr>
            <a:spLocks noGrp="1"/>
          </p:cNvSpPr>
          <p:nvPr>
            <p:ph type="body" sz="quarter" idx="21" hasCustomPrompt="1"/>
          </p:nvPr>
        </p:nvSpPr>
        <p:spPr bwMode="gray">
          <a:xfrm>
            <a:off x="4716400" y="2241550"/>
            <a:ext cx="3564000" cy="324000"/>
          </a:xfrm>
          <a:solidFill>
            <a:schemeClr val="accent2"/>
          </a:solidFill>
          <a:ln w="9525">
            <a:solidFill>
              <a:schemeClr val="accent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4" name="Espace réservé du texte 9"/>
          <p:cNvSpPr>
            <a:spLocks noGrp="1"/>
          </p:cNvSpPr>
          <p:nvPr>
            <p:ph type="body" sz="quarter" idx="22" hasCustomPrompt="1"/>
          </p:nvPr>
        </p:nvSpPr>
        <p:spPr bwMode="gray">
          <a:xfrm>
            <a:off x="4716400" y="2565550"/>
            <a:ext cx="3564000" cy="1350000"/>
          </a:xfrm>
          <a:ln w="9525">
            <a:solidFill>
              <a:schemeClr val="accent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5" name="Espace réservé du texte 9"/>
          <p:cNvSpPr>
            <a:spLocks noGrp="1"/>
          </p:cNvSpPr>
          <p:nvPr>
            <p:ph type="body" sz="quarter" idx="23" hasCustomPrompt="1"/>
          </p:nvPr>
        </p:nvSpPr>
        <p:spPr bwMode="gray">
          <a:xfrm>
            <a:off x="935038" y="4131488"/>
            <a:ext cx="3564000" cy="324000"/>
          </a:xfrm>
          <a:solidFill>
            <a:schemeClr val="accent3"/>
          </a:solidFill>
          <a:ln w="9525">
            <a:solidFill>
              <a:schemeClr val="accent3"/>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6" name="Espace réservé du texte 9"/>
          <p:cNvSpPr>
            <a:spLocks noGrp="1"/>
          </p:cNvSpPr>
          <p:nvPr>
            <p:ph type="body" sz="quarter" idx="24" hasCustomPrompt="1"/>
          </p:nvPr>
        </p:nvSpPr>
        <p:spPr bwMode="gray">
          <a:xfrm>
            <a:off x="935038" y="4455488"/>
            <a:ext cx="3564000" cy="1350000"/>
          </a:xfrm>
          <a:ln w="9525">
            <a:solidFill>
              <a:schemeClr val="accent3"/>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7" name="Espace réservé du texte 9"/>
          <p:cNvSpPr>
            <a:spLocks noGrp="1"/>
          </p:cNvSpPr>
          <p:nvPr>
            <p:ph type="body" sz="quarter" idx="25" hasCustomPrompt="1"/>
          </p:nvPr>
        </p:nvSpPr>
        <p:spPr bwMode="gray">
          <a:xfrm>
            <a:off x="4716400" y="4131488"/>
            <a:ext cx="3564000" cy="324000"/>
          </a:xfrm>
          <a:solidFill>
            <a:schemeClr val="bg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8" name="Espace réservé du texte 9"/>
          <p:cNvSpPr>
            <a:spLocks noGrp="1"/>
          </p:cNvSpPr>
          <p:nvPr>
            <p:ph type="body" sz="quarter" idx="26" hasCustomPrompt="1"/>
          </p:nvPr>
        </p:nvSpPr>
        <p:spPr bwMode="gray">
          <a:xfrm>
            <a:off x="4716400" y="4455488"/>
            <a:ext cx="3564000" cy="135000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310499786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1341438"/>
            <a:ext cx="1440000" cy="792000"/>
          </a:xfrm>
          <a:solidFill>
            <a:schemeClr val="accent1"/>
          </a:solidFill>
          <a:ln w="9525">
            <a:solidFill>
              <a:schemeClr val="accent1"/>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2376000" y="1341438"/>
            <a:ext cx="5904400" cy="792000"/>
          </a:xfrm>
          <a:ln w="9525">
            <a:solidFill>
              <a:schemeClr val="accent1"/>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16" name="Espace réservé du texte 9"/>
          <p:cNvSpPr>
            <a:spLocks noGrp="1"/>
          </p:cNvSpPr>
          <p:nvPr>
            <p:ph type="body" sz="quarter" idx="21" hasCustomPrompt="1"/>
          </p:nvPr>
        </p:nvSpPr>
        <p:spPr bwMode="gray">
          <a:xfrm>
            <a:off x="935038" y="2349555"/>
            <a:ext cx="1440000" cy="792000"/>
          </a:xfrm>
          <a:solidFill>
            <a:schemeClr val="accent2"/>
          </a:solidFill>
          <a:ln w="9525">
            <a:solidFill>
              <a:schemeClr val="accent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17" name="Espace réservé du texte 9"/>
          <p:cNvSpPr>
            <a:spLocks noGrp="1"/>
          </p:cNvSpPr>
          <p:nvPr>
            <p:ph type="body" sz="quarter" idx="22" hasCustomPrompt="1"/>
          </p:nvPr>
        </p:nvSpPr>
        <p:spPr bwMode="gray">
          <a:xfrm>
            <a:off x="2376000" y="2349555"/>
            <a:ext cx="5904400" cy="792000"/>
          </a:xfrm>
          <a:ln w="9525">
            <a:solidFill>
              <a:schemeClr val="accent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18" name="Espace réservé du texte 9"/>
          <p:cNvSpPr>
            <a:spLocks noGrp="1"/>
          </p:cNvSpPr>
          <p:nvPr>
            <p:ph type="body" sz="quarter" idx="23" hasCustomPrompt="1"/>
          </p:nvPr>
        </p:nvSpPr>
        <p:spPr bwMode="gray">
          <a:xfrm>
            <a:off x="935038" y="3357672"/>
            <a:ext cx="1440000" cy="792000"/>
          </a:xfrm>
          <a:solidFill>
            <a:schemeClr val="accent3"/>
          </a:solidFill>
          <a:ln w="9525">
            <a:solidFill>
              <a:schemeClr val="accent3"/>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19" name="Espace réservé du texte 9"/>
          <p:cNvSpPr>
            <a:spLocks noGrp="1"/>
          </p:cNvSpPr>
          <p:nvPr>
            <p:ph type="body" sz="quarter" idx="24" hasCustomPrompt="1"/>
          </p:nvPr>
        </p:nvSpPr>
        <p:spPr bwMode="gray">
          <a:xfrm>
            <a:off x="2376000" y="3357672"/>
            <a:ext cx="5904400" cy="792000"/>
          </a:xfrm>
          <a:ln w="9525">
            <a:solidFill>
              <a:schemeClr val="accent3"/>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0" name="Espace réservé du texte 9"/>
          <p:cNvSpPr>
            <a:spLocks noGrp="1"/>
          </p:cNvSpPr>
          <p:nvPr>
            <p:ph type="body" sz="quarter" idx="25" hasCustomPrompt="1"/>
          </p:nvPr>
        </p:nvSpPr>
        <p:spPr bwMode="gray">
          <a:xfrm>
            <a:off x="935038" y="4365788"/>
            <a:ext cx="1440000" cy="792000"/>
          </a:xfrm>
          <a:solidFill>
            <a:schemeClr val="bg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9" name="Espace réservé du texte 9"/>
          <p:cNvSpPr>
            <a:spLocks noGrp="1"/>
          </p:cNvSpPr>
          <p:nvPr>
            <p:ph type="body" sz="quarter" idx="26" hasCustomPrompt="1"/>
          </p:nvPr>
        </p:nvSpPr>
        <p:spPr bwMode="gray">
          <a:xfrm>
            <a:off x="2376000" y="4365788"/>
            <a:ext cx="5904400" cy="79200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138552906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2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1341438"/>
            <a:ext cx="3564000" cy="335714"/>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935038" y="1665438"/>
            <a:ext cx="3564000" cy="414005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3" name="Espace réservé du texte 9"/>
          <p:cNvSpPr>
            <a:spLocks noGrp="1"/>
          </p:cNvSpPr>
          <p:nvPr>
            <p:ph type="body" sz="quarter" idx="21" hasCustomPrompt="1"/>
          </p:nvPr>
        </p:nvSpPr>
        <p:spPr bwMode="gray">
          <a:xfrm>
            <a:off x="4716400" y="1341438"/>
            <a:ext cx="3564000" cy="335714"/>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4" name="Espace réservé du texte 9"/>
          <p:cNvSpPr>
            <a:spLocks noGrp="1"/>
          </p:cNvSpPr>
          <p:nvPr>
            <p:ph type="body" sz="quarter" idx="22" hasCustomPrompt="1"/>
          </p:nvPr>
        </p:nvSpPr>
        <p:spPr bwMode="gray">
          <a:xfrm>
            <a:off x="4716400" y="1665438"/>
            <a:ext cx="3564000" cy="414005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572036107"/>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Thank_you_2">
    <p:spTree>
      <p:nvGrpSpPr>
        <p:cNvPr id="1" name=""/>
        <p:cNvGrpSpPr/>
        <p:nvPr/>
      </p:nvGrpSpPr>
      <p:grpSpPr>
        <a:xfrm>
          <a:off x="0" y="0"/>
          <a:ext cx="0" cy="0"/>
          <a:chOff x="0" y="0"/>
          <a:chExt cx="0" cy="0"/>
        </a:xfrm>
      </p:grpSpPr>
      <p:pic>
        <p:nvPicPr>
          <p:cNvPr id="21" name="Image 20" descr="Image_03.jpg"/>
          <p:cNvPicPr>
            <a:picLocks noChangeAspect="1"/>
          </p:cNvPicPr>
          <p:nvPr userDrawn="1"/>
        </p:nvPicPr>
        <p:blipFill>
          <a:blip r:embed="rId2" cstate="print"/>
          <a:stretch>
            <a:fillRect/>
          </a:stretch>
        </p:blipFill>
        <p:spPr bwMode="gray">
          <a:xfrm>
            <a:off x="4068000" y="0"/>
            <a:ext cx="5076000" cy="5185751"/>
          </a:xfrm>
          <a:prstGeom prst="rect">
            <a:avLst/>
          </a:prstGeom>
        </p:spPr>
      </p:pic>
      <p:sp>
        <p:nvSpPr>
          <p:cNvPr id="14" name="Forme libre 13"/>
          <p:cNvSpPr/>
          <p:nvPr userDrawn="1"/>
        </p:nvSpPr>
        <p:spPr bwMode="gray">
          <a:xfrm>
            <a:off x="1" y="0"/>
            <a:ext cx="6899275" cy="5157788"/>
          </a:xfrm>
          <a:custGeom>
            <a:avLst/>
            <a:gdLst>
              <a:gd name="connsiteX0" fmla="*/ 0 w 6899275"/>
              <a:gd name="connsiteY0" fmla="*/ 0 h 5157788"/>
              <a:gd name="connsiteX1" fmla="*/ 6899275 w 6899275"/>
              <a:gd name="connsiteY1" fmla="*/ 0 h 5157788"/>
              <a:gd name="connsiteX2" fmla="*/ 5436096 w 6899275"/>
              <a:gd name="connsiteY2" fmla="*/ 2564905 h 5157788"/>
              <a:gd name="connsiteX3" fmla="*/ 4192589 w 6899275"/>
              <a:gd name="connsiteY3" fmla="*/ 5157788 h 5157788"/>
              <a:gd name="connsiteX4" fmla="*/ 0 w 6899275"/>
              <a:gd name="connsiteY4" fmla="*/ 5157788 h 5157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9275" h="5157788">
                <a:moveTo>
                  <a:pt x="0" y="0"/>
                </a:moveTo>
                <a:lnTo>
                  <a:pt x="6899275" y="0"/>
                </a:lnTo>
                <a:cubicBezTo>
                  <a:pt x="6858543" y="709899"/>
                  <a:pt x="6060035" y="1706304"/>
                  <a:pt x="5436096" y="2564905"/>
                </a:cubicBezTo>
                <a:cubicBezTo>
                  <a:pt x="4375629" y="4028322"/>
                  <a:pt x="4276999" y="4546571"/>
                  <a:pt x="4192589" y="5157788"/>
                </a:cubicBezTo>
                <a:lnTo>
                  <a:pt x="0" y="5157788"/>
                </a:lnTo>
                <a:close/>
              </a:path>
            </a:pathLst>
          </a:cu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4"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r>
              <a:rPr lang="en-US" dirty="0" smtClean="0"/>
              <a:t>THANK YOU</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Tree>
    <p:extLst>
      <p:ext uri="{BB962C8B-B14F-4D97-AF65-F5344CB8AC3E}">
        <p14:creationId xmlns:p14="http://schemas.microsoft.com/office/powerpoint/2010/main" val="1372660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Text and Visual">
    <p:spTree>
      <p:nvGrpSpPr>
        <p:cNvPr id="1" name=""/>
        <p:cNvGrpSpPr/>
        <p:nvPr/>
      </p:nvGrpSpPr>
      <p:grpSpPr>
        <a:xfrm>
          <a:off x="0" y="0"/>
          <a:ext cx="0" cy="0"/>
          <a:chOff x="0" y="0"/>
          <a:chExt cx="0" cy="0"/>
        </a:xfrm>
      </p:grpSpPr>
      <p:sp>
        <p:nvSpPr>
          <p:cNvPr id="2" name="Title 1"/>
          <p:cNvSpPr>
            <a:spLocks noGrp="1"/>
          </p:cNvSpPr>
          <p:nvPr>
            <p:ph type="title"/>
          </p:nvPr>
        </p:nvSpPr>
        <p:spPr>
          <a:xfrm>
            <a:off x="973138" y="225211"/>
            <a:ext cx="7207249" cy="697999"/>
          </a:xfrm>
        </p:spPr>
        <p:txBody>
          <a:bodyPr/>
          <a:lstStyle/>
          <a:p>
            <a:r>
              <a:rPr lang="en-US" smtClean="0"/>
              <a:t>Click to edit Master title style</a:t>
            </a:r>
            <a:endParaRPr lang="en-US"/>
          </a:p>
        </p:txBody>
      </p:sp>
      <p:sp>
        <p:nvSpPr>
          <p:cNvPr id="4" name="Content Placeholder 3"/>
          <p:cNvSpPr>
            <a:spLocks noGrp="1"/>
          </p:cNvSpPr>
          <p:nvPr>
            <p:ph sz="half" idx="2"/>
          </p:nvPr>
        </p:nvSpPr>
        <p:spPr>
          <a:xfrm>
            <a:off x="3425825" y="2302159"/>
            <a:ext cx="4754564" cy="2541673"/>
          </a:xfrm>
        </p:spPr>
        <p:txBody>
          <a:bodyPr/>
          <a:lstStyle>
            <a:lvl1pPr>
              <a:defRPr sz="1600"/>
            </a:lvl1pPr>
            <a:lvl2pPr marL="457200" indent="0">
              <a:buNone/>
              <a:defRPr sz="1600"/>
            </a:lvl2pPr>
            <a:lvl3pPr marL="914400" indent="0">
              <a:buNone/>
              <a:defRPr sz="1600"/>
            </a:lvl3pPr>
            <a:lvl4pPr marL="1371600" indent="0">
              <a:buNone/>
              <a:defRPr sz="1600"/>
            </a:lvl4pPr>
            <a:lvl5pPr marL="1828800" indent="0">
              <a:buNone/>
              <a:defRPr sz="1600"/>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9" name="Picture Placeholder 8"/>
          <p:cNvSpPr>
            <a:spLocks noGrp="1"/>
          </p:cNvSpPr>
          <p:nvPr>
            <p:ph type="pic" sz="quarter" idx="13"/>
          </p:nvPr>
        </p:nvSpPr>
        <p:spPr>
          <a:xfrm>
            <a:off x="973138" y="1247776"/>
            <a:ext cx="2300287" cy="3450384"/>
          </a:xfrm>
        </p:spPr>
        <p:txBody>
          <a:bodyPr rtlCol="0">
            <a:noAutofit/>
          </a:bodyPr>
          <a:lstStyle/>
          <a:p>
            <a:pPr lvl="0"/>
            <a:endParaRPr lang="en-US" noProof="0"/>
          </a:p>
        </p:txBody>
      </p:sp>
      <p:sp>
        <p:nvSpPr>
          <p:cNvPr id="10" name="Content Placeholder 3"/>
          <p:cNvSpPr>
            <a:spLocks noGrp="1"/>
          </p:cNvSpPr>
          <p:nvPr>
            <p:ph sz="half" idx="14"/>
          </p:nvPr>
        </p:nvSpPr>
        <p:spPr>
          <a:xfrm>
            <a:off x="3425825" y="1241426"/>
            <a:ext cx="4754564" cy="879316"/>
          </a:xfrm>
        </p:spPr>
        <p:txBody>
          <a:bodyPr/>
          <a:lstStyle>
            <a:lvl1pPr marL="0" indent="0">
              <a:buNone/>
              <a:defRPr sz="1600">
                <a:solidFill>
                  <a:srgbClr val="005CB9"/>
                </a:solidFill>
              </a:defRPr>
            </a:lvl1pPr>
            <a:lvl2pPr marL="457200" indent="0">
              <a:buNone/>
              <a:defRPr sz="1400">
                <a:solidFill>
                  <a:srgbClr val="005CB9"/>
                </a:solidFill>
              </a:defRPr>
            </a:lvl2pPr>
            <a:lvl3pPr marL="914400" indent="0">
              <a:buNone/>
              <a:defRPr sz="1400">
                <a:solidFill>
                  <a:srgbClr val="005CB9"/>
                </a:solidFill>
              </a:defRPr>
            </a:lvl3pPr>
            <a:lvl4pPr marL="1371600" indent="0">
              <a:buNone/>
              <a:defRPr sz="1400">
                <a:solidFill>
                  <a:srgbClr val="005CB9"/>
                </a:solidFill>
              </a:defRPr>
            </a:lvl4pPr>
            <a:lvl5pPr marL="1828800" indent="0">
              <a:buNone/>
              <a:defRPr sz="1400">
                <a:solidFill>
                  <a:srgbClr val="005CB9"/>
                </a:solidFill>
              </a:defRPr>
            </a:lvl5pPr>
            <a:lvl6pPr>
              <a:defRPr sz="1800"/>
            </a:lvl6pPr>
            <a:lvl7pPr>
              <a:defRPr sz="1800"/>
            </a:lvl7pPr>
            <a:lvl8pPr>
              <a:defRPr sz="1800"/>
            </a:lvl8pPr>
            <a:lvl9pPr>
              <a:defRPr sz="1800"/>
            </a:lvl9pPr>
          </a:lstStyle>
          <a:p>
            <a:pPr lvl="0"/>
            <a:r>
              <a:rPr lang="en-US" dirty="0" smtClean="0"/>
              <a:t>Click to edit Master text styles</a:t>
            </a:r>
          </a:p>
        </p:txBody>
      </p:sp>
      <p:sp>
        <p:nvSpPr>
          <p:cNvPr id="6" name="Footer Placeholder 5"/>
          <p:cNvSpPr>
            <a:spLocks noGrp="1"/>
          </p:cNvSpPr>
          <p:nvPr>
            <p:ph type="ftr" sz="quarter" idx="15"/>
          </p:nvPr>
        </p:nvSpPr>
        <p:spPr/>
        <p:txBody>
          <a:bodyPr/>
          <a:lstStyle>
            <a:lvl1pPr>
              <a:defRPr/>
            </a:lvl1pPr>
          </a:lstStyle>
          <a:p>
            <a:pPr>
              <a:defRPr/>
            </a:pPr>
            <a:r>
              <a:rPr lang="en-US">
                <a:solidFill>
                  <a:srgbClr val="005CB9"/>
                </a:solidFill>
              </a:rPr>
              <a:t>Basic facts about </a:t>
            </a:r>
            <a:r>
              <a:rPr lang="en-US" err="1">
                <a:solidFill>
                  <a:srgbClr val="005CB9"/>
                </a:solidFill>
              </a:rPr>
              <a:t>Gavi</a:t>
            </a:r>
            <a:r>
              <a:rPr lang="en-US">
                <a:solidFill>
                  <a:srgbClr val="005CB9"/>
                </a:solidFill>
              </a:rPr>
              <a:t> the Vaccine Alliance</a:t>
            </a:r>
          </a:p>
        </p:txBody>
      </p:sp>
      <p:sp>
        <p:nvSpPr>
          <p:cNvPr id="7" name="Slide Number Placeholder 6"/>
          <p:cNvSpPr>
            <a:spLocks noGrp="1"/>
          </p:cNvSpPr>
          <p:nvPr>
            <p:ph type="sldNum" sz="quarter" idx="16"/>
          </p:nvPr>
        </p:nvSpPr>
        <p:spPr/>
        <p:txBody>
          <a:bodyPr/>
          <a:lstStyle>
            <a:lvl1pPr algn="ctr">
              <a:defRPr/>
            </a:lvl1pPr>
          </a:lstStyle>
          <a:p>
            <a:pPr>
              <a:defRPr/>
            </a:pPr>
            <a:fld id="{FFE8DD00-E6C1-42A5-A44D-4115350A5429}" type="slidenum">
              <a:rPr lang="en-US">
                <a:solidFill>
                  <a:srgbClr val="343434"/>
                </a:solidFill>
              </a:rPr>
              <a:pPr>
                <a:defRPr/>
              </a:pPr>
              <a:t>‹#›</a:t>
            </a:fld>
            <a:endParaRPr lang="en-US">
              <a:solidFill>
                <a:srgbClr val="343434"/>
              </a:solidFill>
            </a:endParaRPr>
          </a:p>
        </p:txBody>
      </p:sp>
    </p:spTree>
    <p:extLst>
      <p:ext uri="{BB962C8B-B14F-4D97-AF65-F5344CB8AC3E}">
        <p14:creationId xmlns:p14="http://schemas.microsoft.com/office/powerpoint/2010/main" val="3347100798"/>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Thank_you_picture_2">
    <p:spTree>
      <p:nvGrpSpPr>
        <p:cNvPr id="1" name=""/>
        <p:cNvGrpSpPr/>
        <p:nvPr/>
      </p:nvGrpSpPr>
      <p:grpSpPr>
        <a:xfrm>
          <a:off x="0" y="0"/>
          <a:ext cx="0" cy="0"/>
          <a:chOff x="0" y="0"/>
          <a:chExt cx="0" cy="0"/>
        </a:xfrm>
      </p:grpSpPr>
      <p:pic>
        <p:nvPicPr>
          <p:cNvPr id="21" name="Image 20" descr="FD_1_L254.png"/>
          <p:cNvPicPr>
            <a:picLocks noChangeAspect="1"/>
          </p:cNvPicPr>
          <p:nvPr userDrawn="1"/>
        </p:nvPicPr>
        <p:blipFill>
          <a:blip r:embed="rId2" cstate="print"/>
          <a:stretch>
            <a:fillRect/>
          </a:stretch>
        </p:blipFill>
        <p:spPr bwMode="gray">
          <a:xfrm>
            <a:off x="1" y="0"/>
            <a:ext cx="9144000" cy="5157788"/>
          </a:xfrm>
          <a:prstGeom prst="rect">
            <a:avLst/>
          </a:prstGeom>
        </p:spPr>
      </p:pic>
      <p:sp>
        <p:nvSpPr>
          <p:cNvPr id="18" name="Espace réservé pour une image  17"/>
          <p:cNvSpPr>
            <a:spLocks noGrp="1"/>
          </p:cNvSpPr>
          <p:nvPr>
            <p:ph type="pic" sz="quarter" idx="18" hasCustomPrompt="1"/>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GB" noProof="0" dirty="0" smtClean="0"/>
              <a:t>Select your own photo</a:t>
            </a:r>
            <a:endParaRPr lang="en-GB" noProof="0" dirty="0"/>
          </a:p>
        </p:txBody>
      </p:sp>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r>
              <a:rPr lang="en-US" dirty="0" smtClean="0"/>
              <a:t>THANK YOU</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Tree>
    <p:extLst>
      <p:ext uri="{BB962C8B-B14F-4D97-AF65-F5344CB8AC3E}">
        <p14:creationId xmlns:p14="http://schemas.microsoft.com/office/powerpoint/2010/main" val="906475709"/>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Colors">
    <p:spTree>
      <p:nvGrpSpPr>
        <p:cNvPr id="1" name=""/>
        <p:cNvGrpSpPr/>
        <p:nvPr/>
      </p:nvGrpSpPr>
      <p:grpSpPr>
        <a:xfrm>
          <a:off x="0" y="0"/>
          <a:ext cx="0" cy="0"/>
          <a:chOff x="0" y="0"/>
          <a:chExt cx="0" cy="0"/>
        </a:xfrm>
      </p:grpSpPr>
      <p:sp>
        <p:nvSpPr>
          <p:cNvPr id="3" name="ZoneTexte 2"/>
          <p:cNvSpPr txBox="1"/>
          <p:nvPr userDrawn="1"/>
        </p:nvSpPr>
        <p:spPr>
          <a:xfrm>
            <a:off x="923670" y="1310115"/>
            <a:ext cx="3268918" cy="2244398"/>
          </a:xfrm>
          <a:prstGeom prst="rect">
            <a:avLst/>
          </a:prstGeom>
          <a:noFill/>
        </p:spPr>
        <p:txBody>
          <a:bodyPr wrap="square" lIns="0" tIns="0" rIns="0" bIns="0" rtlCol="0">
            <a:noAutofit/>
          </a:bodyPr>
          <a:lstStyle/>
          <a:p>
            <a:pPr rtl="0" fontAlgn="auto">
              <a:lnSpc>
                <a:spcPct val="110000"/>
              </a:lnSpc>
              <a:spcBef>
                <a:spcPts val="0"/>
              </a:spcBef>
              <a:spcAft>
                <a:spcPts val="0"/>
              </a:spcAft>
            </a:pPr>
            <a:r>
              <a:rPr lang="en-GB" sz="2000" dirty="0" smtClean="0">
                <a:solidFill>
                  <a:srgbClr val="005CB9"/>
                </a:solidFill>
                <a:latin typeface="Arial"/>
                <a:cs typeface="+mn-cs"/>
              </a:rPr>
              <a:t>Primary</a:t>
            </a:r>
          </a:p>
          <a:p>
            <a:pPr marL="357188" lvl="1" indent="-174625" rtl="0" fontAlgn="auto">
              <a:lnSpc>
                <a:spcPct val="110000"/>
              </a:lnSpc>
              <a:spcBef>
                <a:spcPts val="0"/>
              </a:spcBef>
              <a:spcAft>
                <a:spcPts val="0"/>
              </a:spcAft>
              <a:buClr>
                <a:srgbClr val="95D600"/>
              </a:buClr>
              <a:buFont typeface="Arial" panose="020B0604020202020204" pitchFamily="34" charset="0"/>
              <a:buChar char="•"/>
            </a:pPr>
            <a:r>
              <a:rPr lang="en-GB" sz="1800" dirty="0" smtClean="0">
                <a:solidFill>
                  <a:srgbClr val="343434"/>
                </a:solidFill>
                <a:latin typeface="Arial"/>
                <a:cs typeface="+mn-cs"/>
              </a:rPr>
              <a:t>Corporate Colours</a:t>
            </a:r>
          </a:p>
          <a:p>
            <a:pPr lvl="2" rtl="0" fontAlgn="auto">
              <a:lnSpc>
                <a:spcPct val="110000"/>
              </a:lnSpc>
              <a:spcBef>
                <a:spcPts val="0"/>
              </a:spcBef>
              <a:spcAft>
                <a:spcPts val="0"/>
              </a:spcAft>
            </a:pPr>
            <a:endParaRPr lang="en-GB" sz="1800" dirty="0" smtClean="0">
              <a:solidFill>
                <a:srgbClr val="343434"/>
              </a:solidFill>
              <a:latin typeface="Arial"/>
              <a:cs typeface="+mn-cs"/>
            </a:endParaRPr>
          </a:p>
          <a:p>
            <a:pPr lvl="2" rtl="0" fontAlgn="auto">
              <a:lnSpc>
                <a:spcPct val="110000"/>
              </a:lnSpc>
              <a:spcBef>
                <a:spcPts val="0"/>
              </a:spcBef>
              <a:spcAft>
                <a:spcPts val="0"/>
              </a:spcAft>
            </a:pPr>
            <a:endParaRPr lang="en-GB" sz="1800" dirty="0" smtClean="0">
              <a:solidFill>
                <a:srgbClr val="343434"/>
              </a:solidFill>
              <a:latin typeface="Arial"/>
              <a:cs typeface="+mn-cs"/>
            </a:endParaRPr>
          </a:p>
          <a:p>
            <a:pPr marL="357188" lvl="1" indent="-174625" rtl="0" fontAlgn="auto">
              <a:lnSpc>
                <a:spcPct val="110000"/>
              </a:lnSpc>
              <a:spcBef>
                <a:spcPts val="0"/>
              </a:spcBef>
              <a:spcAft>
                <a:spcPts val="0"/>
              </a:spcAft>
              <a:buClr>
                <a:srgbClr val="95D600"/>
              </a:buClr>
              <a:buFont typeface="Arial" panose="020B0604020202020204" pitchFamily="34" charset="0"/>
              <a:buChar char="•"/>
            </a:pPr>
            <a:r>
              <a:rPr lang="en-GB" sz="1800" dirty="0" smtClean="0">
                <a:solidFill>
                  <a:srgbClr val="343434"/>
                </a:solidFill>
                <a:latin typeface="Arial"/>
                <a:cs typeface="+mn-cs"/>
              </a:rPr>
              <a:t>Strategic Goal Colours</a:t>
            </a:r>
          </a:p>
          <a:p>
            <a:pPr lvl="2" rtl="0" fontAlgn="auto">
              <a:lnSpc>
                <a:spcPct val="110000"/>
              </a:lnSpc>
              <a:spcBef>
                <a:spcPts val="0"/>
              </a:spcBef>
              <a:spcAft>
                <a:spcPts val="0"/>
              </a:spcAft>
            </a:pPr>
            <a:endParaRPr lang="en-GB" sz="1800" b="0" dirty="0" smtClean="0">
              <a:solidFill>
                <a:srgbClr val="343434"/>
              </a:solidFill>
              <a:latin typeface="Arial"/>
              <a:cs typeface="+mn-cs"/>
            </a:endParaRPr>
          </a:p>
          <a:p>
            <a:pPr rtl="0" fontAlgn="auto">
              <a:lnSpc>
                <a:spcPct val="110000"/>
              </a:lnSpc>
              <a:spcBef>
                <a:spcPts val="0"/>
              </a:spcBef>
              <a:spcAft>
                <a:spcPts val="0"/>
              </a:spcAft>
            </a:pPr>
            <a:r>
              <a:rPr lang="en-GB" sz="2000" dirty="0" smtClean="0">
                <a:solidFill>
                  <a:srgbClr val="005CB9"/>
                </a:solidFill>
                <a:latin typeface="Arial"/>
                <a:cs typeface="+mn-cs"/>
              </a:rPr>
              <a:t>Secondary</a:t>
            </a:r>
          </a:p>
        </p:txBody>
      </p:sp>
      <p:sp>
        <p:nvSpPr>
          <p:cNvPr id="13" name="Espace réservé de la date 12"/>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4" name="Espace réservé du numéro de diapositive 13"/>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5" name="Espace réservé du pied de page 14"/>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64" name="Freeform 8"/>
          <p:cNvSpPr>
            <a:spLocks/>
          </p:cNvSpPr>
          <p:nvPr userDrawn="1"/>
        </p:nvSpPr>
        <p:spPr bwMode="auto">
          <a:xfrm>
            <a:off x="4420800"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5" name="Rectangle 64"/>
          <p:cNvSpPr/>
          <p:nvPr userDrawn="1"/>
        </p:nvSpPr>
        <p:spPr>
          <a:xfrm>
            <a:off x="4888800"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92</a:t>
            </a:r>
          </a:p>
          <a:p>
            <a:pPr rtl="0" fontAlgn="auto">
              <a:spcBef>
                <a:spcPts val="0"/>
              </a:spcBef>
              <a:spcAft>
                <a:spcPts val="0"/>
              </a:spcAft>
            </a:pPr>
            <a:r>
              <a:rPr lang="en-GB" sz="700" b="0" dirty="0" smtClean="0">
                <a:solidFill>
                  <a:srgbClr val="343434"/>
                </a:solidFill>
              </a:rPr>
              <a:t>B: 185</a:t>
            </a:r>
            <a:endParaRPr lang="en-GB" sz="700" b="0" dirty="0">
              <a:solidFill>
                <a:srgbClr val="343434"/>
              </a:solidFill>
            </a:endParaRPr>
          </a:p>
        </p:txBody>
      </p:sp>
      <p:sp>
        <p:nvSpPr>
          <p:cNvPr id="66" name="Freeform 8"/>
          <p:cNvSpPr>
            <a:spLocks/>
          </p:cNvSpPr>
          <p:nvPr userDrawn="1"/>
        </p:nvSpPr>
        <p:spPr bwMode="auto">
          <a:xfrm>
            <a:off x="5581681"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7" name="Rectangle 66"/>
          <p:cNvSpPr/>
          <p:nvPr userDrawn="1"/>
        </p:nvSpPr>
        <p:spPr>
          <a:xfrm>
            <a:off x="6050217"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161</a:t>
            </a:r>
          </a:p>
          <a:p>
            <a:pPr rtl="0" fontAlgn="auto">
              <a:spcBef>
                <a:spcPts val="0"/>
              </a:spcBef>
              <a:spcAft>
                <a:spcPts val="0"/>
              </a:spcAft>
            </a:pPr>
            <a:r>
              <a:rPr lang="en-GB" sz="700" b="0" dirty="0" smtClean="0">
                <a:solidFill>
                  <a:srgbClr val="343434"/>
                </a:solidFill>
              </a:rPr>
              <a:t>B: 223</a:t>
            </a:r>
            <a:endParaRPr lang="en-GB" sz="700" b="0" dirty="0">
              <a:solidFill>
                <a:srgbClr val="343434"/>
              </a:solidFill>
            </a:endParaRPr>
          </a:p>
        </p:txBody>
      </p:sp>
      <p:sp>
        <p:nvSpPr>
          <p:cNvPr id="68" name="Freeform 8"/>
          <p:cNvSpPr>
            <a:spLocks/>
          </p:cNvSpPr>
          <p:nvPr userDrawn="1"/>
        </p:nvSpPr>
        <p:spPr bwMode="auto">
          <a:xfrm>
            <a:off x="6742562"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9" name="Rectangle 68"/>
          <p:cNvSpPr/>
          <p:nvPr userDrawn="1"/>
        </p:nvSpPr>
        <p:spPr>
          <a:xfrm>
            <a:off x="7211634"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149</a:t>
            </a:r>
          </a:p>
          <a:p>
            <a:pPr rtl="0" fontAlgn="auto">
              <a:spcBef>
                <a:spcPts val="0"/>
              </a:spcBef>
              <a:spcAft>
                <a:spcPts val="0"/>
              </a:spcAft>
            </a:pPr>
            <a:r>
              <a:rPr lang="en-GB" sz="700" b="0" dirty="0" smtClean="0">
                <a:solidFill>
                  <a:srgbClr val="343434"/>
                </a:solidFill>
              </a:rPr>
              <a:t>G: 214</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70" name="Freeform 8"/>
          <p:cNvSpPr>
            <a:spLocks/>
          </p:cNvSpPr>
          <p:nvPr userDrawn="1"/>
        </p:nvSpPr>
        <p:spPr bwMode="auto">
          <a:xfrm>
            <a:off x="7903444"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1" name="Rectangle 70"/>
          <p:cNvSpPr/>
          <p:nvPr userDrawn="1"/>
        </p:nvSpPr>
        <p:spPr>
          <a:xfrm>
            <a:off x="8373052"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135</a:t>
            </a:r>
          </a:p>
          <a:p>
            <a:pPr rtl="0" fontAlgn="auto">
              <a:spcBef>
                <a:spcPts val="0"/>
              </a:spcBef>
              <a:spcAft>
                <a:spcPts val="0"/>
              </a:spcAft>
            </a:pPr>
            <a:r>
              <a:rPr lang="en-GB" sz="700" b="0" dirty="0" smtClean="0">
                <a:solidFill>
                  <a:srgbClr val="343434"/>
                </a:solidFill>
              </a:rPr>
              <a:t>G: 135</a:t>
            </a:r>
          </a:p>
          <a:p>
            <a:pPr rtl="0" fontAlgn="auto">
              <a:spcBef>
                <a:spcPts val="0"/>
              </a:spcBef>
              <a:spcAft>
                <a:spcPts val="0"/>
              </a:spcAft>
            </a:pPr>
            <a:r>
              <a:rPr lang="en-GB" sz="700" b="0" dirty="0" smtClean="0">
                <a:solidFill>
                  <a:srgbClr val="343434"/>
                </a:solidFill>
              </a:rPr>
              <a:t>B: 135</a:t>
            </a:r>
            <a:endParaRPr lang="en-GB" sz="700" b="0" dirty="0">
              <a:solidFill>
                <a:srgbClr val="343434"/>
              </a:solidFill>
            </a:endParaRPr>
          </a:p>
        </p:txBody>
      </p:sp>
      <p:sp>
        <p:nvSpPr>
          <p:cNvPr id="72" name="Freeform 8"/>
          <p:cNvSpPr>
            <a:spLocks/>
          </p:cNvSpPr>
          <p:nvPr userDrawn="1"/>
        </p:nvSpPr>
        <p:spPr bwMode="auto">
          <a:xfrm>
            <a:off x="4420800"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3" name="Rectangle 72"/>
          <p:cNvSpPr/>
          <p:nvPr userDrawn="1"/>
        </p:nvSpPr>
        <p:spPr>
          <a:xfrm>
            <a:off x="4888800"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ACCELERATE</a:t>
            </a:r>
          </a:p>
          <a:p>
            <a:pPr rtl="0" fontAlgn="auto">
              <a:spcBef>
                <a:spcPts val="0"/>
              </a:spcBef>
              <a:spcAft>
                <a:spcPts val="0"/>
              </a:spcAft>
            </a:pPr>
            <a:r>
              <a:rPr lang="en-GB" sz="700" dirty="0" smtClean="0">
                <a:solidFill>
                  <a:srgbClr val="343434"/>
                </a:solidFill>
              </a:rPr>
              <a:t>VACCINES</a:t>
            </a:r>
          </a:p>
          <a:p>
            <a:pPr rtl="0" fontAlgn="auto">
              <a:spcBef>
                <a:spcPts val="0"/>
              </a:spcBef>
              <a:spcAft>
                <a:spcPts val="0"/>
              </a:spcAft>
            </a:pPr>
            <a:r>
              <a:rPr lang="en-GB" sz="700" b="0" dirty="0" smtClean="0">
                <a:solidFill>
                  <a:srgbClr val="343434"/>
                </a:solidFill>
              </a:rPr>
              <a:t>R: 165</a:t>
            </a:r>
          </a:p>
          <a:p>
            <a:pPr rtl="0" fontAlgn="auto">
              <a:spcBef>
                <a:spcPts val="0"/>
              </a:spcBef>
              <a:spcAft>
                <a:spcPts val="0"/>
              </a:spcAft>
            </a:pPr>
            <a:r>
              <a:rPr lang="en-GB" sz="700" b="0" dirty="0" smtClean="0">
                <a:solidFill>
                  <a:srgbClr val="343434"/>
                </a:solidFill>
              </a:rPr>
              <a:t>G: 24</a:t>
            </a:r>
          </a:p>
          <a:p>
            <a:pPr rtl="0" fontAlgn="auto">
              <a:spcBef>
                <a:spcPts val="0"/>
              </a:spcBef>
              <a:spcAft>
                <a:spcPts val="0"/>
              </a:spcAft>
            </a:pPr>
            <a:r>
              <a:rPr lang="en-GB" sz="700" b="0" dirty="0" smtClean="0">
                <a:solidFill>
                  <a:srgbClr val="343434"/>
                </a:solidFill>
              </a:rPr>
              <a:t>B: 144</a:t>
            </a:r>
            <a:endParaRPr lang="en-GB" sz="700" b="0" dirty="0">
              <a:solidFill>
                <a:srgbClr val="343434"/>
              </a:solidFill>
            </a:endParaRPr>
          </a:p>
        </p:txBody>
      </p:sp>
      <p:sp>
        <p:nvSpPr>
          <p:cNvPr id="74" name="Freeform 8"/>
          <p:cNvSpPr>
            <a:spLocks/>
          </p:cNvSpPr>
          <p:nvPr userDrawn="1"/>
        </p:nvSpPr>
        <p:spPr bwMode="auto">
          <a:xfrm>
            <a:off x="5581681"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5" name="Rectangle 74"/>
          <p:cNvSpPr/>
          <p:nvPr userDrawn="1"/>
        </p:nvSpPr>
        <p:spPr>
          <a:xfrm>
            <a:off x="6050217"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STRENGTHEN</a:t>
            </a:r>
          </a:p>
          <a:p>
            <a:pPr rtl="0" fontAlgn="auto">
              <a:spcBef>
                <a:spcPts val="0"/>
              </a:spcBef>
              <a:spcAft>
                <a:spcPts val="0"/>
              </a:spcAft>
            </a:pPr>
            <a:r>
              <a:rPr lang="en-GB" sz="700" dirty="0" smtClean="0">
                <a:solidFill>
                  <a:srgbClr val="343434"/>
                </a:solidFill>
              </a:rPr>
              <a:t>CAPACITY</a:t>
            </a:r>
          </a:p>
          <a:p>
            <a:pPr rtl="0" fontAlgn="auto">
              <a:spcBef>
                <a:spcPts val="0"/>
              </a:spcBef>
              <a:spcAft>
                <a:spcPts val="0"/>
              </a:spcAft>
            </a:pPr>
            <a:r>
              <a:rPr lang="en-GB" sz="700" b="0" dirty="0" smtClean="0">
                <a:solidFill>
                  <a:srgbClr val="343434"/>
                </a:solidFill>
              </a:rPr>
              <a:t>R: 206</a:t>
            </a:r>
          </a:p>
          <a:p>
            <a:pPr rtl="0" fontAlgn="auto">
              <a:spcBef>
                <a:spcPts val="0"/>
              </a:spcBef>
              <a:spcAft>
                <a:spcPts val="0"/>
              </a:spcAft>
            </a:pPr>
            <a:r>
              <a:rPr lang="en-GB" sz="700" b="0" dirty="0" smtClean="0">
                <a:solidFill>
                  <a:srgbClr val="343434"/>
                </a:solidFill>
              </a:rPr>
              <a:t>G: 15</a:t>
            </a:r>
          </a:p>
          <a:p>
            <a:pPr rtl="0" fontAlgn="auto">
              <a:spcBef>
                <a:spcPts val="0"/>
              </a:spcBef>
              <a:spcAft>
                <a:spcPts val="0"/>
              </a:spcAft>
            </a:pPr>
            <a:r>
              <a:rPr lang="en-GB" sz="700" b="0" dirty="0" smtClean="0">
                <a:solidFill>
                  <a:srgbClr val="343434"/>
                </a:solidFill>
              </a:rPr>
              <a:t>B: 105</a:t>
            </a:r>
            <a:endParaRPr lang="en-GB" sz="700" b="0" dirty="0">
              <a:solidFill>
                <a:srgbClr val="343434"/>
              </a:solidFill>
            </a:endParaRPr>
          </a:p>
        </p:txBody>
      </p:sp>
      <p:sp>
        <p:nvSpPr>
          <p:cNvPr id="76" name="Freeform 8"/>
          <p:cNvSpPr>
            <a:spLocks/>
          </p:cNvSpPr>
          <p:nvPr userDrawn="1"/>
        </p:nvSpPr>
        <p:spPr bwMode="auto">
          <a:xfrm>
            <a:off x="6742562"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7" name="Rectangle 76"/>
          <p:cNvSpPr/>
          <p:nvPr userDrawn="1"/>
        </p:nvSpPr>
        <p:spPr>
          <a:xfrm>
            <a:off x="7211634"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INCREASE</a:t>
            </a:r>
          </a:p>
          <a:p>
            <a:pPr rtl="0" fontAlgn="auto">
              <a:spcBef>
                <a:spcPts val="0"/>
              </a:spcBef>
              <a:spcAft>
                <a:spcPts val="0"/>
              </a:spcAft>
            </a:pPr>
            <a:r>
              <a:rPr lang="en-GB" sz="700" dirty="0" smtClean="0">
                <a:solidFill>
                  <a:srgbClr val="343434"/>
                </a:solidFill>
              </a:rPr>
              <a:t>PREDICTABILITY</a:t>
            </a:r>
          </a:p>
          <a:p>
            <a:pPr rtl="0" fontAlgn="auto">
              <a:spcBef>
                <a:spcPts val="0"/>
              </a:spcBef>
              <a:spcAft>
                <a:spcPts val="0"/>
              </a:spcAft>
            </a:pPr>
            <a:r>
              <a:rPr lang="en-GB" sz="700" b="0" dirty="0" smtClean="0">
                <a:solidFill>
                  <a:srgbClr val="343434"/>
                </a:solidFill>
              </a:rPr>
              <a:t>R: 149</a:t>
            </a:r>
          </a:p>
          <a:p>
            <a:pPr rtl="0" fontAlgn="auto">
              <a:spcBef>
                <a:spcPts val="0"/>
              </a:spcBef>
              <a:spcAft>
                <a:spcPts val="0"/>
              </a:spcAft>
            </a:pPr>
            <a:r>
              <a:rPr lang="en-GB" sz="700" b="0" dirty="0" smtClean="0">
                <a:solidFill>
                  <a:srgbClr val="343434"/>
                </a:solidFill>
              </a:rPr>
              <a:t>G: 214</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78" name="Freeform 8"/>
          <p:cNvSpPr>
            <a:spLocks/>
          </p:cNvSpPr>
          <p:nvPr userDrawn="1"/>
        </p:nvSpPr>
        <p:spPr bwMode="auto">
          <a:xfrm>
            <a:off x="7903444"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9" name="Rectangle 78"/>
          <p:cNvSpPr/>
          <p:nvPr userDrawn="1"/>
        </p:nvSpPr>
        <p:spPr>
          <a:xfrm>
            <a:off x="8373052"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SHAPE</a:t>
            </a:r>
          </a:p>
          <a:p>
            <a:pPr rtl="0" fontAlgn="auto">
              <a:spcBef>
                <a:spcPts val="0"/>
              </a:spcBef>
              <a:spcAft>
                <a:spcPts val="0"/>
              </a:spcAft>
            </a:pPr>
            <a:r>
              <a:rPr lang="en-GB" sz="700" dirty="0" smtClean="0">
                <a:solidFill>
                  <a:srgbClr val="343434"/>
                </a:solidFill>
              </a:rPr>
              <a:t>THE MARKET</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161</a:t>
            </a:r>
          </a:p>
          <a:p>
            <a:pPr rtl="0" fontAlgn="auto">
              <a:spcBef>
                <a:spcPts val="0"/>
              </a:spcBef>
              <a:spcAft>
                <a:spcPts val="0"/>
              </a:spcAft>
            </a:pPr>
            <a:r>
              <a:rPr lang="en-GB" sz="700" b="0" dirty="0" smtClean="0">
                <a:solidFill>
                  <a:srgbClr val="343434"/>
                </a:solidFill>
              </a:rPr>
              <a:t>B: 223</a:t>
            </a:r>
            <a:endParaRPr lang="en-GB" sz="700" b="0" dirty="0">
              <a:solidFill>
                <a:srgbClr val="343434"/>
              </a:solidFill>
            </a:endParaRPr>
          </a:p>
        </p:txBody>
      </p:sp>
      <p:sp>
        <p:nvSpPr>
          <p:cNvPr id="80" name="Freeform 8"/>
          <p:cNvSpPr>
            <a:spLocks/>
          </p:cNvSpPr>
          <p:nvPr userDrawn="1"/>
        </p:nvSpPr>
        <p:spPr bwMode="auto">
          <a:xfrm>
            <a:off x="4419241"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ED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1" name="Rectangle 80"/>
          <p:cNvSpPr/>
          <p:nvPr userDrawn="1"/>
        </p:nvSpPr>
        <p:spPr>
          <a:xfrm>
            <a:off x="4888849"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IPV</a:t>
            </a:r>
          </a:p>
          <a:p>
            <a:pPr rtl="0" fontAlgn="auto">
              <a:spcBef>
                <a:spcPts val="0"/>
              </a:spcBef>
              <a:spcAft>
                <a:spcPts val="0"/>
              </a:spcAft>
            </a:pPr>
            <a:r>
              <a:rPr lang="en-GB" sz="700" dirty="0" smtClean="0">
                <a:solidFill>
                  <a:srgbClr val="343434"/>
                </a:solidFill>
              </a:rPr>
              <a:t>INJECTABLE</a:t>
            </a:r>
          </a:p>
          <a:p>
            <a:pPr rtl="0" fontAlgn="auto">
              <a:spcBef>
                <a:spcPts val="0"/>
              </a:spcBef>
              <a:spcAft>
                <a:spcPts val="0"/>
              </a:spcAft>
            </a:pPr>
            <a:r>
              <a:rPr lang="en-GB" sz="700" dirty="0" smtClean="0">
                <a:solidFill>
                  <a:srgbClr val="343434"/>
                </a:solidFill>
              </a:rPr>
              <a:t>POLIO</a:t>
            </a:r>
          </a:p>
          <a:p>
            <a:pPr rtl="0" fontAlgn="auto">
              <a:spcBef>
                <a:spcPts val="0"/>
              </a:spcBef>
              <a:spcAft>
                <a:spcPts val="0"/>
              </a:spcAft>
            </a:pPr>
            <a:r>
              <a:rPr lang="en-GB" sz="700" b="0" dirty="0" smtClean="0">
                <a:solidFill>
                  <a:srgbClr val="343434"/>
                </a:solidFill>
              </a:rPr>
              <a:t>R: 206</a:t>
            </a:r>
          </a:p>
          <a:p>
            <a:pPr rtl="0" fontAlgn="auto">
              <a:spcBef>
                <a:spcPts val="0"/>
              </a:spcBef>
              <a:spcAft>
                <a:spcPts val="0"/>
              </a:spcAft>
            </a:pPr>
            <a:r>
              <a:rPr lang="en-GB" sz="700" b="0" dirty="0" smtClean="0">
                <a:solidFill>
                  <a:srgbClr val="343434"/>
                </a:solidFill>
              </a:rPr>
              <a:t>G: 220</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82" name="Freeform 8"/>
          <p:cNvSpPr>
            <a:spLocks/>
          </p:cNvSpPr>
          <p:nvPr userDrawn="1"/>
        </p:nvSpPr>
        <p:spPr bwMode="auto">
          <a:xfrm>
            <a:off x="5580642"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B28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3" name="Rectangle 82"/>
          <p:cNvSpPr/>
          <p:nvPr userDrawn="1"/>
        </p:nvSpPr>
        <p:spPr>
          <a:xfrm>
            <a:off x="6050250"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JAPANESE</a:t>
            </a:r>
          </a:p>
          <a:p>
            <a:pPr rtl="0" fontAlgn="auto">
              <a:spcBef>
                <a:spcPts val="0"/>
              </a:spcBef>
              <a:spcAft>
                <a:spcPts val="0"/>
              </a:spcAft>
            </a:pPr>
            <a:r>
              <a:rPr lang="en-GB" sz="700" dirty="0" smtClean="0">
                <a:solidFill>
                  <a:srgbClr val="343434"/>
                </a:solidFill>
              </a:rPr>
              <a:t>ENCEPHALITIS</a:t>
            </a:r>
          </a:p>
          <a:p>
            <a:pPr rtl="0" fontAlgn="auto">
              <a:spcBef>
                <a:spcPts val="0"/>
              </a:spcBef>
              <a:spcAft>
                <a:spcPts val="0"/>
              </a:spcAft>
            </a:pPr>
            <a:r>
              <a:rPr lang="en-GB" sz="700" b="0" dirty="0" smtClean="0">
                <a:solidFill>
                  <a:srgbClr val="343434"/>
                </a:solidFill>
              </a:rPr>
              <a:t>R: 178</a:t>
            </a:r>
          </a:p>
          <a:p>
            <a:pPr rtl="0" fontAlgn="auto">
              <a:spcBef>
                <a:spcPts val="0"/>
              </a:spcBef>
              <a:spcAft>
                <a:spcPts val="0"/>
              </a:spcAft>
            </a:pPr>
            <a:r>
              <a:rPr lang="en-GB" sz="700" b="0" dirty="0" smtClean="0">
                <a:solidFill>
                  <a:srgbClr val="343434"/>
                </a:solidFill>
              </a:rPr>
              <a:t>G: 136</a:t>
            </a:r>
          </a:p>
          <a:p>
            <a:pPr rtl="0" fontAlgn="auto">
              <a:spcBef>
                <a:spcPts val="0"/>
              </a:spcBef>
              <a:spcAft>
                <a:spcPts val="0"/>
              </a:spcAft>
            </a:pPr>
            <a:r>
              <a:rPr lang="en-GB" sz="700" b="0" dirty="0" smtClean="0">
                <a:solidFill>
                  <a:srgbClr val="343434"/>
                </a:solidFill>
              </a:rPr>
              <a:t>B: 185</a:t>
            </a:r>
            <a:endParaRPr lang="en-GB" sz="700" b="0" dirty="0">
              <a:solidFill>
                <a:srgbClr val="343434"/>
              </a:solidFill>
            </a:endParaRPr>
          </a:p>
        </p:txBody>
      </p:sp>
      <p:sp>
        <p:nvSpPr>
          <p:cNvPr id="84" name="Freeform 8"/>
          <p:cNvSpPr>
            <a:spLocks/>
          </p:cNvSpPr>
          <p:nvPr userDrawn="1"/>
        </p:nvSpPr>
        <p:spPr bwMode="auto">
          <a:xfrm>
            <a:off x="6742043"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41B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5" name="Rectangle 84"/>
          <p:cNvSpPr/>
          <p:nvPr userDrawn="1"/>
        </p:nvSpPr>
        <p:spPr>
          <a:xfrm>
            <a:off x="7211651"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b="0" dirty="0" smtClean="0">
                <a:solidFill>
                  <a:srgbClr val="343434"/>
                </a:solidFill>
              </a:rPr>
              <a:t>R: 65</a:t>
            </a:r>
          </a:p>
          <a:p>
            <a:pPr rtl="0" fontAlgn="auto">
              <a:spcBef>
                <a:spcPts val="0"/>
              </a:spcBef>
              <a:spcAft>
                <a:spcPts val="0"/>
              </a:spcAft>
            </a:pPr>
            <a:r>
              <a:rPr lang="en-GB" sz="700" b="0" dirty="0" smtClean="0">
                <a:solidFill>
                  <a:srgbClr val="343434"/>
                </a:solidFill>
              </a:rPr>
              <a:t>G: 182</a:t>
            </a:r>
          </a:p>
          <a:p>
            <a:pPr rtl="0" fontAlgn="auto">
              <a:spcBef>
                <a:spcPts val="0"/>
              </a:spcBef>
              <a:spcAft>
                <a:spcPts val="0"/>
              </a:spcAft>
            </a:pPr>
            <a:r>
              <a:rPr lang="en-GB" sz="700" b="0" dirty="0" smtClean="0">
                <a:solidFill>
                  <a:srgbClr val="343434"/>
                </a:solidFill>
              </a:rPr>
              <a:t>B: 230</a:t>
            </a:r>
            <a:endParaRPr lang="en-GB" sz="700" b="0" dirty="0">
              <a:solidFill>
                <a:srgbClr val="343434"/>
              </a:solidFill>
            </a:endParaRPr>
          </a:p>
        </p:txBody>
      </p:sp>
      <p:sp>
        <p:nvSpPr>
          <p:cNvPr id="86" name="Freeform 8"/>
          <p:cNvSpPr>
            <a:spLocks/>
          </p:cNvSpPr>
          <p:nvPr userDrawn="1"/>
        </p:nvSpPr>
        <p:spPr bwMode="auto">
          <a:xfrm>
            <a:off x="7903444"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7" name="Rectangle 86"/>
          <p:cNvSpPr/>
          <p:nvPr userDrawn="1"/>
        </p:nvSpPr>
        <p:spPr>
          <a:xfrm>
            <a:off x="8373052"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dirty="0" smtClean="0">
                <a:solidFill>
                  <a:srgbClr val="343434"/>
                </a:solidFill>
              </a:rPr>
              <a:t>2</a:t>
            </a:r>
            <a:r>
              <a:rPr lang="en-GB" sz="700" baseline="30000" dirty="0" smtClean="0">
                <a:solidFill>
                  <a:srgbClr val="343434"/>
                </a:solidFill>
              </a:rPr>
              <a:t>ND</a:t>
            </a:r>
            <a:r>
              <a:rPr lang="en-GB" sz="700" dirty="0" smtClean="0">
                <a:solidFill>
                  <a:srgbClr val="343434"/>
                </a:solidFill>
              </a:rPr>
              <a:t> DOSE</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151</a:t>
            </a:r>
          </a:p>
          <a:p>
            <a:pPr rtl="0" fontAlgn="auto">
              <a:spcBef>
                <a:spcPts val="0"/>
              </a:spcBef>
              <a:spcAft>
                <a:spcPts val="0"/>
              </a:spcAft>
            </a:pPr>
            <a:r>
              <a:rPr lang="en-GB" sz="700" b="0" dirty="0" smtClean="0">
                <a:solidFill>
                  <a:srgbClr val="343434"/>
                </a:solidFill>
              </a:rPr>
              <a:t>B: 169</a:t>
            </a:r>
            <a:endParaRPr lang="en-GB" sz="700" b="0" dirty="0">
              <a:solidFill>
                <a:srgbClr val="343434"/>
              </a:solidFill>
            </a:endParaRPr>
          </a:p>
        </p:txBody>
      </p:sp>
      <p:sp>
        <p:nvSpPr>
          <p:cNvPr id="88" name="Freeform 8"/>
          <p:cNvSpPr>
            <a:spLocks/>
          </p:cNvSpPr>
          <p:nvPr userDrawn="1"/>
        </p:nvSpPr>
        <p:spPr bwMode="auto">
          <a:xfrm>
            <a:off x="4419694"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33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9" name="Rectangle 88"/>
          <p:cNvSpPr/>
          <p:nvPr userDrawn="1"/>
        </p:nvSpPr>
        <p:spPr>
          <a:xfrm>
            <a:off x="4888339"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PNEUMO</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51</a:t>
            </a:r>
          </a:p>
          <a:p>
            <a:pPr rtl="0" fontAlgn="auto">
              <a:spcBef>
                <a:spcPts val="0"/>
              </a:spcBef>
              <a:spcAft>
                <a:spcPts val="0"/>
              </a:spcAft>
            </a:pPr>
            <a:r>
              <a:rPr lang="en-GB" sz="700" b="0" dirty="0" smtClean="0">
                <a:solidFill>
                  <a:srgbClr val="343434"/>
                </a:solidFill>
              </a:rPr>
              <a:t>B: 160</a:t>
            </a:r>
            <a:endParaRPr lang="en-GB" sz="700" b="0" dirty="0">
              <a:solidFill>
                <a:srgbClr val="343434"/>
              </a:solidFill>
            </a:endParaRPr>
          </a:p>
        </p:txBody>
      </p:sp>
      <p:sp>
        <p:nvSpPr>
          <p:cNvPr id="90" name="Freeform 8"/>
          <p:cNvSpPr>
            <a:spLocks/>
          </p:cNvSpPr>
          <p:nvPr userDrawn="1"/>
        </p:nvSpPr>
        <p:spPr bwMode="auto">
          <a:xfrm>
            <a:off x="5581246"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860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1" name="Rectangle 90"/>
          <p:cNvSpPr/>
          <p:nvPr userDrawn="1"/>
        </p:nvSpPr>
        <p:spPr>
          <a:xfrm>
            <a:off x="6049570"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ROTAVIRUS</a:t>
            </a:r>
          </a:p>
          <a:p>
            <a:pPr rtl="0" fontAlgn="auto">
              <a:spcBef>
                <a:spcPts val="0"/>
              </a:spcBef>
              <a:spcAft>
                <a:spcPts val="0"/>
              </a:spcAft>
            </a:pPr>
            <a:r>
              <a:rPr lang="en-GB" sz="700" b="0" dirty="0" smtClean="0">
                <a:solidFill>
                  <a:srgbClr val="343434"/>
                </a:solidFill>
              </a:rPr>
              <a:t>R: 216</a:t>
            </a:r>
          </a:p>
          <a:p>
            <a:pPr rtl="0" fontAlgn="auto">
              <a:spcBef>
                <a:spcPts val="0"/>
              </a:spcBef>
              <a:spcAft>
                <a:spcPts val="0"/>
              </a:spcAft>
            </a:pPr>
            <a:r>
              <a:rPr lang="en-GB" sz="700" b="0" dirty="0" smtClean="0">
                <a:solidFill>
                  <a:srgbClr val="343434"/>
                </a:solidFill>
              </a:rPr>
              <a:t>G: 96</a:t>
            </a:r>
          </a:p>
          <a:p>
            <a:pPr rtl="0" fontAlgn="auto">
              <a:spcBef>
                <a:spcPts val="0"/>
              </a:spcBef>
              <a:spcAft>
                <a:spcPts val="0"/>
              </a:spcAft>
            </a:pPr>
            <a:r>
              <a:rPr lang="en-GB" sz="700" b="0" dirty="0" smtClean="0">
                <a:solidFill>
                  <a:srgbClr val="343434"/>
                </a:solidFill>
              </a:rPr>
              <a:t>B: 24</a:t>
            </a:r>
            <a:endParaRPr lang="en-GB" sz="700" b="0" dirty="0">
              <a:solidFill>
                <a:srgbClr val="343434"/>
              </a:solidFill>
            </a:endParaRPr>
          </a:p>
        </p:txBody>
      </p:sp>
      <p:sp>
        <p:nvSpPr>
          <p:cNvPr id="92" name="Freeform 8"/>
          <p:cNvSpPr>
            <a:spLocks/>
          </p:cNvSpPr>
          <p:nvPr userDrawn="1"/>
        </p:nvSpPr>
        <p:spPr bwMode="auto">
          <a:xfrm>
            <a:off x="6742800"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EAA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3" name="Rectangle 92"/>
          <p:cNvSpPr/>
          <p:nvPr userDrawn="1"/>
        </p:nvSpPr>
        <p:spPr>
          <a:xfrm>
            <a:off x="7210800"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YELLOW</a:t>
            </a:r>
          </a:p>
          <a:p>
            <a:pPr rtl="0" fontAlgn="auto">
              <a:spcBef>
                <a:spcPts val="0"/>
              </a:spcBef>
              <a:spcAft>
                <a:spcPts val="0"/>
              </a:spcAft>
            </a:pPr>
            <a:r>
              <a:rPr lang="en-GB" sz="700" dirty="0" smtClean="0">
                <a:solidFill>
                  <a:srgbClr val="343434"/>
                </a:solidFill>
              </a:rPr>
              <a:t>FEVER</a:t>
            </a:r>
          </a:p>
          <a:p>
            <a:pPr rtl="0" fontAlgn="auto">
              <a:spcBef>
                <a:spcPts val="0"/>
              </a:spcBef>
              <a:spcAft>
                <a:spcPts val="0"/>
              </a:spcAft>
            </a:pPr>
            <a:r>
              <a:rPr lang="en-GB" sz="700" b="0" dirty="0" smtClean="0">
                <a:solidFill>
                  <a:srgbClr val="343434"/>
                </a:solidFill>
              </a:rPr>
              <a:t>R: 234</a:t>
            </a:r>
          </a:p>
          <a:p>
            <a:pPr rtl="0" fontAlgn="auto">
              <a:spcBef>
                <a:spcPts val="0"/>
              </a:spcBef>
              <a:spcAft>
                <a:spcPts val="0"/>
              </a:spcAft>
            </a:pPr>
            <a:r>
              <a:rPr lang="en-GB" sz="700" b="0" dirty="0" smtClean="0">
                <a:solidFill>
                  <a:srgbClr val="343434"/>
                </a:solidFill>
              </a:rPr>
              <a:t>G: 170</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94" name="Freeform 8"/>
          <p:cNvSpPr>
            <a:spLocks/>
          </p:cNvSpPr>
          <p:nvPr userDrawn="1"/>
        </p:nvSpPr>
        <p:spPr bwMode="auto">
          <a:xfrm>
            <a:off x="935038"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F5C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5" name="Rectangle 94"/>
          <p:cNvSpPr/>
          <p:nvPr userDrawn="1"/>
        </p:nvSpPr>
        <p:spPr>
          <a:xfrm>
            <a:off x="1404646"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CHOLERA</a:t>
            </a:r>
          </a:p>
          <a:p>
            <a:pPr rtl="0" fontAlgn="auto">
              <a:spcBef>
                <a:spcPts val="0"/>
              </a:spcBef>
              <a:spcAft>
                <a:spcPts val="0"/>
              </a:spcAft>
            </a:pPr>
            <a:r>
              <a:rPr lang="en-GB" sz="700" b="0" dirty="0" smtClean="0">
                <a:solidFill>
                  <a:srgbClr val="343434"/>
                </a:solidFill>
              </a:rPr>
              <a:t>R: 175</a:t>
            </a:r>
          </a:p>
          <a:p>
            <a:pPr rtl="0" fontAlgn="auto">
              <a:spcBef>
                <a:spcPts val="0"/>
              </a:spcBef>
              <a:spcAft>
                <a:spcPts val="0"/>
              </a:spcAft>
            </a:pPr>
            <a:r>
              <a:rPr lang="en-GB" sz="700" b="0" dirty="0" smtClean="0">
                <a:solidFill>
                  <a:srgbClr val="343434"/>
                </a:solidFill>
              </a:rPr>
              <a:t>G: 92</a:t>
            </a:r>
          </a:p>
          <a:p>
            <a:pPr rtl="0" fontAlgn="auto">
              <a:spcBef>
                <a:spcPts val="0"/>
              </a:spcBef>
              <a:spcAft>
                <a:spcPts val="0"/>
              </a:spcAft>
            </a:pPr>
            <a:r>
              <a:rPr lang="en-GB" sz="700" b="0" dirty="0" smtClean="0">
                <a:solidFill>
                  <a:srgbClr val="343434"/>
                </a:solidFill>
              </a:rPr>
              <a:t>B: 55</a:t>
            </a:r>
            <a:endParaRPr lang="en-GB" sz="700" b="0" dirty="0">
              <a:solidFill>
                <a:srgbClr val="343434"/>
              </a:solidFill>
            </a:endParaRPr>
          </a:p>
        </p:txBody>
      </p:sp>
      <p:sp>
        <p:nvSpPr>
          <p:cNvPr id="96" name="Freeform 8"/>
          <p:cNvSpPr>
            <a:spLocks/>
          </p:cNvSpPr>
          <p:nvPr userDrawn="1"/>
        </p:nvSpPr>
        <p:spPr bwMode="auto">
          <a:xfrm>
            <a:off x="2096439"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50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7" name="Rectangle 96"/>
          <p:cNvSpPr/>
          <p:nvPr userDrawn="1"/>
        </p:nvSpPr>
        <p:spPr>
          <a:xfrm>
            <a:off x="2566047"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HEPB</a:t>
            </a:r>
          </a:p>
          <a:p>
            <a:pPr rtl="0" fontAlgn="auto">
              <a:spcBef>
                <a:spcPts val="0"/>
              </a:spcBef>
              <a:spcAft>
                <a:spcPts val="0"/>
              </a:spcAft>
            </a:pPr>
            <a:r>
              <a:rPr lang="en-GB" sz="700" b="0" dirty="0" smtClean="0">
                <a:solidFill>
                  <a:srgbClr val="343434"/>
                </a:solidFill>
              </a:rPr>
              <a:t>R: 213</a:t>
            </a:r>
          </a:p>
          <a:p>
            <a:pPr rtl="0" fontAlgn="auto">
              <a:spcBef>
                <a:spcPts val="0"/>
              </a:spcBef>
              <a:spcAft>
                <a:spcPts val="0"/>
              </a:spcAft>
            </a:pPr>
            <a:r>
              <a:rPr lang="en-GB" sz="700" b="0" dirty="0" smtClean="0">
                <a:solidFill>
                  <a:srgbClr val="343434"/>
                </a:solidFill>
              </a:rPr>
              <a:t>G: 0</a:t>
            </a:r>
          </a:p>
          <a:p>
            <a:pPr rtl="0" fontAlgn="auto">
              <a:spcBef>
                <a:spcPts val="0"/>
              </a:spcBef>
              <a:spcAft>
                <a:spcPts val="0"/>
              </a:spcAft>
            </a:pPr>
            <a:r>
              <a:rPr lang="en-GB" sz="700" b="0" dirty="0" smtClean="0">
                <a:solidFill>
                  <a:srgbClr val="343434"/>
                </a:solidFill>
              </a:rPr>
              <a:t>B: 50</a:t>
            </a:r>
            <a:endParaRPr lang="en-GB" sz="700" b="0" dirty="0">
              <a:solidFill>
                <a:srgbClr val="343434"/>
              </a:solidFill>
            </a:endParaRPr>
          </a:p>
        </p:txBody>
      </p:sp>
      <p:sp>
        <p:nvSpPr>
          <p:cNvPr id="98" name="Freeform 8"/>
          <p:cNvSpPr>
            <a:spLocks/>
          </p:cNvSpPr>
          <p:nvPr userDrawn="1"/>
        </p:nvSpPr>
        <p:spPr bwMode="auto">
          <a:xfrm>
            <a:off x="3257840"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F59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9" name="Rectangle 98"/>
          <p:cNvSpPr/>
          <p:nvPr userDrawn="1"/>
        </p:nvSpPr>
        <p:spPr>
          <a:xfrm>
            <a:off x="3727448"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HPV</a:t>
            </a:r>
          </a:p>
          <a:p>
            <a:pPr rtl="0" fontAlgn="auto">
              <a:spcBef>
                <a:spcPts val="0"/>
              </a:spcBef>
              <a:spcAft>
                <a:spcPts val="0"/>
              </a:spcAft>
            </a:pPr>
            <a:r>
              <a:rPr lang="en-GB" sz="700" b="0" dirty="0" smtClean="0">
                <a:solidFill>
                  <a:srgbClr val="343434"/>
                </a:solidFill>
              </a:rPr>
              <a:t>R: 245</a:t>
            </a:r>
          </a:p>
          <a:p>
            <a:pPr rtl="0" fontAlgn="auto">
              <a:spcBef>
                <a:spcPts val="0"/>
              </a:spcBef>
              <a:spcAft>
                <a:spcPts val="0"/>
              </a:spcAft>
            </a:pPr>
            <a:r>
              <a:rPr lang="en-GB" sz="700" b="0" dirty="0" smtClean="0">
                <a:solidFill>
                  <a:srgbClr val="343434"/>
                </a:solidFill>
              </a:rPr>
              <a:t>G: 155</a:t>
            </a:r>
          </a:p>
          <a:p>
            <a:pPr rtl="0" fontAlgn="auto">
              <a:spcBef>
                <a:spcPts val="0"/>
              </a:spcBef>
              <a:spcAft>
                <a:spcPts val="0"/>
              </a:spcAft>
            </a:pPr>
            <a:r>
              <a:rPr lang="en-GB" sz="700" b="0" dirty="0" smtClean="0">
                <a:solidFill>
                  <a:srgbClr val="343434"/>
                </a:solidFill>
              </a:rPr>
              <a:t>B: 187</a:t>
            </a:r>
            <a:endParaRPr lang="en-GB" sz="700" b="0" dirty="0">
              <a:solidFill>
                <a:srgbClr val="343434"/>
              </a:solidFill>
            </a:endParaRPr>
          </a:p>
        </p:txBody>
      </p:sp>
      <p:sp>
        <p:nvSpPr>
          <p:cNvPr id="100" name="Freeform 8"/>
          <p:cNvSpPr>
            <a:spLocks/>
          </p:cNvSpPr>
          <p:nvPr userDrawn="1"/>
        </p:nvSpPr>
        <p:spPr bwMode="auto">
          <a:xfrm>
            <a:off x="935038"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5A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1" name="Rectangle 100"/>
          <p:cNvSpPr/>
          <p:nvPr userDrawn="1"/>
        </p:nvSpPr>
        <p:spPr>
          <a:xfrm>
            <a:off x="1404646"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dirty="0" smtClean="0">
                <a:solidFill>
                  <a:srgbClr val="343434"/>
                </a:solidFill>
              </a:rPr>
              <a:t>RUBELLA</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90</a:t>
            </a:r>
          </a:p>
          <a:p>
            <a:pPr rtl="0" fontAlgn="auto">
              <a:spcBef>
                <a:spcPts val="0"/>
              </a:spcBef>
              <a:spcAft>
                <a:spcPts val="0"/>
              </a:spcAft>
            </a:pPr>
            <a:r>
              <a:rPr lang="en-GB" sz="700" b="0" dirty="0" smtClean="0">
                <a:solidFill>
                  <a:srgbClr val="343434"/>
                </a:solidFill>
              </a:rPr>
              <a:t>B: 112</a:t>
            </a:r>
            <a:endParaRPr lang="en-GB" sz="700" b="0" dirty="0">
              <a:solidFill>
                <a:srgbClr val="343434"/>
              </a:solidFill>
            </a:endParaRPr>
          </a:p>
        </p:txBody>
      </p:sp>
      <p:sp>
        <p:nvSpPr>
          <p:cNvPr id="102" name="Freeform 8"/>
          <p:cNvSpPr>
            <a:spLocks/>
          </p:cNvSpPr>
          <p:nvPr userDrawn="1"/>
        </p:nvSpPr>
        <p:spPr bwMode="auto">
          <a:xfrm>
            <a:off x="2096590"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6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3" name="Rectangle 102"/>
          <p:cNvSpPr/>
          <p:nvPr userDrawn="1"/>
        </p:nvSpPr>
        <p:spPr>
          <a:xfrm>
            <a:off x="2565877"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MENINGITIS</a:t>
            </a:r>
          </a:p>
          <a:p>
            <a:pPr rtl="0" fontAlgn="auto">
              <a:spcBef>
                <a:spcPts val="0"/>
              </a:spcBef>
              <a:spcAft>
                <a:spcPts val="0"/>
              </a:spcAft>
            </a:pPr>
            <a:r>
              <a:rPr lang="en-GB" sz="700" dirty="0" smtClean="0">
                <a:solidFill>
                  <a:srgbClr val="343434"/>
                </a:solidFill>
              </a:rPr>
              <a:t>A</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150</a:t>
            </a:r>
          </a:p>
          <a:p>
            <a:pPr rtl="0" fontAlgn="auto">
              <a:spcBef>
                <a:spcPts val="0"/>
              </a:spcBef>
              <a:spcAft>
                <a:spcPts val="0"/>
              </a:spcAft>
            </a:pPr>
            <a:r>
              <a:rPr lang="en-GB" sz="700" b="0" dirty="0" smtClean="0">
                <a:solidFill>
                  <a:srgbClr val="343434"/>
                </a:solidFill>
              </a:rPr>
              <a:t>B: 57</a:t>
            </a:r>
            <a:endParaRPr lang="en-GB" sz="700" b="0" dirty="0">
              <a:solidFill>
                <a:srgbClr val="343434"/>
              </a:solidFill>
            </a:endParaRPr>
          </a:p>
        </p:txBody>
      </p:sp>
      <p:sp>
        <p:nvSpPr>
          <p:cNvPr id="104" name="Freeform 8"/>
          <p:cNvSpPr>
            <a:spLocks/>
          </p:cNvSpPr>
          <p:nvPr userDrawn="1"/>
        </p:nvSpPr>
        <p:spPr bwMode="auto">
          <a:xfrm>
            <a:off x="3258142"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532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5" name="Rectangle 104"/>
          <p:cNvSpPr/>
          <p:nvPr userDrawn="1"/>
        </p:nvSpPr>
        <p:spPr>
          <a:xfrm>
            <a:off x="3727108"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PENTA</a:t>
            </a:r>
          </a:p>
          <a:p>
            <a:pPr rtl="0" fontAlgn="auto">
              <a:spcBef>
                <a:spcPts val="0"/>
              </a:spcBef>
              <a:spcAft>
                <a:spcPts val="0"/>
              </a:spcAft>
            </a:pPr>
            <a:r>
              <a:rPr lang="en-GB" sz="700" dirty="0" smtClean="0">
                <a:solidFill>
                  <a:srgbClr val="343434"/>
                </a:solidFill>
              </a:rPr>
              <a:t>DTP–HEP-HIB</a:t>
            </a:r>
          </a:p>
          <a:p>
            <a:pPr rtl="0" fontAlgn="auto">
              <a:spcBef>
                <a:spcPts val="0"/>
              </a:spcBef>
              <a:spcAft>
                <a:spcPts val="0"/>
              </a:spcAft>
            </a:pPr>
            <a:r>
              <a:rPr lang="en-GB" sz="700" b="0" dirty="0" smtClean="0">
                <a:solidFill>
                  <a:srgbClr val="343434"/>
                </a:solidFill>
              </a:rPr>
              <a:t>R: 101</a:t>
            </a:r>
          </a:p>
          <a:p>
            <a:pPr rtl="0" fontAlgn="auto">
              <a:spcBef>
                <a:spcPts val="0"/>
              </a:spcBef>
              <a:spcAft>
                <a:spcPts val="0"/>
              </a:spcAft>
            </a:pPr>
            <a:r>
              <a:rPr lang="en-GB" sz="700" b="0" dirty="0" smtClean="0">
                <a:solidFill>
                  <a:srgbClr val="343434"/>
                </a:solidFill>
              </a:rPr>
              <a:t>G: 50</a:t>
            </a:r>
          </a:p>
          <a:p>
            <a:pPr rtl="0" fontAlgn="auto">
              <a:spcBef>
                <a:spcPts val="0"/>
              </a:spcBef>
              <a:spcAft>
                <a:spcPts val="0"/>
              </a:spcAft>
            </a:pPr>
            <a:r>
              <a:rPr lang="en-GB" sz="700" b="0" dirty="0" smtClean="0">
                <a:solidFill>
                  <a:srgbClr val="343434"/>
                </a:solidFill>
              </a:rPr>
              <a:t>B: 121</a:t>
            </a:r>
            <a:endParaRPr lang="en-GB" sz="700" b="0" dirty="0">
              <a:solidFill>
                <a:srgbClr val="343434"/>
              </a:solidFill>
            </a:endParaRPr>
          </a:p>
        </p:txBody>
      </p:sp>
      <p:sp>
        <p:nvSpPr>
          <p:cNvPr id="106" name="Rectangle 105"/>
          <p:cNvSpPr/>
          <p:nvPr userDrawn="1"/>
        </p:nvSpPr>
        <p:spPr>
          <a:xfrm>
            <a:off x="5580112" y="5279243"/>
            <a:ext cx="3168601" cy="756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rtl="0" fontAlgn="auto">
              <a:spcBef>
                <a:spcPts val="0"/>
              </a:spcBef>
              <a:spcAft>
                <a:spcPts val="0"/>
              </a:spcAft>
            </a:pPr>
            <a:r>
              <a:rPr lang="en-GB" sz="1200" dirty="0" smtClean="0">
                <a:solidFill>
                  <a:srgbClr val="343434"/>
                </a:solidFill>
              </a:rPr>
              <a:t>Please use the four </a:t>
            </a:r>
            <a:r>
              <a:rPr lang="en-GB" sz="1200" dirty="0" err="1" smtClean="0">
                <a:solidFill>
                  <a:srgbClr val="343434"/>
                </a:solidFill>
              </a:rPr>
              <a:t>Gavi</a:t>
            </a:r>
            <a:r>
              <a:rPr lang="en-GB" sz="1200" dirty="0" smtClean="0">
                <a:solidFill>
                  <a:srgbClr val="343434"/>
                </a:solidFill>
              </a:rPr>
              <a:t> corporate colours where possible.  Specific strategic goals </a:t>
            </a:r>
            <a:br>
              <a:rPr lang="en-GB" sz="1200" dirty="0" smtClean="0">
                <a:solidFill>
                  <a:srgbClr val="343434"/>
                </a:solidFill>
              </a:rPr>
            </a:br>
            <a:r>
              <a:rPr lang="en-GB" sz="1200" dirty="0" smtClean="0">
                <a:solidFill>
                  <a:srgbClr val="343434"/>
                </a:solidFill>
              </a:rPr>
              <a:t>or vaccines should be highlighted using the key above. </a:t>
            </a:r>
          </a:p>
        </p:txBody>
      </p:sp>
      <p:sp>
        <p:nvSpPr>
          <p:cNvPr id="107" name="Freeform 8"/>
          <p:cNvSpPr>
            <a:spLocks/>
          </p:cNvSpPr>
          <p:nvPr userDrawn="1"/>
        </p:nvSpPr>
        <p:spPr bwMode="auto">
          <a:xfrm>
            <a:off x="4420800"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4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8" name="Rectangle 107"/>
          <p:cNvSpPr/>
          <p:nvPr userDrawn="1"/>
        </p:nvSpPr>
        <p:spPr>
          <a:xfrm>
            <a:off x="4888800"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RABIES</a:t>
            </a:r>
          </a:p>
          <a:p>
            <a:pPr rtl="0" fontAlgn="auto">
              <a:spcBef>
                <a:spcPts val="0"/>
              </a:spcBef>
              <a:spcAft>
                <a:spcPts val="0"/>
              </a:spcAft>
            </a:pPr>
            <a:r>
              <a:rPr lang="en-GB" sz="700" b="0" dirty="0" smtClean="0">
                <a:solidFill>
                  <a:srgbClr val="343434"/>
                </a:solidFill>
              </a:rPr>
              <a:t>R: 100</a:t>
            </a:r>
          </a:p>
          <a:p>
            <a:pPr rtl="0" fontAlgn="auto">
              <a:spcBef>
                <a:spcPts val="0"/>
              </a:spcBef>
              <a:spcAft>
                <a:spcPts val="0"/>
              </a:spcAft>
            </a:pPr>
            <a:r>
              <a:rPr lang="en-GB" sz="700" b="0" dirty="0" smtClean="0">
                <a:solidFill>
                  <a:srgbClr val="343434"/>
                </a:solidFill>
              </a:rPr>
              <a:t>G: 99</a:t>
            </a:r>
          </a:p>
          <a:p>
            <a:pPr rtl="0" fontAlgn="auto">
              <a:spcBef>
                <a:spcPts val="0"/>
              </a:spcBef>
              <a:spcAft>
                <a:spcPts val="0"/>
              </a:spcAft>
            </a:pPr>
            <a:r>
              <a:rPr lang="en-GB" sz="700" b="0" dirty="0" smtClean="0">
                <a:solidFill>
                  <a:srgbClr val="343434"/>
                </a:solidFill>
              </a:rPr>
              <a:t>B: 99</a:t>
            </a:r>
            <a:endParaRPr lang="en-GB" sz="700" b="0" dirty="0">
              <a:solidFill>
                <a:srgbClr val="343434"/>
              </a:solidFill>
            </a:endParaRPr>
          </a:p>
        </p:txBody>
      </p:sp>
      <p:sp>
        <p:nvSpPr>
          <p:cNvPr id="109" name="Freeform 8"/>
          <p:cNvSpPr>
            <a:spLocks/>
          </p:cNvSpPr>
          <p:nvPr userDrawn="1"/>
        </p:nvSpPr>
        <p:spPr bwMode="auto">
          <a:xfrm>
            <a:off x="935038"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0" name="Rectangle 109"/>
          <p:cNvSpPr/>
          <p:nvPr userDrawn="1"/>
        </p:nvSpPr>
        <p:spPr>
          <a:xfrm>
            <a:off x="1404646"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DENGUE</a:t>
            </a:r>
          </a:p>
          <a:p>
            <a:pPr rtl="0" fontAlgn="auto">
              <a:spcBef>
                <a:spcPts val="0"/>
              </a:spcBef>
              <a:spcAft>
                <a:spcPts val="0"/>
              </a:spcAft>
            </a:pPr>
            <a:r>
              <a:rPr lang="en-GB" sz="700" b="0" dirty="0" smtClean="0">
                <a:solidFill>
                  <a:srgbClr val="343434"/>
                </a:solidFill>
              </a:rPr>
              <a:t>R: 198</a:t>
            </a:r>
          </a:p>
          <a:p>
            <a:pPr rtl="0" fontAlgn="auto">
              <a:spcBef>
                <a:spcPts val="0"/>
              </a:spcBef>
              <a:spcAft>
                <a:spcPts val="0"/>
              </a:spcAft>
            </a:pPr>
            <a:r>
              <a:rPr lang="en-GB" sz="700" b="0" dirty="0" smtClean="0">
                <a:solidFill>
                  <a:srgbClr val="343434"/>
                </a:solidFill>
              </a:rPr>
              <a:t>G: 198</a:t>
            </a:r>
          </a:p>
          <a:p>
            <a:pPr rtl="0" fontAlgn="auto">
              <a:spcBef>
                <a:spcPts val="0"/>
              </a:spcBef>
              <a:spcAft>
                <a:spcPts val="0"/>
              </a:spcAft>
            </a:pPr>
            <a:r>
              <a:rPr lang="en-GB" sz="700" b="0" dirty="0" smtClean="0">
                <a:solidFill>
                  <a:srgbClr val="343434"/>
                </a:solidFill>
              </a:rPr>
              <a:t>B: 198</a:t>
            </a:r>
            <a:endParaRPr lang="en-GB" sz="700" b="0" dirty="0">
              <a:solidFill>
                <a:srgbClr val="343434"/>
              </a:solidFill>
            </a:endParaRPr>
          </a:p>
        </p:txBody>
      </p:sp>
      <p:sp>
        <p:nvSpPr>
          <p:cNvPr id="111" name="Freeform 8"/>
          <p:cNvSpPr>
            <a:spLocks/>
          </p:cNvSpPr>
          <p:nvPr userDrawn="1"/>
        </p:nvSpPr>
        <p:spPr bwMode="auto">
          <a:xfrm>
            <a:off x="2096959"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8A8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2" name="Rectangle 111"/>
          <p:cNvSpPr/>
          <p:nvPr userDrawn="1"/>
        </p:nvSpPr>
        <p:spPr>
          <a:xfrm>
            <a:off x="2566031"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MALARIA</a:t>
            </a:r>
          </a:p>
          <a:p>
            <a:pPr rtl="0" fontAlgn="auto">
              <a:spcBef>
                <a:spcPts val="0"/>
              </a:spcBef>
              <a:spcAft>
                <a:spcPts val="0"/>
              </a:spcAft>
            </a:pPr>
            <a:r>
              <a:rPr lang="en-GB" sz="700" b="0" dirty="0" smtClean="0">
                <a:solidFill>
                  <a:srgbClr val="343434"/>
                </a:solidFill>
              </a:rPr>
              <a:t>R: 168</a:t>
            </a:r>
          </a:p>
          <a:p>
            <a:pPr rtl="0" fontAlgn="auto">
              <a:spcBef>
                <a:spcPts val="0"/>
              </a:spcBef>
              <a:spcAft>
                <a:spcPts val="0"/>
              </a:spcAft>
            </a:pPr>
            <a:r>
              <a:rPr lang="en-GB" sz="700" b="0" dirty="0" smtClean="0">
                <a:solidFill>
                  <a:srgbClr val="343434"/>
                </a:solidFill>
              </a:rPr>
              <a:t>G: 168</a:t>
            </a:r>
          </a:p>
          <a:p>
            <a:pPr rtl="0" fontAlgn="auto">
              <a:spcBef>
                <a:spcPts val="0"/>
              </a:spcBef>
              <a:spcAft>
                <a:spcPts val="0"/>
              </a:spcAft>
            </a:pPr>
            <a:r>
              <a:rPr lang="en-GB" sz="700" b="0" dirty="0" smtClean="0">
                <a:solidFill>
                  <a:srgbClr val="343434"/>
                </a:solidFill>
              </a:rPr>
              <a:t>B: 167</a:t>
            </a:r>
            <a:endParaRPr lang="en-GB" sz="700" b="0" dirty="0">
              <a:solidFill>
                <a:srgbClr val="343434"/>
              </a:solidFill>
            </a:endParaRPr>
          </a:p>
        </p:txBody>
      </p:sp>
      <p:sp>
        <p:nvSpPr>
          <p:cNvPr id="113" name="Freeform 8"/>
          <p:cNvSpPr>
            <a:spLocks/>
          </p:cNvSpPr>
          <p:nvPr userDrawn="1"/>
        </p:nvSpPr>
        <p:spPr bwMode="auto">
          <a:xfrm>
            <a:off x="3258880"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4" name="Rectangle 113"/>
          <p:cNvSpPr/>
          <p:nvPr userDrawn="1"/>
        </p:nvSpPr>
        <p:spPr>
          <a:xfrm>
            <a:off x="3727416"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MATERNAL</a:t>
            </a:r>
          </a:p>
          <a:p>
            <a:pPr rtl="0" fontAlgn="auto">
              <a:spcBef>
                <a:spcPts val="0"/>
              </a:spcBef>
              <a:spcAft>
                <a:spcPts val="0"/>
              </a:spcAft>
            </a:pPr>
            <a:r>
              <a:rPr lang="en-GB" sz="700" dirty="0" smtClean="0">
                <a:solidFill>
                  <a:srgbClr val="343434"/>
                </a:solidFill>
              </a:rPr>
              <a:t>FLU</a:t>
            </a:r>
          </a:p>
          <a:p>
            <a:pPr rtl="0" fontAlgn="auto">
              <a:spcBef>
                <a:spcPts val="0"/>
              </a:spcBef>
              <a:spcAft>
                <a:spcPts val="0"/>
              </a:spcAft>
            </a:pPr>
            <a:r>
              <a:rPr lang="en-GB" sz="700" b="0" dirty="0" smtClean="0">
                <a:solidFill>
                  <a:srgbClr val="343434"/>
                </a:solidFill>
              </a:rPr>
              <a:t>R: 135</a:t>
            </a:r>
          </a:p>
          <a:p>
            <a:pPr rtl="0" fontAlgn="auto">
              <a:spcBef>
                <a:spcPts val="0"/>
              </a:spcBef>
              <a:spcAft>
                <a:spcPts val="0"/>
              </a:spcAft>
            </a:pPr>
            <a:r>
              <a:rPr lang="en-GB" sz="700" b="0" dirty="0" smtClean="0">
                <a:solidFill>
                  <a:srgbClr val="343434"/>
                </a:solidFill>
              </a:rPr>
              <a:t>G: 135</a:t>
            </a:r>
          </a:p>
          <a:p>
            <a:pPr rtl="0" fontAlgn="auto">
              <a:spcBef>
                <a:spcPts val="0"/>
              </a:spcBef>
              <a:spcAft>
                <a:spcPts val="0"/>
              </a:spcAft>
            </a:pPr>
            <a:r>
              <a:rPr lang="en-GB" sz="700" b="0" dirty="0" smtClean="0">
                <a:solidFill>
                  <a:srgbClr val="343434"/>
                </a:solidFill>
              </a:rPr>
              <a:t>B: 135</a:t>
            </a:r>
            <a:endParaRPr lang="en-GB" sz="700" b="0" dirty="0">
              <a:solidFill>
                <a:srgbClr val="343434"/>
              </a:solidFill>
            </a:endParaRPr>
          </a:p>
        </p:txBody>
      </p:sp>
      <p:sp>
        <p:nvSpPr>
          <p:cNvPr id="115" name="Freeform 8"/>
          <p:cNvSpPr>
            <a:spLocks/>
          </p:cNvSpPr>
          <p:nvPr userDrawn="1"/>
        </p:nvSpPr>
        <p:spPr bwMode="auto">
          <a:xfrm>
            <a:off x="7903444"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7D7061"/>
          </a:solidFill>
          <a:ln>
            <a:noFill/>
          </a:ln>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6" name="Rectangle 115"/>
          <p:cNvSpPr/>
          <p:nvPr userDrawn="1"/>
        </p:nvSpPr>
        <p:spPr>
          <a:xfrm>
            <a:off x="8373052"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TYPHOÏD</a:t>
            </a:r>
          </a:p>
          <a:p>
            <a:pPr rtl="0" fontAlgn="auto">
              <a:spcBef>
                <a:spcPts val="0"/>
              </a:spcBef>
              <a:spcAft>
                <a:spcPts val="0"/>
              </a:spcAft>
            </a:pPr>
            <a:r>
              <a:rPr lang="en-GB" sz="700" b="0" dirty="0" smtClean="0">
                <a:solidFill>
                  <a:srgbClr val="343434"/>
                </a:solidFill>
              </a:rPr>
              <a:t>R: 125</a:t>
            </a:r>
          </a:p>
          <a:p>
            <a:pPr rtl="0" fontAlgn="auto">
              <a:spcBef>
                <a:spcPts val="0"/>
              </a:spcBef>
              <a:spcAft>
                <a:spcPts val="0"/>
              </a:spcAft>
            </a:pPr>
            <a:r>
              <a:rPr lang="en-GB" sz="700" b="0" dirty="0" smtClean="0">
                <a:solidFill>
                  <a:srgbClr val="343434"/>
                </a:solidFill>
              </a:rPr>
              <a:t>G: 112</a:t>
            </a:r>
          </a:p>
          <a:p>
            <a:pPr rtl="0" fontAlgn="auto">
              <a:spcBef>
                <a:spcPts val="0"/>
              </a:spcBef>
              <a:spcAft>
                <a:spcPts val="0"/>
              </a:spcAft>
            </a:pPr>
            <a:r>
              <a:rPr lang="en-GB" sz="700" b="0" dirty="0" smtClean="0">
                <a:solidFill>
                  <a:srgbClr val="343434"/>
                </a:solidFill>
              </a:rPr>
              <a:t>B: 97</a:t>
            </a:r>
            <a:endParaRPr lang="en-GB" sz="700" b="0" dirty="0">
              <a:solidFill>
                <a:srgbClr val="343434"/>
              </a:solidFill>
            </a:endParaRPr>
          </a:p>
        </p:txBody>
      </p:sp>
      <p:sp>
        <p:nvSpPr>
          <p:cNvPr id="4" name="ZoneTexte 3"/>
          <p:cNvSpPr txBox="1"/>
          <p:nvPr userDrawn="1"/>
        </p:nvSpPr>
        <p:spPr>
          <a:xfrm>
            <a:off x="840535" y="0"/>
            <a:ext cx="7908178" cy="1080094"/>
          </a:xfrm>
          <a:prstGeom prst="rect">
            <a:avLst/>
          </a:prstGeom>
          <a:noFill/>
        </p:spPr>
        <p:txBody>
          <a:bodyPr wrap="square" rtlCol="0" anchor="b" anchorCtr="0">
            <a:noAutofit/>
          </a:bodyPr>
          <a:lstStyle/>
          <a:p>
            <a:pPr rtl="0" fontAlgn="auto">
              <a:spcBef>
                <a:spcPts val="0"/>
              </a:spcBef>
              <a:spcAft>
                <a:spcPts val="0"/>
              </a:spcAft>
            </a:pPr>
            <a:r>
              <a:rPr lang="en-GB" sz="2800" b="0" dirty="0" smtClean="0">
                <a:solidFill>
                  <a:srgbClr val="005CB9"/>
                </a:solidFill>
                <a:latin typeface="Arial"/>
                <a:cs typeface="+mn-cs"/>
              </a:rPr>
              <a:t>BRAND COLOUR PALETTE</a:t>
            </a:r>
            <a:endParaRPr lang="en-GB" sz="2800" b="0" dirty="0">
              <a:solidFill>
                <a:srgbClr val="005CB9"/>
              </a:solidFill>
              <a:latin typeface="Arial"/>
              <a:cs typeface="+mn-cs"/>
            </a:endParaRPr>
          </a:p>
        </p:txBody>
      </p:sp>
    </p:spTree>
    <p:extLst>
      <p:ext uri="{BB962C8B-B14F-4D97-AF65-F5344CB8AC3E}">
        <p14:creationId xmlns:p14="http://schemas.microsoft.com/office/powerpoint/2010/main" val="130952397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
  <p:cSld name="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5"/>
            <a:ext cx="7345362"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3" name="Espace réservé de la date 12"/>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4" name="Espace réservé du numéro de diapositive 13"/>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5" name="Espace réservé du pied de page 14"/>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1065401662"/>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Cover_Blue">
    <p:spTree>
      <p:nvGrpSpPr>
        <p:cNvPr id="1" name=""/>
        <p:cNvGrpSpPr/>
        <p:nvPr/>
      </p:nvGrpSpPr>
      <p:grpSpPr>
        <a:xfrm>
          <a:off x="0" y="0"/>
          <a:ext cx="0" cy="0"/>
          <a:chOff x="0" y="0"/>
          <a:chExt cx="0" cy="0"/>
        </a:xfrm>
      </p:grpSpPr>
      <p:pic>
        <p:nvPicPr>
          <p:cNvPr id="14" name="Image 13" descr="FD_02_bleu.png"/>
          <p:cNvPicPr>
            <a:picLocks noChangeAspect="1"/>
          </p:cNvPicPr>
          <p:nvPr userDrawn="1"/>
        </p:nvPicPr>
        <p:blipFill>
          <a:blip r:embed="rId2" cstate="print"/>
          <a:stretch>
            <a:fillRect/>
          </a:stretch>
        </p:blipFill>
        <p:spPr bwMode="gray">
          <a:xfrm>
            <a:off x="0" y="0"/>
            <a:ext cx="9144000" cy="5157788"/>
          </a:xfrm>
          <a:prstGeom prst="rect">
            <a:avLst/>
          </a:prstGeom>
        </p:spPr>
      </p:pic>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314"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TITLE</a:t>
            </a:r>
          </a:p>
        </p:txBody>
      </p:sp>
      <p:sp>
        <p:nvSpPr>
          <p:cNvPr id="8" name="Espace réservé du texte 8"/>
          <p:cNvSpPr>
            <a:spLocks noGrp="1"/>
          </p:cNvSpPr>
          <p:nvPr>
            <p:ph type="body" sz="quarter" idx="14" hasCustomPrompt="1"/>
          </p:nvPr>
        </p:nvSpPr>
        <p:spPr bwMode="gray">
          <a:xfrm>
            <a:off x="468314" y="3585600"/>
            <a:ext cx="4824411" cy="1479600"/>
          </a:xfrm>
        </p:spPr>
        <p:txBody>
          <a:bodyPr anchor="t" anchorCtr="0"/>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SUBTITLE</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8" name="Rectangle 17"/>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190575672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Cover_Picture_2">
    <p:spTree>
      <p:nvGrpSpPr>
        <p:cNvPr id="1" name=""/>
        <p:cNvGrpSpPr/>
        <p:nvPr/>
      </p:nvGrpSpPr>
      <p:grpSpPr>
        <a:xfrm>
          <a:off x="0" y="0"/>
          <a:ext cx="0" cy="0"/>
          <a:chOff x="0" y="0"/>
          <a:chExt cx="0" cy="0"/>
        </a:xfrm>
      </p:grpSpPr>
      <p:pic>
        <p:nvPicPr>
          <p:cNvPr id="21" name="Image 20" descr="FD_1_L254.png"/>
          <p:cNvPicPr>
            <a:picLocks noChangeAspect="1"/>
          </p:cNvPicPr>
          <p:nvPr userDrawn="1"/>
        </p:nvPicPr>
        <p:blipFill>
          <a:blip r:embed="rId2" cstate="print"/>
          <a:stretch>
            <a:fillRect/>
          </a:stretch>
        </p:blipFill>
        <p:spPr bwMode="gray">
          <a:xfrm>
            <a:off x="1" y="0"/>
            <a:ext cx="9144000" cy="5157788"/>
          </a:xfrm>
          <a:prstGeom prst="rect">
            <a:avLst/>
          </a:prstGeom>
        </p:spPr>
      </p:pic>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TITLE</a:t>
            </a:r>
          </a:p>
        </p:txBody>
      </p:sp>
      <p:sp>
        <p:nvSpPr>
          <p:cNvPr id="8" name="Espace réservé du texte 8"/>
          <p:cNvSpPr>
            <a:spLocks noGrp="1"/>
          </p:cNvSpPr>
          <p:nvPr>
            <p:ph type="body" sz="quarter" idx="14" hasCustomPrompt="1"/>
          </p:nvPr>
        </p:nvSpPr>
        <p:spPr bwMode="gray">
          <a:xfrm>
            <a:off x="468314" y="3585600"/>
            <a:ext cx="3592800" cy="1479600"/>
          </a:xfrm>
        </p:spPr>
        <p:txBody>
          <a:bodyPr anchor="t" anchorCtr="0"/>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SUBTITLE</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
        <p:nvSpPr>
          <p:cNvPr id="18" name="Espace réservé pour une image  17"/>
          <p:cNvSpPr>
            <a:spLocks noGrp="1"/>
          </p:cNvSpPr>
          <p:nvPr>
            <p:ph type="pic" sz="quarter" idx="18" hasCustomPrompt="1"/>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GB" noProof="0" dirty="0" smtClean="0"/>
              <a:t>Select your own photo</a:t>
            </a:r>
            <a:endParaRPr lang="en-GB" noProof="0" dirty="0"/>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2784364367"/>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Chapter_Layout">
    <p:spTree>
      <p:nvGrpSpPr>
        <p:cNvPr id="1" name=""/>
        <p:cNvGrpSpPr/>
        <p:nvPr/>
      </p:nvGrpSpPr>
      <p:grpSpPr>
        <a:xfrm>
          <a:off x="0" y="0"/>
          <a:ext cx="0" cy="0"/>
          <a:chOff x="0" y="0"/>
          <a:chExt cx="0" cy="0"/>
        </a:xfrm>
      </p:grpSpPr>
      <p:pic>
        <p:nvPicPr>
          <p:cNvPr id="18" name="Image 17" descr="FD_03_chap_110x190,5.png"/>
          <p:cNvPicPr>
            <a:picLocks noChangeAspect="1"/>
          </p:cNvPicPr>
          <p:nvPr userDrawn="1"/>
        </p:nvPicPr>
        <p:blipFill>
          <a:blip r:embed="rId2" cstate="print"/>
          <a:stretch>
            <a:fillRect/>
          </a:stretch>
        </p:blipFill>
        <p:spPr bwMode="gray">
          <a:xfrm>
            <a:off x="0" y="0"/>
            <a:ext cx="3959352" cy="6858000"/>
          </a:xfrm>
          <a:prstGeom prst="rect">
            <a:avLst/>
          </a:prstGeom>
        </p:spPr>
      </p:pic>
      <p:sp>
        <p:nvSpPr>
          <p:cNvPr id="2" name="Titre 1"/>
          <p:cNvSpPr>
            <a:spLocks noGrp="1"/>
          </p:cNvSpPr>
          <p:nvPr>
            <p:ph type="title" hasCustomPrompt="1"/>
          </p:nvPr>
        </p:nvSpPr>
        <p:spPr bwMode="gray">
          <a:xfrm>
            <a:off x="3635374" y="1036638"/>
            <a:ext cx="4645025" cy="1268759"/>
          </a:xfrm>
        </p:spPr>
        <p:txBody>
          <a:bodyPr/>
          <a:lstStyle/>
          <a:p>
            <a:r>
              <a:rPr lang="en-GB" noProof="0" dirty="0" smtClean="0"/>
              <a:t>TITLE</a:t>
            </a:r>
            <a:endParaRPr lang="en-GB" noProof="0" dirty="0"/>
          </a:p>
        </p:txBody>
      </p:sp>
      <p:sp>
        <p:nvSpPr>
          <p:cNvPr id="10" name="Espace réservé du texte 9"/>
          <p:cNvSpPr>
            <a:spLocks noGrp="1"/>
          </p:cNvSpPr>
          <p:nvPr>
            <p:ph type="body" sz="quarter" idx="13" hasCustomPrompt="1"/>
          </p:nvPr>
        </p:nvSpPr>
        <p:spPr bwMode="gray">
          <a:xfrm>
            <a:off x="3635375" y="2574000"/>
            <a:ext cx="4645025" cy="3447388"/>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texte 9"/>
          <p:cNvSpPr>
            <a:spLocks noGrp="1"/>
          </p:cNvSpPr>
          <p:nvPr>
            <p:ph type="body" sz="quarter" idx="14" hasCustomPrompt="1"/>
          </p:nvPr>
        </p:nvSpPr>
        <p:spPr bwMode="gray">
          <a:xfrm>
            <a:off x="0" y="139974"/>
            <a:ext cx="2628000" cy="5017814"/>
          </a:xfrm>
        </p:spPr>
        <p:txBody>
          <a:bodyPr/>
          <a:lstStyle>
            <a:lvl1pPr algn="r">
              <a:defRPr sz="16600" b="1">
                <a:solidFill>
                  <a:schemeClr val="bg1"/>
                </a:solidFill>
              </a:defRPr>
            </a:lvl1pPr>
          </a:lstStyle>
          <a:p>
            <a:pPr lvl="0"/>
            <a:r>
              <a:rPr lang="en-GB" noProof="0" dirty="0" smtClean="0"/>
              <a:t>0</a:t>
            </a:r>
            <a:endParaRPr lang="en-GB" noProof="0" dirty="0"/>
          </a:p>
        </p:txBody>
      </p:sp>
      <p:sp>
        <p:nvSpPr>
          <p:cNvPr id="11" name="Espace réservé de la date 10"/>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2" name="Espace réservé du numéro de diapositive 11"/>
          <p:cNvSpPr>
            <a:spLocks noGrp="1"/>
          </p:cNvSpPr>
          <p:nvPr>
            <p:ph type="sldNum" sz="quarter" idx="16"/>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3" name="Espace réservé du pied de page 12"/>
          <p:cNvSpPr>
            <a:spLocks noGrp="1"/>
          </p:cNvSpPr>
          <p:nvPr>
            <p:ph type="ftr" sz="quarter" idx="17"/>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6" name="Rectangle 15"/>
          <p:cNvSpPr/>
          <p:nvPr userDrawn="1"/>
        </p:nvSpPr>
        <p:spPr bwMode="gray">
          <a:xfrm>
            <a:off x="3636000" y="2377741"/>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67707110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Picture&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3635896" y="1304925"/>
            <a:ext cx="4644504"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9" name="Espace réservé pour une image  8"/>
          <p:cNvSpPr>
            <a:spLocks noGrp="1"/>
          </p:cNvSpPr>
          <p:nvPr>
            <p:ph type="pic" sz="quarter" idx="13" hasCustomPrompt="1"/>
          </p:nvPr>
        </p:nvSpPr>
        <p:spPr bwMode="gray">
          <a:xfrm>
            <a:off x="0" y="1341438"/>
            <a:ext cx="3419038" cy="4679950"/>
          </a:xfrm>
        </p:spPr>
        <p:txBody>
          <a:bodyPr tIns="1008000" anchor="ctr" anchorCtr="0"/>
          <a:lstStyle>
            <a:lvl1pPr algn="ctr">
              <a:defRPr/>
            </a:lvl1pPr>
          </a:lstStyle>
          <a:p>
            <a:r>
              <a:rPr lang="en-GB" noProof="0" dirty="0" smtClean="0"/>
              <a:t>Select your own photo</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2" name="Espace réservé du pied de page 11"/>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13435101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5"/>
            <a:ext cx="3564000"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7" name="Espace réservé de la date 6"/>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8" name="Espace réservé du numéro de diapositive 7"/>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9" name="Espace réservé du contenu 2"/>
          <p:cNvSpPr>
            <a:spLocks noGrp="1"/>
          </p:cNvSpPr>
          <p:nvPr>
            <p:ph idx="13" hasCustomPrompt="1"/>
          </p:nvPr>
        </p:nvSpPr>
        <p:spPr bwMode="gray">
          <a:xfrm>
            <a:off x="4716400" y="1304925"/>
            <a:ext cx="3564000"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112984303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Text&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7345362"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83704984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Text&amp;Content&amp;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4392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pour une image  8"/>
          <p:cNvSpPr>
            <a:spLocks noGrp="1"/>
          </p:cNvSpPr>
          <p:nvPr>
            <p:ph type="pic" sz="quarter" idx="17" hasCustomPrompt="1"/>
          </p:nvPr>
        </p:nvSpPr>
        <p:spPr bwMode="gray">
          <a:xfrm>
            <a:off x="5544400" y="2781388"/>
            <a:ext cx="2736000" cy="3240000"/>
          </a:xfrm>
        </p:spPr>
        <p:txBody>
          <a:bodyPr tIns="1008000" anchor="ctr" anchorCtr="0"/>
          <a:lstStyle>
            <a:lvl1pPr algn="ctr">
              <a:defRPr/>
            </a:lvl1pPr>
          </a:lstStyle>
          <a:p>
            <a:r>
              <a:rPr lang="en-GB" noProof="0" dirty="0" smtClean="0"/>
              <a:t>Select your own photo</a:t>
            </a:r>
            <a:endParaRPr lang="en-GB" noProof="0" dirty="0"/>
          </a:p>
        </p:txBody>
      </p:sp>
    </p:spTree>
    <p:extLst>
      <p:ext uri="{BB962C8B-B14F-4D97-AF65-F5344CB8AC3E}">
        <p14:creationId xmlns:p14="http://schemas.microsoft.com/office/powerpoint/2010/main" val="45992513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pic>
        <p:nvPicPr>
          <p:cNvPr id="6" name="Image 18" descr="FD_02.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gray">
          <a:xfrm>
            <a:off x="0" y="0"/>
            <a:ext cx="9144000" cy="515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p:nvPr userDrawn="1"/>
        </p:nvSpPr>
        <p:spPr bwMode="gray">
          <a:xfrm>
            <a:off x="3635375" y="5265738"/>
            <a:ext cx="5508625" cy="1592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fontAlgn="auto">
              <a:spcBef>
                <a:spcPts val="0"/>
              </a:spcBef>
              <a:spcAft>
                <a:spcPts val="0"/>
              </a:spcAft>
              <a:defRPr/>
            </a:pPr>
            <a:endParaRPr lang="en-US" sz="1800" b="0">
              <a:solidFill>
                <a:prstClr val="white"/>
              </a:solidFill>
            </a:endParaRPr>
          </a:p>
        </p:txBody>
      </p:sp>
      <p:pic>
        <p:nvPicPr>
          <p:cNvPr id="10" name="Image 19" descr="Bas_couv.pn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gray">
          <a:xfrm>
            <a:off x="0" y="5172075"/>
            <a:ext cx="3635375"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10"/>
          <p:cNvSpPr/>
          <p:nvPr userDrawn="1"/>
        </p:nvSpPr>
        <p:spPr bwMode="gray">
          <a:xfrm>
            <a:off x="3635375" y="6354763"/>
            <a:ext cx="5113338" cy="2873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algn="r" rtl="0" fontAlgn="auto">
              <a:spcBef>
                <a:spcPts val="0"/>
              </a:spcBef>
              <a:spcAft>
                <a:spcPts val="0"/>
              </a:spcAft>
              <a:defRPr/>
            </a:pPr>
            <a:r>
              <a:rPr lang="en-US" sz="1000" b="0" dirty="0" err="1">
                <a:solidFill>
                  <a:srgbClr val="95D600"/>
                </a:solidFill>
              </a:rPr>
              <a:t>www.gavi.org</a:t>
            </a:r>
            <a:endParaRPr lang="en-US" sz="1000" b="0" dirty="0">
              <a:solidFill>
                <a:srgbClr val="95D600"/>
              </a:solidFill>
            </a:endParaRPr>
          </a:p>
        </p:txBody>
      </p:sp>
      <p:cxnSp>
        <p:nvCxnSpPr>
          <p:cNvPr id="12" name="Connecteur droit 22"/>
          <p:cNvCxnSpPr/>
          <p:nvPr userDrawn="1"/>
        </p:nvCxnSpPr>
        <p:spPr bwMode="gray">
          <a:xfrm flipH="1">
            <a:off x="468313" y="3402013"/>
            <a:ext cx="24479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Espace réservé du texte 8"/>
          <p:cNvSpPr>
            <a:spLocks noGrp="1"/>
          </p:cNvSpPr>
          <p:nvPr>
            <p:ph type="body" sz="quarter" idx="13"/>
          </p:nvPr>
        </p:nvSpPr>
        <p:spPr bwMode="gray">
          <a:xfrm>
            <a:off x="468314" y="1036800"/>
            <a:ext cx="4824412" cy="2232000"/>
          </a:xfrm>
        </p:spPr>
        <p:txBody>
          <a:bodyPr anchor="b"/>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8" name="Espace réservé du texte 8"/>
          <p:cNvSpPr>
            <a:spLocks noGrp="1"/>
          </p:cNvSpPr>
          <p:nvPr>
            <p:ph type="body" sz="quarter" idx="14"/>
          </p:nvPr>
        </p:nvSpPr>
        <p:spPr bwMode="gray">
          <a:xfrm>
            <a:off x="468314" y="3585600"/>
            <a:ext cx="4824411" cy="1479600"/>
          </a:xfrm>
        </p:spPr>
        <p:txBody>
          <a:bodyPr/>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15" name="Espace réservé du texte 14"/>
          <p:cNvSpPr>
            <a:spLocks noGrp="1"/>
          </p:cNvSpPr>
          <p:nvPr>
            <p:ph type="body" sz="quarter" idx="19"/>
          </p:nvPr>
        </p:nvSpPr>
        <p:spPr bwMode="gray">
          <a:xfrm>
            <a:off x="3635376" y="6021388"/>
            <a:ext cx="5113338" cy="324000"/>
          </a:xfrm>
        </p:spPr>
        <p:txBody>
          <a:bodyPr anchor="b"/>
          <a:lstStyle>
            <a:lvl1pPr algn="r">
              <a:lnSpc>
                <a:spcPct val="100000"/>
              </a:lnSpc>
              <a:defRPr sz="1000" b="1">
                <a:solidFill>
                  <a:schemeClr val="accent3"/>
                </a:solidFill>
              </a:defRPr>
            </a:lvl1pPr>
          </a:lstStyle>
          <a:p>
            <a:pPr lvl="0"/>
            <a:r>
              <a:rPr lang="en-US" noProof="0" smtClean="0"/>
              <a:t>Click to edit Master text styles</a:t>
            </a:r>
          </a:p>
        </p:txBody>
      </p:sp>
      <p:sp>
        <p:nvSpPr>
          <p:cNvPr id="17" name="Espace réservé du texte 16"/>
          <p:cNvSpPr>
            <a:spLocks noGrp="1"/>
          </p:cNvSpPr>
          <p:nvPr>
            <p:ph type="body" sz="quarter" idx="20"/>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US" noProof="0" smtClean="0"/>
              <a:t>Click to edit Master text styles</a:t>
            </a:r>
          </a:p>
        </p:txBody>
      </p:sp>
      <p:sp>
        <p:nvSpPr>
          <p:cNvPr id="13" name="Espace réservé de la date 9"/>
          <p:cNvSpPr>
            <a:spLocks noGrp="1"/>
          </p:cNvSpPr>
          <p:nvPr>
            <p:ph type="dt" sz="half" idx="21"/>
          </p:nvPr>
        </p:nvSpPr>
        <p:spPr/>
        <p:txBody>
          <a:bodyPr/>
          <a:lstStyle>
            <a:lvl1pPr>
              <a:defRPr/>
            </a:lvl1pPr>
          </a:lstStyle>
          <a:p>
            <a:pPr>
              <a:defRPr/>
            </a:pPr>
            <a:r>
              <a:rPr lang="en-US">
                <a:solidFill>
                  <a:prstClr val="white">
                    <a:alpha val="0"/>
                  </a:prstClr>
                </a:solidFill>
              </a:rPr>
              <a:t>Date</a:t>
            </a:r>
          </a:p>
        </p:txBody>
      </p:sp>
      <p:sp>
        <p:nvSpPr>
          <p:cNvPr id="14" name="Espace réservé du numéro de diapositive 10"/>
          <p:cNvSpPr>
            <a:spLocks noGrp="1"/>
          </p:cNvSpPr>
          <p:nvPr>
            <p:ph type="sldNum" sz="quarter" idx="22"/>
          </p:nvPr>
        </p:nvSpPr>
        <p:spPr/>
        <p:txBody>
          <a:bodyPr/>
          <a:lstStyle>
            <a:lvl1pPr>
              <a:defRPr sz="100">
                <a:solidFill>
                  <a:schemeClr val="bg1">
                    <a:alpha val="0"/>
                  </a:schemeClr>
                </a:solidFill>
              </a:defRPr>
            </a:lvl1pPr>
          </a:lstStyle>
          <a:p>
            <a:pPr>
              <a:defRPr/>
            </a:pPr>
            <a:r>
              <a:rPr lang="en-US">
                <a:solidFill>
                  <a:prstClr val="white">
                    <a:alpha val="0"/>
                  </a:prstClr>
                </a:solidFill>
              </a:rPr>
              <a:t>Page: </a:t>
            </a:r>
            <a:fld id="{541ADD26-9626-44B7-849C-716E619042DF}" type="slidenum">
              <a:rPr lang="en-US">
                <a:solidFill>
                  <a:prstClr val="white">
                    <a:alpha val="0"/>
                  </a:prstClr>
                </a:solidFill>
              </a:rPr>
              <a:pPr>
                <a:defRPr/>
              </a:pPr>
              <a:t>‹#›</a:t>
            </a:fld>
            <a:endParaRPr lang="en-US">
              <a:solidFill>
                <a:prstClr val="white">
                  <a:alpha val="0"/>
                </a:prstClr>
              </a:solidFill>
            </a:endParaRPr>
          </a:p>
        </p:txBody>
      </p:sp>
      <p:sp>
        <p:nvSpPr>
          <p:cNvPr id="16" name="Espace réservé du pied de page 11"/>
          <p:cNvSpPr>
            <a:spLocks noGrp="1"/>
          </p:cNvSpPr>
          <p:nvPr>
            <p:ph type="ftr" sz="quarter" idx="23"/>
          </p:nvPr>
        </p:nvSpPr>
        <p:spPr>
          <a:xfrm>
            <a:off x="468313" y="523875"/>
            <a:ext cx="4824412" cy="360363"/>
          </a:xfrm>
        </p:spPr>
        <p:txBody>
          <a:bodyPr/>
          <a:lstStyle>
            <a:lvl1pPr algn="l">
              <a:defRPr sz="1800" b="0">
                <a:solidFill>
                  <a:schemeClr val="bg1"/>
                </a:solidFill>
              </a:defRPr>
            </a:lvl1pPr>
          </a:lstStyle>
          <a:p>
            <a:pPr>
              <a:defRPr/>
            </a:pPr>
            <a:r>
              <a:rPr lang="en-US">
                <a:solidFill>
                  <a:prstClr val="white"/>
                </a:solidFill>
              </a:rPr>
              <a:t>#vaccelerate</a:t>
            </a:r>
          </a:p>
        </p:txBody>
      </p:sp>
    </p:spTree>
    <p:extLst>
      <p:ext uri="{BB962C8B-B14F-4D97-AF65-F5344CB8AC3E}">
        <p14:creationId xmlns:p14="http://schemas.microsoft.com/office/powerpoint/2010/main" val="227675791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Text&amp;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356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du contenu 2"/>
          <p:cNvSpPr>
            <a:spLocks noGrp="1"/>
          </p:cNvSpPr>
          <p:nvPr>
            <p:ph idx="17" hasCustomPrompt="1"/>
          </p:nvPr>
        </p:nvSpPr>
        <p:spPr bwMode="gray">
          <a:xfrm>
            <a:off x="4716400" y="2781388"/>
            <a:ext cx="356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2295149401"/>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Text&amp;3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3" name="Espace réservé du contenu 2"/>
          <p:cNvSpPr>
            <a:spLocks noGrp="1"/>
          </p:cNvSpPr>
          <p:nvPr>
            <p:ph idx="17" hasCustomPrompt="1"/>
          </p:nvPr>
        </p:nvSpPr>
        <p:spPr bwMode="gray">
          <a:xfrm>
            <a:off x="3455719"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contenu 2"/>
          <p:cNvSpPr>
            <a:spLocks noGrp="1"/>
          </p:cNvSpPr>
          <p:nvPr>
            <p:ph idx="18" hasCustomPrompt="1"/>
          </p:nvPr>
        </p:nvSpPr>
        <p:spPr bwMode="gray">
          <a:xfrm>
            <a:off x="5976400"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1047329741"/>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4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4"/>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7" name="Espace réservé de la date 6"/>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8" name="Espace réservé du numéro de diapositive 7"/>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9" name="Espace réservé du contenu 2"/>
          <p:cNvSpPr>
            <a:spLocks noGrp="1"/>
          </p:cNvSpPr>
          <p:nvPr>
            <p:ph idx="13" hasCustomPrompt="1"/>
          </p:nvPr>
        </p:nvSpPr>
        <p:spPr bwMode="gray">
          <a:xfrm>
            <a:off x="4716400" y="1304925"/>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3" name="Espace réservé du contenu 2"/>
          <p:cNvSpPr>
            <a:spLocks noGrp="1"/>
          </p:cNvSpPr>
          <p:nvPr>
            <p:ph idx="14" hasCustomPrompt="1"/>
          </p:nvPr>
        </p:nvSpPr>
        <p:spPr bwMode="gray">
          <a:xfrm>
            <a:off x="935038" y="3771388"/>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contenu 2"/>
          <p:cNvSpPr>
            <a:spLocks noGrp="1"/>
          </p:cNvSpPr>
          <p:nvPr>
            <p:ph idx="15" hasCustomPrompt="1"/>
          </p:nvPr>
        </p:nvSpPr>
        <p:spPr bwMode="gray">
          <a:xfrm>
            <a:off x="4716400" y="3771388"/>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2555284319"/>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pour une image  8"/>
          <p:cNvSpPr>
            <a:spLocks noGrp="1"/>
          </p:cNvSpPr>
          <p:nvPr>
            <p:ph type="pic" sz="quarter" idx="17" hasCustomPrompt="1"/>
          </p:nvPr>
        </p:nvSpPr>
        <p:spPr bwMode="gray">
          <a:xfrm>
            <a:off x="935038" y="1341438"/>
            <a:ext cx="7345362" cy="4679950"/>
          </a:xfrm>
        </p:spPr>
        <p:txBody>
          <a:bodyPr tIns="1008000" anchor="ctr" anchorCtr="0"/>
          <a:lstStyle>
            <a:lvl1pPr algn="ctr">
              <a:defRPr/>
            </a:lvl1pPr>
          </a:lstStyle>
          <a:p>
            <a:r>
              <a:rPr lang="en-GB" noProof="0" dirty="0" smtClean="0"/>
              <a:t>Select your own photo</a:t>
            </a:r>
            <a:endParaRPr lang="en-GB" noProof="0" dirty="0"/>
          </a:p>
        </p:txBody>
      </p:sp>
    </p:spTree>
    <p:extLst>
      <p:ext uri="{BB962C8B-B14F-4D97-AF65-F5344CB8AC3E}">
        <p14:creationId xmlns:p14="http://schemas.microsoft.com/office/powerpoint/2010/main" val="302118301"/>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Text&amp;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10" name="Espace réservé du texte 9"/>
          <p:cNvSpPr>
            <a:spLocks noGrp="1"/>
          </p:cNvSpPr>
          <p:nvPr>
            <p:ph type="body" sz="quarter" idx="13" hasCustomPrompt="1"/>
          </p:nvPr>
        </p:nvSpPr>
        <p:spPr bwMode="gray">
          <a:xfrm>
            <a:off x="935038" y="1304924"/>
            <a:ext cx="7345362" cy="936626"/>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2241550"/>
            <a:ext cx="3564000" cy="324000"/>
          </a:xfrm>
          <a:solidFill>
            <a:schemeClr val="accent1"/>
          </a:solidFill>
          <a:ln w="9525">
            <a:solidFill>
              <a:schemeClr val="accent1"/>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935038" y="2565550"/>
            <a:ext cx="3564000" cy="1350000"/>
          </a:xfrm>
          <a:ln w="9525">
            <a:solidFill>
              <a:schemeClr val="accent1"/>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3" name="Espace réservé du texte 9"/>
          <p:cNvSpPr>
            <a:spLocks noGrp="1"/>
          </p:cNvSpPr>
          <p:nvPr>
            <p:ph type="body" sz="quarter" idx="21" hasCustomPrompt="1"/>
          </p:nvPr>
        </p:nvSpPr>
        <p:spPr bwMode="gray">
          <a:xfrm>
            <a:off x="4716400" y="2241550"/>
            <a:ext cx="3564000" cy="324000"/>
          </a:xfrm>
          <a:solidFill>
            <a:schemeClr val="accent2"/>
          </a:solidFill>
          <a:ln w="9525">
            <a:solidFill>
              <a:schemeClr val="accent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4" name="Espace réservé du texte 9"/>
          <p:cNvSpPr>
            <a:spLocks noGrp="1"/>
          </p:cNvSpPr>
          <p:nvPr>
            <p:ph type="body" sz="quarter" idx="22" hasCustomPrompt="1"/>
          </p:nvPr>
        </p:nvSpPr>
        <p:spPr bwMode="gray">
          <a:xfrm>
            <a:off x="4716400" y="2565550"/>
            <a:ext cx="3564000" cy="1350000"/>
          </a:xfrm>
          <a:ln w="9525">
            <a:solidFill>
              <a:schemeClr val="accent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5" name="Espace réservé du texte 9"/>
          <p:cNvSpPr>
            <a:spLocks noGrp="1"/>
          </p:cNvSpPr>
          <p:nvPr>
            <p:ph type="body" sz="quarter" idx="23" hasCustomPrompt="1"/>
          </p:nvPr>
        </p:nvSpPr>
        <p:spPr bwMode="gray">
          <a:xfrm>
            <a:off x="935038" y="4131488"/>
            <a:ext cx="3564000" cy="324000"/>
          </a:xfrm>
          <a:solidFill>
            <a:schemeClr val="accent3"/>
          </a:solidFill>
          <a:ln w="9525">
            <a:solidFill>
              <a:schemeClr val="accent3"/>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6" name="Espace réservé du texte 9"/>
          <p:cNvSpPr>
            <a:spLocks noGrp="1"/>
          </p:cNvSpPr>
          <p:nvPr>
            <p:ph type="body" sz="quarter" idx="24" hasCustomPrompt="1"/>
          </p:nvPr>
        </p:nvSpPr>
        <p:spPr bwMode="gray">
          <a:xfrm>
            <a:off x="935038" y="4455488"/>
            <a:ext cx="3564000" cy="1350000"/>
          </a:xfrm>
          <a:ln w="9525">
            <a:solidFill>
              <a:schemeClr val="accent3"/>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7" name="Espace réservé du texte 9"/>
          <p:cNvSpPr>
            <a:spLocks noGrp="1"/>
          </p:cNvSpPr>
          <p:nvPr>
            <p:ph type="body" sz="quarter" idx="25" hasCustomPrompt="1"/>
          </p:nvPr>
        </p:nvSpPr>
        <p:spPr bwMode="gray">
          <a:xfrm>
            <a:off x="4716400" y="4131488"/>
            <a:ext cx="3564000" cy="324000"/>
          </a:xfrm>
          <a:solidFill>
            <a:schemeClr val="bg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8" name="Espace réservé du texte 9"/>
          <p:cNvSpPr>
            <a:spLocks noGrp="1"/>
          </p:cNvSpPr>
          <p:nvPr>
            <p:ph type="body" sz="quarter" idx="26" hasCustomPrompt="1"/>
          </p:nvPr>
        </p:nvSpPr>
        <p:spPr bwMode="gray">
          <a:xfrm>
            <a:off x="4716400" y="4455488"/>
            <a:ext cx="3564000" cy="135000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367091003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1341438"/>
            <a:ext cx="1440000" cy="792000"/>
          </a:xfrm>
          <a:solidFill>
            <a:schemeClr val="accent1"/>
          </a:solidFill>
          <a:ln w="9525">
            <a:solidFill>
              <a:schemeClr val="accent1"/>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2376000" y="1341438"/>
            <a:ext cx="5904400" cy="792000"/>
          </a:xfrm>
          <a:ln w="9525">
            <a:solidFill>
              <a:schemeClr val="accent1"/>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16" name="Espace réservé du texte 9"/>
          <p:cNvSpPr>
            <a:spLocks noGrp="1"/>
          </p:cNvSpPr>
          <p:nvPr>
            <p:ph type="body" sz="quarter" idx="21" hasCustomPrompt="1"/>
          </p:nvPr>
        </p:nvSpPr>
        <p:spPr bwMode="gray">
          <a:xfrm>
            <a:off x="935038" y="2349555"/>
            <a:ext cx="1440000" cy="792000"/>
          </a:xfrm>
          <a:solidFill>
            <a:schemeClr val="accent2"/>
          </a:solidFill>
          <a:ln w="9525">
            <a:solidFill>
              <a:schemeClr val="accent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17" name="Espace réservé du texte 9"/>
          <p:cNvSpPr>
            <a:spLocks noGrp="1"/>
          </p:cNvSpPr>
          <p:nvPr>
            <p:ph type="body" sz="quarter" idx="22" hasCustomPrompt="1"/>
          </p:nvPr>
        </p:nvSpPr>
        <p:spPr bwMode="gray">
          <a:xfrm>
            <a:off x="2376000" y="2349555"/>
            <a:ext cx="5904400" cy="792000"/>
          </a:xfrm>
          <a:ln w="9525">
            <a:solidFill>
              <a:schemeClr val="accent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18" name="Espace réservé du texte 9"/>
          <p:cNvSpPr>
            <a:spLocks noGrp="1"/>
          </p:cNvSpPr>
          <p:nvPr>
            <p:ph type="body" sz="quarter" idx="23" hasCustomPrompt="1"/>
          </p:nvPr>
        </p:nvSpPr>
        <p:spPr bwMode="gray">
          <a:xfrm>
            <a:off x="935038" y="3357672"/>
            <a:ext cx="1440000" cy="792000"/>
          </a:xfrm>
          <a:solidFill>
            <a:schemeClr val="accent3"/>
          </a:solidFill>
          <a:ln w="9525">
            <a:solidFill>
              <a:schemeClr val="accent3"/>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19" name="Espace réservé du texte 9"/>
          <p:cNvSpPr>
            <a:spLocks noGrp="1"/>
          </p:cNvSpPr>
          <p:nvPr>
            <p:ph type="body" sz="quarter" idx="24" hasCustomPrompt="1"/>
          </p:nvPr>
        </p:nvSpPr>
        <p:spPr bwMode="gray">
          <a:xfrm>
            <a:off x="2376000" y="3357672"/>
            <a:ext cx="5904400" cy="792000"/>
          </a:xfrm>
          <a:ln w="9525">
            <a:solidFill>
              <a:schemeClr val="accent3"/>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0" name="Espace réservé du texte 9"/>
          <p:cNvSpPr>
            <a:spLocks noGrp="1"/>
          </p:cNvSpPr>
          <p:nvPr>
            <p:ph type="body" sz="quarter" idx="25" hasCustomPrompt="1"/>
          </p:nvPr>
        </p:nvSpPr>
        <p:spPr bwMode="gray">
          <a:xfrm>
            <a:off x="935038" y="4365788"/>
            <a:ext cx="1440000" cy="792000"/>
          </a:xfrm>
          <a:solidFill>
            <a:schemeClr val="bg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9" name="Espace réservé du texte 9"/>
          <p:cNvSpPr>
            <a:spLocks noGrp="1"/>
          </p:cNvSpPr>
          <p:nvPr>
            <p:ph type="body" sz="quarter" idx="26" hasCustomPrompt="1"/>
          </p:nvPr>
        </p:nvSpPr>
        <p:spPr bwMode="gray">
          <a:xfrm>
            <a:off x="2376000" y="4365788"/>
            <a:ext cx="5904400" cy="79200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3887201615"/>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2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1341438"/>
            <a:ext cx="3564000" cy="335714"/>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935038" y="1665438"/>
            <a:ext cx="3564000" cy="414005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3" name="Espace réservé du texte 9"/>
          <p:cNvSpPr>
            <a:spLocks noGrp="1"/>
          </p:cNvSpPr>
          <p:nvPr>
            <p:ph type="body" sz="quarter" idx="21" hasCustomPrompt="1"/>
          </p:nvPr>
        </p:nvSpPr>
        <p:spPr bwMode="gray">
          <a:xfrm>
            <a:off x="4716400" y="1341438"/>
            <a:ext cx="3564000" cy="335714"/>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4" name="Espace réservé du texte 9"/>
          <p:cNvSpPr>
            <a:spLocks noGrp="1"/>
          </p:cNvSpPr>
          <p:nvPr>
            <p:ph type="body" sz="quarter" idx="22" hasCustomPrompt="1"/>
          </p:nvPr>
        </p:nvSpPr>
        <p:spPr bwMode="gray">
          <a:xfrm>
            <a:off x="4716400" y="1665438"/>
            <a:ext cx="3564000" cy="414005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137354174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Thank_you_2">
    <p:spTree>
      <p:nvGrpSpPr>
        <p:cNvPr id="1" name=""/>
        <p:cNvGrpSpPr/>
        <p:nvPr/>
      </p:nvGrpSpPr>
      <p:grpSpPr>
        <a:xfrm>
          <a:off x="0" y="0"/>
          <a:ext cx="0" cy="0"/>
          <a:chOff x="0" y="0"/>
          <a:chExt cx="0" cy="0"/>
        </a:xfrm>
      </p:grpSpPr>
      <p:pic>
        <p:nvPicPr>
          <p:cNvPr id="21" name="Image 20" descr="Image_03.jpg"/>
          <p:cNvPicPr>
            <a:picLocks noChangeAspect="1"/>
          </p:cNvPicPr>
          <p:nvPr userDrawn="1"/>
        </p:nvPicPr>
        <p:blipFill>
          <a:blip r:embed="rId2" cstate="print"/>
          <a:stretch>
            <a:fillRect/>
          </a:stretch>
        </p:blipFill>
        <p:spPr bwMode="gray">
          <a:xfrm>
            <a:off x="4068000" y="0"/>
            <a:ext cx="5076000" cy="5185751"/>
          </a:xfrm>
          <a:prstGeom prst="rect">
            <a:avLst/>
          </a:prstGeom>
        </p:spPr>
      </p:pic>
      <p:sp>
        <p:nvSpPr>
          <p:cNvPr id="14" name="Forme libre 13"/>
          <p:cNvSpPr/>
          <p:nvPr userDrawn="1"/>
        </p:nvSpPr>
        <p:spPr bwMode="gray">
          <a:xfrm>
            <a:off x="1" y="0"/>
            <a:ext cx="6899275" cy="5157788"/>
          </a:xfrm>
          <a:custGeom>
            <a:avLst/>
            <a:gdLst>
              <a:gd name="connsiteX0" fmla="*/ 0 w 6899275"/>
              <a:gd name="connsiteY0" fmla="*/ 0 h 5157788"/>
              <a:gd name="connsiteX1" fmla="*/ 6899275 w 6899275"/>
              <a:gd name="connsiteY1" fmla="*/ 0 h 5157788"/>
              <a:gd name="connsiteX2" fmla="*/ 5436096 w 6899275"/>
              <a:gd name="connsiteY2" fmla="*/ 2564905 h 5157788"/>
              <a:gd name="connsiteX3" fmla="*/ 4192589 w 6899275"/>
              <a:gd name="connsiteY3" fmla="*/ 5157788 h 5157788"/>
              <a:gd name="connsiteX4" fmla="*/ 0 w 6899275"/>
              <a:gd name="connsiteY4" fmla="*/ 5157788 h 5157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9275" h="5157788">
                <a:moveTo>
                  <a:pt x="0" y="0"/>
                </a:moveTo>
                <a:lnTo>
                  <a:pt x="6899275" y="0"/>
                </a:lnTo>
                <a:cubicBezTo>
                  <a:pt x="6858543" y="709899"/>
                  <a:pt x="6060035" y="1706304"/>
                  <a:pt x="5436096" y="2564905"/>
                </a:cubicBezTo>
                <a:cubicBezTo>
                  <a:pt x="4375629" y="4028322"/>
                  <a:pt x="4276999" y="4546571"/>
                  <a:pt x="4192589" y="5157788"/>
                </a:cubicBezTo>
                <a:lnTo>
                  <a:pt x="0" y="5157788"/>
                </a:lnTo>
                <a:close/>
              </a:path>
            </a:pathLst>
          </a:cu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4"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r>
              <a:rPr lang="en-US" dirty="0" smtClean="0"/>
              <a:t>THANK YOU</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Tree>
    <p:extLst>
      <p:ext uri="{BB962C8B-B14F-4D97-AF65-F5344CB8AC3E}">
        <p14:creationId xmlns:p14="http://schemas.microsoft.com/office/powerpoint/2010/main" val="552796643"/>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Thank_you_picture_2">
    <p:spTree>
      <p:nvGrpSpPr>
        <p:cNvPr id="1" name=""/>
        <p:cNvGrpSpPr/>
        <p:nvPr/>
      </p:nvGrpSpPr>
      <p:grpSpPr>
        <a:xfrm>
          <a:off x="0" y="0"/>
          <a:ext cx="0" cy="0"/>
          <a:chOff x="0" y="0"/>
          <a:chExt cx="0" cy="0"/>
        </a:xfrm>
      </p:grpSpPr>
      <p:pic>
        <p:nvPicPr>
          <p:cNvPr id="21" name="Image 20" descr="FD_1_L254.png"/>
          <p:cNvPicPr>
            <a:picLocks noChangeAspect="1"/>
          </p:cNvPicPr>
          <p:nvPr userDrawn="1"/>
        </p:nvPicPr>
        <p:blipFill>
          <a:blip r:embed="rId2" cstate="print"/>
          <a:stretch>
            <a:fillRect/>
          </a:stretch>
        </p:blipFill>
        <p:spPr bwMode="gray">
          <a:xfrm>
            <a:off x="1" y="0"/>
            <a:ext cx="9144000" cy="5157788"/>
          </a:xfrm>
          <a:prstGeom prst="rect">
            <a:avLst/>
          </a:prstGeom>
        </p:spPr>
      </p:pic>
      <p:sp>
        <p:nvSpPr>
          <p:cNvPr id="18" name="Espace réservé pour une image  17"/>
          <p:cNvSpPr>
            <a:spLocks noGrp="1"/>
          </p:cNvSpPr>
          <p:nvPr>
            <p:ph type="pic" sz="quarter" idx="18" hasCustomPrompt="1"/>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GB" noProof="0" dirty="0" smtClean="0"/>
              <a:t>Select your own photo</a:t>
            </a:r>
            <a:endParaRPr lang="en-GB" noProof="0" dirty="0"/>
          </a:p>
        </p:txBody>
      </p:sp>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r>
              <a:rPr lang="en-US" dirty="0" smtClean="0"/>
              <a:t>THANK YOU</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Tree>
    <p:extLst>
      <p:ext uri="{BB962C8B-B14F-4D97-AF65-F5344CB8AC3E}">
        <p14:creationId xmlns:p14="http://schemas.microsoft.com/office/powerpoint/2010/main" val="2404555661"/>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Colors">
    <p:spTree>
      <p:nvGrpSpPr>
        <p:cNvPr id="1" name=""/>
        <p:cNvGrpSpPr/>
        <p:nvPr/>
      </p:nvGrpSpPr>
      <p:grpSpPr>
        <a:xfrm>
          <a:off x="0" y="0"/>
          <a:ext cx="0" cy="0"/>
          <a:chOff x="0" y="0"/>
          <a:chExt cx="0" cy="0"/>
        </a:xfrm>
      </p:grpSpPr>
      <p:sp>
        <p:nvSpPr>
          <p:cNvPr id="3" name="ZoneTexte 2"/>
          <p:cNvSpPr txBox="1"/>
          <p:nvPr userDrawn="1"/>
        </p:nvSpPr>
        <p:spPr>
          <a:xfrm>
            <a:off x="923670" y="1310115"/>
            <a:ext cx="3268918" cy="2244398"/>
          </a:xfrm>
          <a:prstGeom prst="rect">
            <a:avLst/>
          </a:prstGeom>
          <a:noFill/>
        </p:spPr>
        <p:txBody>
          <a:bodyPr wrap="square" lIns="0" tIns="0" rIns="0" bIns="0" rtlCol="0">
            <a:noAutofit/>
          </a:bodyPr>
          <a:lstStyle/>
          <a:p>
            <a:pPr rtl="0" fontAlgn="auto">
              <a:lnSpc>
                <a:spcPct val="110000"/>
              </a:lnSpc>
              <a:spcBef>
                <a:spcPts val="0"/>
              </a:spcBef>
              <a:spcAft>
                <a:spcPts val="0"/>
              </a:spcAft>
            </a:pPr>
            <a:r>
              <a:rPr lang="en-GB" sz="2000" dirty="0" smtClean="0">
                <a:solidFill>
                  <a:srgbClr val="005CB9"/>
                </a:solidFill>
                <a:latin typeface="Arial"/>
                <a:cs typeface="+mn-cs"/>
              </a:rPr>
              <a:t>Primary</a:t>
            </a:r>
          </a:p>
          <a:p>
            <a:pPr marL="357188" lvl="1" indent="-174625" rtl="0" fontAlgn="auto">
              <a:lnSpc>
                <a:spcPct val="110000"/>
              </a:lnSpc>
              <a:spcBef>
                <a:spcPts val="0"/>
              </a:spcBef>
              <a:spcAft>
                <a:spcPts val="0"/>
              </a:spcAft>
              <a:buClr>
                <a:srgbClr val="95D600"/>
              </a:buClr>
              <a:buFont typeface="Arial" panose="020B0604020202020204" pitchFamily="34" charset="0"/>
              <a:buChar char="•"/>
            </a:pPr>
            <a:r>
              <a:rPr lang="en-GB" sz="1800" dirty="0" smtClean="0">
                <a:solidFill>
                  <a:srgbClr val="343434"/>
                </a:solidFill>
                <a:latin typeface="Arial"/>
                <a:cs typeface="+mn-cs"/>
              </a:rPr>
              <a:t>Corporate Colours</a:t>
            </a:r>
          </a:p>
          <a:p>
            <a:pPr lvl="2" rtl="0" fontAlgn="auto">
              <a:lnSpc>
                <a:spcPct val="110000"/>
              </a:lnSpc>
              <a:spcBef>
                <a:spcPts val="0"/>
              </a:spcBef>
              <a:spcAft>
                <a:spcPts val="0"/>
              </a:spcAft>
            </a:pPr>
            <a:endParaRPr lang="en-GB" sz="1800" dirty="0" smtClean="0">
              <a:solidFill>
                <a:srgbClr val="343434"/>
              </a:solidFill>
              <a:latin typeface="Arial"/>
              <a:cs typeface="+mn-cs"/>
            </a:endParaRPr>
          </a:p>
          <a:p>
            <a:pPr lvl="2" rtl="0" fontAlgn="auto">
              <a:lnSpc>
                <a:spcPct val="110000"/>
              </a:lnSpc>
              <a:spcBef>
                <a:spcPts val="0"/>
              </a:spcBef>
              <a:spcAft>
                <a:spcPts val="0"/>
              </a:spcAft>
            </a:pPr>
            <a:endParaRPr lang="en-GB" sz="1800" dirty="0" smtClean="0">
              <a:solidFill>
                <a:srgbClr val="343434"/>
              </a:solidFill>
              <a:latin typeface="Arial"/>
              <a:cs typeface="+mn-cs"/>
            </a:endParaRPr>
          </a:p>
          <a:p>
            <a:pPr marL="357188" lvl="1" indent="-174625" rtl="0" fontAlgn="auto">
              <a:lnSpc>
                <a:spcPct val="110000"/>
              </a:lnSpc>
              <a:spcBef>
                <a:spcPts val="0"/>
              </a:spcBef>
              <a:spcAft>
                <a:spcPts val="0"/>
              </a:spcAft>
              <a:buClr>
                <a:srgbClr val="95D600"/>
              </a:buClr>
              <a:buFont typeface="Arial" panose="020B0604020202020204" pitchFamily="34" charset="0"/>
              <a:buChar char="•"/>
            </a:pPr>
            <a:r>
              <a:rPr lang="en-GB" sz="1800" dirty="0" smtClean="0">
                <a:solidFill>
                  <a:srgbClr val="343434"/>
                </a:solidFill>
                <a:latin typeface="Arial"/>
                <a:cs typeface="+mn-cs"/>
              </a:rPr>
              <a:t>Strategic Goal Colours</a:t>
            </a:r>
          </a:p>
          <a:p>
            <a:pPr lvl="2" rtl="0" fontAlgn="auto">
              <a:lnSpc>
                <a:spcPct val="110000"/>
              </a:lnSpc>
              <a:spcBef>
                <a:spcPts val="0"/>
              </a:spcBef>
              <a:spcAft>
                <a:spcPts val="0"/>
              </a:spcAft>
            </a:pPr>
            <a:endParaRPr lang="en-GB" sz="1800" b="0" dirty="0" smtClean="0">
              <a:solidFill>
                <a:srgbClr val="343434"/>
              </a:solidFill>
              <a:latin typeface="Arial"/>
              <a:cs typeface="+mn-cs"/>
            </a:endParaRPr>
          </a:p>
          <a:p>
            <a:pPr rtl="0" fontAlgn="auto">
              <a:lnSpc>
                <a:spcPct val="110000"/>
              </a:lnSpc>
              <a:spcBef>
                <a:spcPts val="0"/>
              </a:spcBef>
              <a:spcAft>
                <a:spcPts val="0"/>
              </a:spcAft>
            </a:pPr>
            <a:r>
              <a:rPr lang="en-GB" sz="2000" dirty="0" smtClean="0">
                <a:solidFill>
                  <a:srgbClr val="005CB9"/>
                </a:solidFill>
                <a:latin typeface="Arial"/>
                <a:cs typeface="+mn-cs"/>
              </a:rPr>
              <a:t>Secondary</a:t>
            </a:r>
          </a:p>
        </p:txBody>
      </p:sp>
      <p:sp>
        <p:nvSpPr>
          <p:cNvPr id="13" name="Espace réservé de la date 12"/>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4" name="Espace réservé du numéro de diapositive 13"/>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5" name="Espace réservé du pied de page 14"/>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64" name="Freeform 8"/>
          <p:cNvSpPr>
            <a:spLocks/>
          </p:cNvSpPr>
          <p:nvPr userDrawn="1"/>
        </p:nvSpPr>
        <p:spPr bwMode="auto">
          <a:xfrm>
            <a:off x="4420800"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5" name="Rectangle 64"/>
          <p:cNvSpPr/>
          <p:nvPr userDrawn="1"/>
        </p:nvSpPr>
        <p:spPr>
          <a:xfrm>
            <a:off x="4888800"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92</a:t>
            </a:r>
          </a:p>
          <a:p>
            <a:pPr rtl="0" fontAlgn="auto">
              <a:spcBef>
                <a:spcPts val="0"/>
              </a:spcBef>
              <a:spcAft>
                <a:spcPts val="0"/>
              </a:spcAft>
            </a:pPr>
            <a:r>
              <a:rPr lang="en-GB" sz="700" b="0" dirty="0" smtClean="0">
                <a:solidFill>
                  <a:srgbClr val="343434"/>
                </a:solidFill>
              </a:rPr>
              <a:t>B: 185</a:t>
            </a:r>
            <a:endParaRPr lang="en-GB" sz="700" b="0" dirty="0">
              <a:solidFill>
                <a:srgbClr val="343434"/>
              </a:solidFill>
            </a:endParaRPr>
          </a:p>
        </p:txBody>
      </p:sp>
      <p:sp>
        <p:nvSpPr>
          <p:cNvPr id="66" name="Freeform 8"/>
          <p:cNvSpPr>
            <a:spLocks/>
          </p:cNvSpPr>
          <p:nvPr userDrawn="1"/>
        </p:nvSpPr>
        <p:spPr bwMode="auto">
          <a:xfrm>
            <a:off x="5581681"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7" name="Rectangle 66"/>
          <p:cNvSpPr/>
          <p:nvPr userDrawn="1"/>
        </p:nvSpPr>
        <p:spPr>
          <a:xfrm>
            <a:off x="6050217"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161</a:t>
            </a:r>
          </a:p>
          <a:p>
            <a:pPr rtl="0" fontAlgn="auto">
              <a:spcBef>
                <a:spcPts val="0"/>
              </a:spcBef>
              <a:spcAft>
                <a:spcPts val="0"/>
              </a:spcAft>
            </a:pPr>
            <a:r>
              <a:rPr lang="en-GB" sz="700" b="0" dirty="0" smtClean="0">
                <a:solidFill>
                  <a:srgbClr val="343434"/>
                </a:solidFill>
              </a:rPr>
              <a:t>B: 223</a:t>
            </a:r>
            <a:endParaRPr lang="en-GB" sz="700" b="0" dirty="0">
              <a:solidFill>
                <a:srgbClr val="343434"/>
              </a:solidFill>
            </a:endParaRPr>
          </a:p>
        </p:txBody>
      </p:sp>
      <p:sp>
        <p:nvSpPr>
          <p:cNvPr id="68" name="Freeform 8"/>
          <p:cNvSpPr>
            <a:spLocks/>
          </p:cNvSpPr>
          <p:nvPr userDrawn="1"/>
        </p:nvSpPr>
        <p:spPr bwMode="auto">
          <a:xfrm>
            <a:off x="6742562"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9" name="Rectangle 68"/>
          <p:cNvSpPr/>
          <p:nvPr userDrawn="1"/>
        </p:nvSpPr>
        <p:spPr>
          <a:xfrm>
            <a:off x="7211634"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149</a:t>
            </a:r>
          </a:p>
          <a:p>
            <a:pPr rtl="0" fontAlgn="auto">
              <a:spcBef>
                <a:spcPts val="0"/>
              </a:spcBef>
              <a:spcAft>
                <a:spcPts val="0"/>
              </a:spcAft>
            </a:pPr>
            <a:r>
              <a:rPr lang="en-GB" sz="700" b="0" dirty="0" smtClean="0">
                <a:solidFill>
                  <a:srgbClr val="343434"/>
                </a:solidFill>
              </a:rPr>
              <a:t>G: 214</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70" name="Freeform 8"/>
          <p:cNvSpPr>
            <a:spLocks/>
          </p:cNvSpPr>
          <p:nvPr userDrawn="1"/>
        </p:nvSpPr>
        <p:spPr bwMode="auto">
          <a:xfrm>
            <a:off x="7903444"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1" name="Rectangle 70"/>
          <p:cNvSpPr/>
          <p:nvPr userDrawn="1"/>
        </p:nvSpPr>
        <p:spPr>
          <a:xfrm>
            <a:off x="8373052"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135</a:t>
            </a:r>
          </a:p>
          <a:p>
            <a:pPr rtl="0" fontAlgn="auto">
              <a:spcBef>
                <a:spcPts val="0"/>
              </a:spcBef>
              <a:spcAft>
                <a:spcPts val="0"/>
              </a:spcAft>
            </a:pPr>
            <a:r>
              <a:rPr lang="en-GB" sz="700" b="0" dirty="0" smtClean="0">
                <a:solidFill>
                  <a:srgbClr val="343434"/>
                </a:solidFill>
              </a:rPr>
              <a:t>G: 135</a:t>
            </a:r>
          </a:p>
          <a:p>
            <a:pPr rtl="0" fontAlgn="auto">
              <a:spcBef>
                <a:spcPts val="0"/>
              </a:spcBef>
              <a:spcAft>
                <a:spcPts val="0"/>
              </a:spcAft>
            </a:pPr>
            <a:r>
              <a:rPr lang="en-GB" sz="700" b="0" dirty="0" smtClean="0">
                <a:solidFill>
                  <a:srgbClr val="343434"/>
                </a:solidFill>
              </a:rPr>
              <a:t>B: 135</a:t>
            </a:r>
            <a:endParaRPr lang="en-GB" sz="700" b="0" dirty="0">
              <a:solidFill>
                <a:srgbClr val="343434"/>
              </a:solidFill>
            </a:endParaRPr>
          </a:p>
        </p:txBody>
      </p:sp>
      <p:sp>
        <p:nvSpPr>
          <p:cNvPr id="72" name="Freeform 8"/>
          <p:cNvSpPr>
            <a:spLocks/>
          </p:cNvSpPr>
          <p:nvPr userDrawn="1"/>
        </p:nvSpPr>
        <p:spPr bwMode="auto">
          <a:xfrm>
            <a:off x="4420800"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3" name="Rectangle 72"/>
          <p:cNvSpPr/>
          <p:nvPr userDrawn="1"/>
        </p:nvSpPr>
        <p:spPr>
          <a:xfrm>
            <a:off x="4888800"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ACCELERATE</a:t>
            </a:r>
          </a:p>
          <a:p>
            <a:pPr rtl="0" fontAlgn="auto">
              <a:spcBef>
                <a:spcPts val="0"/>
              </a:spcBef>
              <a:spcAft>
                <a:spcPts val="0"/>
              </a:spcAft>
            </a:pPr>
            <a:r>
              <a:rPr lang="en-GB" sz="700" dirty="0" smtClean="0">
                <a:solidFill>
                  <a:srgbClr val="343434"/>
                </a:solidFill>
              </a:rPr>
              <a:t>VACCINES</a:t>
            </a:r>
          </a:p>
          <a:p>
            <a:pPr rtl="0" fontAlgn="auto">
              <a:spcBef>
                <a:spcPts val="0"/>
              </a:spcBef>
              <a:spcAft>
                <a:spcPts val="0"/>
              </a:spcAft>
            </a:pPr>
            <a:r>
              <a:rPr lang="en-GB" sz="700" b="0" dirty="0" smtClean="0">
                <a:solidFill>
                  <a:srgbClr val="343434"/>
                </a:solidFill>
              </a:rPr>
              <a:t>R: 165</a:t>
            </a:r>
          </a:p>
          <a:p>
            <a:pPr rtl="0" fontAlgn="auto">
              <a:spcBef>
                <a:spcPts val="0"/>
              </a:spcBef>
              <a:spcAft>
                <a:spcPts val="0"/>
              </a:spcAft>
            </a:pPr>
            <a:r>
              <a:rPr lang="en-GB" sz="700" b="0" dirty="0" smtClean="0">
                <a:solidFill>
                  <a:srgbClr val="343434"/>
                </a:solidFill>
              </a:rPr>
              <a:t>G: 24</a:t>
            </a:r>
          </a:p>
          <a:p>
            <a:pPr rtl="0" fontAlgn="auto">
              <a:spcBef>
                <a:spcPts val="0"/>
              </a:spcBef>
              <a:spcAft>
                <a:spcPts val="0"/>
              </a:spcAft>
            </a:pPr>
            <a:r>
              <a:rPr lang="en-GB" sz="700" b="0" dirty="0" smtClean="0">
                <a:solidFill>
                  <a:srgbClr val="343434"/>
                </a:solidFill>
              </a:rPr>
              <a:t>B: 144</a:t>
            </a:r>
            <a:endParaRPr lang="en-GB" sz="700" b="0" dirty="0">
              <a:solidFill>
                <a:srgbClr val="343434"/>
              </a:solidFill>
            </a:endParaRPr>
          </a:p>
        </p:txBody>
      </p:sp>
      <p:sp>
        <p:nvSpPr>
          <p:cNvPr id="74" name="Freeform 8"/>
          <p:cNvSpPr>
            <a:spLocks/>
          </p:cNvSpPr>
          <p:nvPr userDrawn="1"/>
        </p:nvSpPr>
        <p:spPr bwMode="auto">
          <a:xfrm>
            <a:off x="5581681"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5" name="Rectangle 74"/>
          <p:cNvSpPr/>
          <p:nvPr userDrawn="1"/>
        </p:nvSpPr>
        <p:spPr>
          <a:xfrm>
            <a:off x="6050217"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STRENGTHEN</a:t>
            </a:r>
          </a:p>
          <a:p>
            <a:pPr rtl="0" fontAlgn="auto">
              <a:spcBef>
                <a:spcPts val="0"/>
              </a:spcBef>
              <a:spcAft>
                <a:spcPts val="0"/>
              </a:spcAft>
            </a:pPr>
            <a:r>
              <a:rPr lang="en-GB" sz="700" dirty="0" smtClean="0">
                <a:solidFill>
                  <a:srgbClr val="343434"/>
                </a:solidFill>
              </a:rPr>
              <a:t>CAPACITY</a:t>
            </a:r>
          </a:p>
          <a:p>
            <a:pPr rtl="0" fontAlgn="auto">
              <a:spcBef>
                <a:spcPts val="0"/>
              </a:spcBef>
              <a:spcAft>
                <a:spcPts val="0"/>
              </a:spcAft>
            </a:pPr>
            <a:r>
              <a:rPr lang="en-GB" sz="700" b="0" dirty="0" smtClean="0">
                <a:solidFill>
                  <a:srgbClr val="343434"/>
                </a:solidFill>
              </a:rPr>
              <a:t>R: 206</a:t>
            </a:r>
          </a:p>
          <a:p>
            <a:pPr rtl="0" fontAlgn="auto">
              <a:spcBef>
                <a:spcPts val="0"/>
              </a:spcBef>
              <a:spcAft>
                <a:spcPts val="0"/>
              </a:spcAft>
            </a:pPr>
            <a:r>
              <a:rPr lang="en-GB" sz="700" b="0" dirty="0" smtClean="0">
                <a:solidFill>
                  <a:srgbClr val="343434"/>
                </a:solidFill>
              </a:rPr>
              <a:t>G: 15</a:t>
            </a:r>
          </a:p>
          <a:p>
            <a:pPr rtl="0" fontAlgn="auto">
              <a:spcBef>
                <a:spcPts val="0"/>
              </a:spcBef>
              <a:spcAft>
                <a:spcPts val="0"/>
              </a:spcAft>
            </a:pPr>
            <a:r>
              <a:rPr lang="en-GB" sz="700" b="0" dirty="0" smtClean="0">
                <a:solidFill>
                  <a:srgbClr val="343434"/>
                </a:solidFill>
              </a:rPr>
              <a:t>B: 105</a:t>
            </a:r>
            <a:endParaRPr lang="en-GB" sz="700" b="0" dirty="0">
              <a:solidFill>
                <a:srgbClr val="343434"/>
              </a:solidFill>
            </a:endParaRPr>
          </a:p>
        </p:txBody>
      </p:sp>
      <p:sp>
        <p:nvSpPr>
          <p:cNvPr id="76" name="Freeform 8"/>
          <p:cNvSpPr>
            <a:spLocks/>
          </p:cNvSpPr>
          <p:nvPr userDrawn="1"/>
        </p:nvSpPr>
        <p:spPr bwMode="auto">
          <a:xfrm>
            <a:off x="6742562"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7" name="Rectangle 76"/>
          <p:cNvSpPr/>
          <p:nvPr userDrawn="1"/>
        </p:nvSpPr>
        <p:spPr>
          <a:xfrm>
            <a:off x="7211634"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INCREASE</a:t>
            </a:r>
          </a:p>
          <a:p>
            <a:pPr rtl="0" fontAlgn="auto">
              <a:spcBef>
                <a:spcPts val="0"/>
              </a:spcBef>
              <a:spcAft>
                <a:spcPts val="0"/>
              </a:spcAft>
            </a:pPr>
            <a:r>
              <a:rPr lang="en-GB" sz="700" dirty="0" smtClean="0">
                <a:solidFill>
                  <a:srgbClr val="343434"/>
                </a:solidFill>
              </a:rPr>
              <a:t>PREDICTABILITY</a:t>
            </a:r>
          </a:p>
          <a:p>
            <a:pPr rtl="0" fontAlgn="auto">
              <a:spcBef>
                <a:spcPts val="0"/>
              </a:spcBef>
              <a:spcAft>
                <a:spcPts val="0"/>
              </a:spcAft>
            </a:pPr>
            <a:r>
              <a:rPr lang="en-GB" sz="700" b="0" dirty="0" smtClean="0">
                <a:solidFill>
                  <a:srgbClr val="343434"/>
                </a:solidFill>
              </a:rPr>
              <a:t>R: 149</a:t>
            </a:r>
          </a:p>
          <a:p>
            <a:pPr rtl="0" fontAlgn="auto">
              <a:spcBef>
                <a:spcPts val="0"/>
              </a:spcBef>
              <a:spcAft>
                <a:spcPts val="0"/>
              </a:spcAft>
            </a:pPr>
            <a:r>
              <a:rPr lang="en-GB" sz="700" b="0" dirty="0" smtClean="0">
                <a:solidFill>
                  <a:srgbClr val="343434"/>
                </a:solidFill>
              </a:rPr>
              <a:t>G: 214</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78" name="Freeform 8"/>
          <p:cNvSpPr>
            <a:spLocks/>
          </p:cNvSpPr>
          <p:nvPr userDrawn="1"/>
        </p:nvSpPr>
        <p:spPr bwMode="auto">
          <a:xfrm>
            <a:off x="7903444"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9" name="Rectangle 78"/>
          <p:cNvSpPr/>
          <p:nvPr userDrawn="1"/>
        </p:nvSpPr>
        <p:spPr>
          <a:xfrm>
            <a:off x="8373052"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SHAPE</a:t>
            </a:r>
          </a:p>
          <a:p>
            <a:pPr rtl="0" fontAlgn="auto">
              <a:spcBef>
                <a:spcPts val="0"/>
              </a:spcBef>
              <a:spcAft>
                <a:spcPts val="0"/>
              </a:spcAft>
            </a:pPr>
            <a:r>
              <a:rPr lang="en-GB" sz="700" dirty="0" smtClean="0">
                <a:solidFill>
                  <a:srgbClr val="343434"/>
                </a:solidFill>
              </a:rPr>
              <a:t>THE MARKET</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161</a:t>
            </a:r>
          </a:p>
          <a:p>
            <a:pPr rtl="0" fontAlgn="auto">
              <a:spcBef>
                <a:spcPts val="0"/>
              </a:spcBef>
              <a:spcAft>
                <a:spcPts val="0"/>
              </a:spcAft>
            </a:pPr>
            <a:r>
              <a:rPr lang="en-GB" sz="700" b="0" dirty="0" smtClean="0">
                <a:solidFill>
                  <a:srgbClr val="343434"/>
                </a:solidFill>
              </a:rPr>
              <a:t>B: 223</a:t>
            </a:r>
            <a:endParaRPr lang="en-GB" sz="700" b="0" dirty="0">
              <a:solidFill>
                <a:srgbClr val="343434"/>
              </a:solidFill>
            </a:endParaRPr>
          </a:p>
        </p:txBody>
      </p:sp>
      <p:sp>
        <p:nvSpPr>
          <p:cNvPr id="80" name="Freeform 8"/>
          <p:cNvSpPr>
            <a:spLocks/>
          </p:cNvSpPr>
          <p:nvPr userDrawn="1"/>
        </p:nvSpPr>
        <p:spPr bwMode="auto">
          <a:xfrm>
            <a:off x="4419241"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ED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1" name="Rectangle 80"/>
          <p:cNvSpPr/>
          <p:nvPr userDrawn="1"/>
        </p:nvSpPr>
        <p:spPr>
          <a:xfrm>
            <a:off x="4888849"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IPV</a:t>
            </a:r>
          </a:p>
          <a:p>
            <a:pPr rtl="0" fontAlgn="auto">
              <a:spcBef>
                <a:spcPts val="0"/>
              </a:spcBef>
              <a:spcAft>
                <a:spcPts val="0"/>
              </a:spcAft>
            </a:pPr>
            <a:r>
              <a:rPr lang="en-GB" sz="700" dirty="0" smtClean="0">
                <a:solidFill>
                  <a:srgbClr val="343434"/>
                </a:solidFill>
              </a:rPr>
              <a:t>INJECTABLE</a:t>
            </a:r>
          </a:p>
          <a:p>
            <a:pPr rtl="0" fontAlgn="auto">
              <a:spcBef>
                <a:spcPts val="0"/>
              </a:spcBef>
              <a:spcAft>
                <a:spcPts val="0"/>
              </a:spcAft>
            </a:pPr>
            <a:r>
              <a:rPr lang="en-GB" sz="700" dirty="0" smtClean="0">
                <a:solidFill>
                  <a:srgbClr val="343434"/>
                </a:solidFill>
              </a:rPr>
              <a:t>POLIO</a:t>
            </a:r>
          </a:p>
          <a:p>
            <a:pPr rtl="0" fontAlgn="auto">
              <a:spcBef>
                <a:spcPts val="0"/>
              </a:spcBef>
              <a:spcAft>
                <a:spcPts val="0"/>
              </a:spcAft>
            </a:pPr>
            <a:r>
              <a:rPr lang="en-GB" sz="700" b="0" dirty="0" smtClean="0">
                <a:solidFill>
                  <a:srgbClr val="343434"/>
                </a:solidFill>
              </a:rPr>
              <a:t>R: 206</a:t>
            </a:r>
          </a:p>
          <a:p>
            <a:pPr rtl="0" fontAlgn="auto">
              <a:spcBef>
                <a:spcPts val="0"/>
              </a:spcBef>
              <a:spcAft>
                <a:spcPts val="0"/>
              </a:spcAft>
            </a:pPr>
            <a:r>
              <a:rPr lang="en-GB" sz="700" b="0" dirty="0" smtClean="0">
                <a:solidFill>
                  <a:srgbClr val="343434"/>
                </a:solidFill>
              </a:rPr>
              <a:t>G: 220</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82" name="Freeform 8"/>
          <p:cNvSpPr>
            <a:spLocks/>
          </p:cNvSpPr>
          <p:nvPr userDrawn="1"/>
        </p:nvSpPr>
        <p:spPr bwMode="auto">
          <a:xfrm>
            <a:off x="5580642"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B28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3" name="Rectangle 82"/>
          <p:cNvSpPr/>
          <p:nvPr userDrawn="1"/>
        </p:nvSpPr>
        <p:spPr>
          <a:xfrm>
            <a:off x="6050250"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JAPANESE</a:t>
            </a:r>
          </a:p>
          <a:p>
            <a:pPr rtl="0" fontAlgn="auto">
              <a:spcBef>
                <a:spcPts val="0"/>
              </a:spcBef>
              <a:spcAft>
                <a:spcPts val="0"/>
              </a:spcAft>
            </a:pPr>
            <a:r>
              <a:rPr lang="en-GB" sz="700" dirty="0" smtClean="0">
                <a:solidFill>
                  <a:srgbClr val="343434"/>
                </a:solidFill>
              </a:rPr>
              <a:t>ENCEPHALITIS</a:t>
            </a:r>
          </a:p>
          <a:p>
            <a:pPr rtl="0" fontAlgn="auto">
              <a:spcBef>
                <a:spcPts val="0"/>
              </a:spcBef>
              <a:spcAft>
                <a:spcPts val="0"/>
              </a:spcAft>
            </a:pPr>
            <a:r>
              <a:rPr lang="en-GB" sz="700" b="0" dirty="0" smtClean="0">
                <a:solidFill>
                  <a:srgbClr val="343434"/>
                </a:solidFill>
              </a:rPr>
              <a:t>R: 178</a:t>
            </a:r>
          </a:p>
          <a:p>
            <a:pPr rtl="0" fontAlgn="auto">
              <a:spcBef>
                <a:spcPts val="0"/>
              </a:spcBef>
              <a:spcAft>
                <a:spcPts val="0"/>
              </a:spcAft>
            </a:pPr>
            <a:r>
              <a:rPr lang="en-GB" sz="700" b="0" dirty="0" smtClean="0">
                <a:solidFill>
                  <a:srgbClr val="343434"/>
                </a:solidFill>
              </a:rPr>
              <a:t>G: 136</a:t>
            </a:r>
          </a:p>
          <a:p>
            <a:pPr rtl="0" fontAlgn="auto">
              <a:spcBef>
                <a:spcPts val="0"/>
              </a:spcBef>
              <a:spcAft>
                <a:spcPts val="0"/>
              </a:spcAft>
            </a:pPr>
            <a:r>
              <a:rPr lang="en-GB" sz="700" b="0" dirty="0" smtClean="0">
                <a:solidFill>
                  <a:srgbClr val="343434"/>
                </a:solidFill>
              </a:rPr>
              <a:t>B: 185</a:t>
            </a:r>
            <a:endParaRPr lang="en-GB" sz="700" b="0" dirty="0">
              <a:solidFill>
                <a:srgbClr val="343434"/>
              </a:solidFill>
            </a:endParaRPr>
          </a:p>
        </p:txBody>
      </p:sp>
      <p:sp>
        <p:nvSpPr>
          <p:cNvPr id="84" name="Freeform 8"/>
          <p:cNvSpPr>
            <a:spLocks/>
          </p:cNvSpPr>
          <p:nvPr userDrawn="1"/>
        </p:nvSpPr>
        <p:spPr bwMode="auto">
          <a:xfrm>
            <a:off x="6742043"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41B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5" name="Rectangle 84"/>
          <p:cNvSpPr/>
          <p:nvPr userDrawn="1"/>
        </p:nvSpPr>
        <p:spPr>
          <a:xfrm>
            <a:off x="7211651"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b="0" dirty="0" smtClean="0">
                <a:solidFill>
                  <a:srgbClr val="343434"/>
                </a:solidFill>
              </a:rPr>
              <a:t>R: 65</a:t>
            </a:r>
          </a:p>
          <a:p>
            <a:pPr rtl="0" fontAlgn="auto">
              <a:spcBef>
                <a:spcPts val="0"/>
              </a:spcBef>
              <a:spcAft>
                <a:spcPts val="0"/>
              </a:spcAft>
            </a:pPr>
            <a:r>
              <a:rPr lang="en-GB" sz="700" b="0" dirty="0" smtClean="0">
                <a:solidFill>
                  <a:srgbClr val="343434"/>
                </a:solidFill>
              </a:rPr>
              <a:t>G: 182</a:t>
            </a:r>
          </a:p>
          <a:p>
            <a:pPr rtl="0" fontAlgn="auto">
              <a:spcBef>
                <a:spcPts val="0"/>
              </a:spcBef>
              <a:spcAft>
                <a:spcPts val="0"/>
              </a:spcAft>
            </a:pPr>
            <a:r>
              <a:rPr lang="en-GB" sz="700" b="0" dirty="0" smtClean="0">
                <a:solidFill>
                  <a:srgbClr val="343434"/>
                </a:solidFill>
              </a:rPr>
              <a:t>B: 230</a:t>
            </a:r>
            <a:endParaRPr lang="en-GB" sz="700" b="0" dirty="0">
              <a:solidFill>
                <a:srgbClr val="343434"/>
              </a:solidFill>
            </a:endParaRPr>
          </a:p>
        </p:txBody>
      </p:sp>
      <p:sp>
        <p:nvSpPr>
          <p:cNvPr id="86" name="Freeform 8"/>
          <p:cNvSpPr>
            <a:spLocks/>
          </p:cNvSpPr>
          <p:nvPr userDrawn="1"/>
        </p:nvSpPr>
        <p:spPr bwMode="auto">
          <a:xfrm>
            <a:off x="7903444"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7" name="Rectangle 86"/>
          <p:cNvSpPr/>
          <p:nvPr userDrawn="1"/>
        </p:nvSpPr>
        <p:spPr>
          <a:xfrm>
            <a:off x="8373052"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dirty="0" smtClean="0">
                <a:solidFill>
                  <a:srgbClr val="343434"/>
                </a:solidFill>
              </a:rPr>
              <a:t>2</a:t>
            </a:r>
            <a:r>
              <a:rPr lang="en-GB" sz="700" baseline="30000" dirty="0" smtClean="0">
                <a:solidFill>
                  <a:srgbClr val="343434"/>
                </a:solidFill>
              </a:rPr>
              <a:t>ND</a:t>
            </a:r>
            <a:r>
              <a:rPr lang="en-GB" sz="700" dirty="0" smtClean="0">
                <a:solidFill>
                  <a:srgbClr val="343434"/>
                </a:solidFill>
              </a:rPr>
              <a:t> DOSE</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151</a:t>
            </a:r>
          </a:p>
          <a:p>
            <a:pPr rtl="0" fontAlgn="auto">
              <a:spcBef>
                <a:spcPts val="0"/>
              </a:spcBef>
              <a:spcAft>
                <a:spcPts val="0"/>
              </a:spcAft>
            </a:pPr>
            <a:r>
              <a:rPr lang="en-GB" sz="700" b="0" dirty="0" smtClean="0">
                <a:solidFill>
                  <a:srgbClr val="343434"/>
                </a:solidFill>
              </a:rPr>
              <a:t>B: 169</a:t>
            </a:r>
            <a:endParaRPr lang="en-GB" sz="700" b="0" dirty="0">
              <a:solidFill>
                <a:srgbClr val="343434"/>
              </a:solidFill>
            </a:endParaRPr>
          </a:p>
        </p:txBody>
      </p:sp>
      <p:sp>
        <p:nvSpPr>
          <p:cNvPr id="88" name="Freeform 8"/>
          <p:cNvSpPr>
            <a:spLocks/>
          </p:cNvSpPr>
          <p:nvPr userDrawn="1"/>
        </p:nvSpPr>
        <p:spPr bwMode="auto">
          <a:xfrm>
            <a:off x="4419694"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33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9" name="Rectangle 88"/>
          <p:cNvSpPr/>
          <p:nvPr userDrawn="1"/>
        </p:nvSpPr>
        <p:spPr>
          <a:xfrm>
            <a:off x="4888339"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PNEUMO</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51</a:t>
            </a:r>
          </a:p>
          <a:p>
            <a:pPr rtl="0" fontAlgn="auto">
              <a:spcBef>
                <a:spcPts val="0"/>
              </a:spcBef>
              <a:spcAft>
                <a:spcPts val="0"/>
              </a:spcAft>
            </a:pPr>
            <a:r>
              <a:rPr lang="en-GB" sz="700" b="0" dirty="0" smtClean="0">
                <a:solidFill>
                  <a:srgbClr val="343434"/>
                </a:solidFill>
              </a:rPr>
              <a:t>B: 160</a:t>
            </a:r>
            <a:endParaRPr lang="en-GB" sz="700" b="0" dirty="0">
              <a:solidFill>
                <a:srgbClr val="343434"/>
              </a:solidFill>
            </a:endParaRPr>
          </a:p>
        </p:txBody>
      </p:sp>
      <p:sp>
        <p:nvSpPr>
          <p:cNvPr id="90" name="Freeform 8"/>
          <p:cNvSpPr>
            <a:spLocks/>
          </p:cNvSpPr>
          <p:nvPr userDrawn="1"/>
        </p:nvSpPr>
        <p:spPr bwMode="auto">
          <a:xfrm>
            <a:off x="5581246"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860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1" name="Rectangle 90"/>
          <p:cNvSpPr/>
          <p:nvPr userDrawn="1"/>
        </p:nvSpPr>
        <p:spPr>
          <a:xfrm>
            <a:off x="6049570"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ROTAVIRUS</a:t>
            </a:r>
          </a:p>
          <a:p>
            <a:pPr rtl="0" fontAlgn="auto">
              <a:spcBef>
                <a:spcPts val="0"/>
              </a:spcBef>
              <a:spcAft>
                <a:spcPts val="0"/>
              </a:spcAft>
            </a:pPr>
            <a:r>
              <a:rPr lang="en-GB" sz="700" b="0" dirty="0" smtClean="0">
                <a:solidFill>
                  <a:srgbClr val="343434"/>
                </a:solidFill>
              </a:rPr>
              <a:t>R: 216</a:t>
            </a:r>
          </a:p>
          <a:p>
            <a:pPr rtl="0" fontAlgn="auto">
              <a:spcBef>
                <a:spcPts val="0"/>
              </a:spcBef>
              <a:spcAft>
                <a:spcPts val="0"/>
              </a:spcAft>
            </a:pPr>
            <a:r>
              <a:rPr lang="en-GB" sz="700" b="0" dirty="0" smtClean="0">
                <a:solidFill>
                  <a:srgbClr val="343434"/>
                </a:solidFill>
              </a:rPr>
              <a:t>G: 96</a:t>
            </a:r>
          </a:p>
          <a:p>
            <a:pPr rtl="0" fontAlgn="auto">
              <a:spcBef>
                <a:spcPts val="0"/>
              </a:spcBef>
              <a:spcAft>
                <a:spcPts val="0"/>
              </a:spcAft>
            </a:pPr>
            <a:r>
              <a:rPr lang="en-GB" sz="700" b="0" dirty="0" smtClean="0">
                <a:solidFill>
                  <a:srgbClr val="343434"/>
                </a:solidFill>
              </a:rPr>
              <a:t>B: 24</a:t>
            </a:r>
            <a:endParaRPr lang="en-GB" sz="700" b="0" dirty="0">
              <a:solidFill>
                <a:srgbClr val="343434"/>
              </a:solidFill>
            </a:endParaRPr>
          </a:p>
        </p:txBody>
      </p:sp>
      <p:sp>
        <p:nvSpPr>
          <p:cNvPr id="92" name="Freeform 8"/>
          <p:cNvSpPr>
            <a:spLocks/>
          </p:cNvSpPr>
          <p:nvPr userDrawn="1"/>
        </p:nvSpPr>
        <p:spPr bwMode="auto">
          <a:xfrm>
            <a:off x="6742800"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EAA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3" name="Rectangle 92"/>
          <p:cNvSpPr/>
          <p:nvPr userDrawn="1"/>
        </p:nvSpPr>
        <p:spPr>
          <a:xfrm>
            <a:off x="7210800"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YELLOW</a:t>
            </a:r>
          </a:p>
          <a:p>
            <a:pPr rtl="0" fontAlgn="auto">
              <a:spcBef>
                <a:spcPts val="0"/>
              </a:spcBef>
              <a:spcAft>
                <a:spcPts val="0"/>
              </a:spcAft>
            </a:pPr>
            <a:r>
              <a:rPr lang="en-GB" sz="700" dirty="0" smtClean="0">
                <a:solidFill>
                  <a:srgbClr val="343434"/>
                </a:solidFill>
              </a:rPr>
              <a:t>FEVER</a:t>
            </a:r>
          </a:p>
          <a:p>
            <a:pPr rtl="0" fontAlgn="auto">
              <a:spcBef>
                <a:spcPts val="0"/>
              </a:spcBef>
              <a:spcAft>
                <a:spcPts val="0"/>
              </a:spcAft>
            </a:pPr>
            <a:r>
              <a:rPr lang="en-GB" sz="700" b="0" dirty="0" smtClean="0">
                <a:solidFill>
                  <a:srgbClr val="343434"/>
                </a:solidFill>
              </a:rPr>
              <a:t>R: 234</a:t>
            </a:r>
          </a:p>
          <a:p>
            <a:pPr rtl="0" fontAlgn="auto">
              <a:spcBef>
                <a:spcPts val="0"/>
              </a:spcBef>
              <a:spcAft>
                <a:spcPts val="0"/>
              </a:spcAft>
            </a:pPr>
            <a:r>
              <a:rPr lang="en-GB" sz="700" b="0" dirty="0" smtClean="0">
                <a:solidFill>
                  <a:srgbClr val="343434"/>
                </a:solidFill>
              </a:rPr>
              <a:t>G: 170</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94" name="Freeform 8"/>
          <p:cNvSpPr>
            <a:spLocks/>
          </p:cNvSpPr>
          <p:nvPr userDrawn="1"/>
        </p:nvSpPr>
        <p:spPr bwMode="auto">
          <a:xfrm>
            <a:off x="935038"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F5C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5" name="Rectangle 94"/>
          <p:cNvSpPr/>
          <p:nvPr userDrawn="1"/>
        </p:nvSpPr>
        <p:spPr>
          <a:xfrm>
            <a:off x="1404646"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CHOLERA</a:t>
            </a:r>
          </a:p>
          <a:p>
            <a:pPr rtl="0" fontAlgn="auto">
              <a:spcBef>
                <a:spcPts val="0"/>
              </a:spcBef>
              <a:spcAft>
                <a:spcPts val="0"/>
              </a:spcAft>
            </a:pPr>
            <a:r>
              <a:rPr lang="en-GB" sz="700" b="0" dirty="0" smtClean="0">
                <a:solidFill>
                  <a:srgbClr val="343434"/>
                </a:solidFill>
              </a:rPr>
              <a:t>R: 175</a:t>
            </a:r>
          </a:p>
          <a:p>
            <a:pPr rtl="0" fontAlgn="auto">
              <a:spcBef>
                <a:spcPts val="0"/>
              </a:spcBef>
              <a:spcAft>
                <a:spcPts val="0"/>
              </a:spcAft>
            </a:pPr>
            <a:r>
              <a:rPr lang="en-GB" sz="700" b="0" dirty="0" smtClean="0">
                <a:solidFill>
                  <a:srgbClr val="343434"/>
                </a:solidFill>
              </a:rPr>
              <a:t>G: 92</a:t>
            </a:r>
          </a:p>
          <a:p>
            <a:pPr rtl="0" fontAlgn="auto">
              <a:spcBef>
                <a:spcPts val="0"/>
              </a:spcBef>
              <a:spcAft>
                <a:spcPts val="0"/>
              </a:spcAft>
            </a:pPr>
            <a:r>
              <a:rPr lang="en-GB" sz="700" b="0" dirty="0" smtClean="0">
                <a:solidFill>
                  <a:srgbClr val="343434"/>
                </a:solidFill>
              </a:rPr>
              <a:t>B: 55</a:t>
            </a:r>
            <a:endParaRPr lang="en-GB" sz="700" b="0" dirty="0">
              <a:solidFill>
                <a:srgbClr val="343434"/>
              </a:solidFill>
            </a:endParaRPr>
          </a:p>
        </p:txBody>
      </p:sp>
      <p:sp>
        <p:nvSpPr>
          <p:cNvPr id="96" name="Freeform 8"/>
          <p:cNvSpPr>
            <a:spLocks/>
          </p:cNvSpPr>
          <p:nvPr userDrawn="1"/>
        </p:nvSpPr>
        <p:spPr bwMode="auto">
          <a:xfrm>
            <a:off x="2096439"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50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7" name="Rectangle 96"/>
          <p:cNvSpPr/>
          <p:nvPr userDrawn="1"/>
        </p:nvSpPr>
        <p:spPr>
          <a:xfrm>
            <a:off x="2566047"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HEPB</a:t>
            </a:r>
          </a:p>
          <a:p>
            <a:pPr rtl="0" fontAlgn="auto">
              <a:spcBef>
                <a:spcPts val="0"/>
              </a:spcBef>
              <a:spcAft>
                <a:spcPts val="0"/>
              </a:spcAft>
            </a:pPr>
            <a:r>
              <a:rPr lang="en-GB" sz="700" b="0" dirty="0" smtClean="0">
                <a:solidFill>
                  <a:srgbClr val="343434"/>
                </a:solidFill>
              </a:rPr>
              <a:t>R: 213</a:t>
            </a:r>
          </a:p>
          <a:p>
            <a:pPr rtl="0" fontAlgn="auto">
              <a:spcBef>
                <a:spcPts val="0"/>
              </a:spcBef>
              <a:spcAft>
                <a:spcPts val="0"/>
              </a:spcAft>
            </a:pPr>
            <a:r>
              <a:rPr lang="en-GB" sz="700" b="0" dirty="0" smtClean="0">
                <a:solidFill>
                  <a:srgbClr val="343434"/>
                </a:solidFill>
              </a:rPr>
              <a:t>G: 0</a:t>
            </a:r>
          </a:p>
          <a:p>
            <a:pPr rtl="0" fontAlgn="auto">
              <a:spcBef>
                <a:spcPts val="0"/>
              </a:spcBef>
              <a:spcAft>
                <a:spcPts val="0"/>
              </a:spcAft>
            </a:pPr>
            <a:r>
              <a:rPr lang="en-GB" sz="700" b="0" dirty="0" smtClean="0">
                <a:solidFill>
                  <a:srgbClr val="343434"/>
                </a:solidFill>
              </a:rPr>
              <a:t>B: 50</a:t>
            </a:r>
            <a:endParaRPr lang="en-GB" sz="700" b="0" dirty="0">
              <a:solidFill>
                <a:srgbClr val="343434"/>
              </a:solidFill>
            </a:endParaRPr>
          </a:p>
        </p:txBody>
      </p:sp>
      <p:sp>
        <p:nvSpPr>
          <p:cNvPr id="98" name="Freeform 8"/>
          <p:cNvSpPr>
            <a:spLocks/>
          </p:cNvSpPr>
          <p:nvPr userDrawn="1"/>
        </p:nvSpPr>
        <p:spPr bwMode="auto">
          <a:xfrm>
            <a:off x="3257840"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F59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9" name="Rectangle 98"/>
          <p:cNvSpPr/>
          <p:nvPr userDrawn="1"/>
        </p:nvSpPr>
        <p:spPr>
          <a:xfrm>
            <a:off x="3727448"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HPV</a:t>
            </a:r>
          </a:p>
          <a:p>
            <a:pPr rtl="0" fontAlgn="auto">
              <a:spcBef>
                <a:spcPts val="0"/>
              </a:spcBef>
              <a:spcAft>
                <a:spcPts val="0"/>
              </a:spcAft>
            </a:pPr>
            <a:r>
              <a:rPr lang="en-GB" sz="700" b="0" dirty="0" smtClean="0">
                <a:solidFill>
                  <a:srgbClr val="343434"/>
                </a:solidFill>
              </a:rPr>
              <a:t>R: 245</a:t>
            </a:r>
          </a:p>
          <a:p>
            <a:pPr rtl="0" fontAlgn="auto">
              <a:spcBef>
                <a:spcPts val="0"/>
              </a:spcBef>
              <a:spcAft>
                <a:spcPts val="0"/>
              </a:spcAft>
            </a:pPr>
            <a:r>
              <a:rPr lang="en-GB" sz="700" b="0" dirty="0" smtClean="0">
                <a:solidFill>
                  <a:srgbClr val="343434"/>
                </a:solidFill>
              </a:rPr>
              <a:t>G: 155</a:t>
            </a:r>
          </a:p>
          <a:p>
            <a:pPr rtl="0" fontAlgn="auto">
              <a:spcBef>
                <a:spcPts val="0"/>
              </a:spcBef>
              <a:spcAft>
                <a:spcPts val="0"/>
              </a:spcAft>
            </a:pPr>
            <a:r>
              <a:rPr lang="en-GB" sz="700" b="0" dirty="0" smtClean="0">
                <a:solidFill>
                  <a:srgbClr val="343434"/>
                </a:solidFill>
              </a:rPr>
              <a:t>B: 187</a:t>
            </a:r>
            <a:endParaRPr lang="en-GB" sz="700" b="0" dirty="0">
              <a:solidFill>
                <a:srgbClr val="343434"/>
              </a:solidFill>
            </a:endParaRPr>
          </a:p>
        </p:txBody>
      </p:sp>
      <p:sp>
        <p:nvSpPr>
          <p:cNvPr id="100" name="Freeform 8"/>
          <p:cNvSpPr>
            <a:spLocks/>
          </p:cNvSpPr>
          <p:nvPr userDrawn="1"/>
        </p:nvSpPr>
        <p:spPr bwMode="auto">
          <a:xfrm>
            <a:off x="935038"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5A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1" name="Rectangle 100"/>
          <p:cNvSpPr/>
          <p:nvPr userDrawn="1"/>
        </p:nvSpPr>
        <p:spPr>
          <a:xfrm>
            <a:off x="1404646"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dirty="0" smtClean="0">
                <a:solidFill>
                  <a:srgbClr val="343434"/>
                </a:solidFill>
              </a:rPr>
              <a:t>RUBELLA</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90</a:t>
            </a:r>
          </a:p>
          <a:p>
            <a:pPr rtl="0" fontAlgn="auto">
              <a:spcBef>
                <a:spcPts val="0"/>
              </a:spcBef>
              <a:spcAft>
                <a:spcPts val="0"/>
              </a:spcAft>
            </a:pPr>
            <a:r>
              <a:rPr lang="en-GB" sz="700" b="0" dirty="0" smtClean="0">
                <a:solidFill>
                  <a:srgbClr val="343434"/>
                </a:solidFill>
              </a:rPr>
              <a:t>B: 112</a:t>
            </a:r>
            <a:endParaRPr lang="en-GB" sz="700" b="0" dirty="0">
              <a:solidFill>
                <a:srgbClr val="343434"/>
              </a:solidFill>
            </a:endParaRPr>
          </a:p>
        </p:txBody>
      </p:sp>
      <p:sp>
        <p:nvSpPr>
          <p:cNvPr id="102" name="Freeform 8"/>
          <p:cNvSpPr>
            <a:spLocks/>
          </p:cNvSpPr>
          <p:nvPr userDrawn="1"/>
        </p:nvSpPr>
        <p:spPr bwMode="auto">
          <a:xfrm>
            <a:off x="2096590"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6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3" name="Rectangle 102"/>
          <p:cNvSpPr/>
          <p:nvPr userDrawn="1"/>
        </p:nvSpPr>
        <p:spPr>
          <a:xfrm>
            <a:off x="2565877"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MENINGITIS</a:t>
            </a:r>
          </a:p>
          <a:p>
            <a:pPr rtl="0" fontAlgn="auto">
              <a:spcBef>
                <a:spcPts val="0"/>
              </a:spcBef>
              <a:spcAft>
                <a:spcPts val="0"/>
              </a:spcAft>
            </a:pPr>
            <a:r>
              <a:rPr lang="en-GB" sz="700" dirty="0" smtClean="0">
                <a:solidFill>
                  <a:srgbClr val="343434"/>
                </a:solidFill>
              </a:rPr>
              <a:t>A</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150</a:t>
            </a:r>
          </a:p>
          <a:p>
            <a:pPr rtl="0" fontAlgn="auto">
              <a:spcBef>
                <a:spcPts val="0"/>
              </a:spcBef>
              <a:spcAft>
                <a:spcPts val="0"/>
              </a:spcAft>
            </a:pPr>
            <a:r>
              <a:rPr lang="en-GB" sz="700" b="0" dirty="0" smtClean="0">
                <a:solidFill>
                  <a:srgbClr val="343434"/>
                </a:solidFill>
              </a:rPr>
              <a:t>B: 57</a:t>
            </a:r>
            <a:endParaRPr lang="en-GB" sz="700" b="0" dirty="0">
              <a:solidFill>
                <a:srgbClr val="343434"/>
              </a:solidFill>
            </a:endParaRPr>
          </a:p>
        </p:txBody>
      </p:sp>
      <p:sp>
        <p:nvSpPr>
          <p:cNvPr id="104" name="Freeform 8"/>
          <p:cNvSpPr>
            <a:spLocks/>
          </p:cNvSpPr>
          <p:nvPr userDrawn="1"/>
        </p:nvSpPr>
        <p:spPr bwMode="auto">
          <a:xfrm>
            <a:off x="3258142"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532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5" name="Rectangle 104"/>
          <p:cNvSpPr/>
          <p:nvPr userDrawn="1"/>
        </p:nvSpPr>
        <p:spPr>
          <a:xfrm>
            <a:off x="3727108"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PENTA</a:t>
            </a:r>
          </a:p>
          <a:p>
            <a:pPr rtl="0" fontAlgn="auto">
              <a:spcBef>
                <a:spcPts val="0"/>
              </a:spcBef>
              <a:spcAft>
                <a:spcPts val="0"/>
              </a:spcAft>
            </a:pPr>
            <a:r>
              <a:rPr lang="en-GB" sz="700" dirty="0" smtClean="0">
                <a:solidFill>
                  <a:srgbClr val="343434"/>
                </a:solidFill>
              </a:rPr>
              <a:t>DTP–HEP-HIB</a:t>
            </a:r>
          </a:p>
          <a:p>
            <a:pPr rtl="0" fontAlgn="auto">
              <a:spcBef>
                <a:spcPts val="0"/>
              </a:spcBef>
              <a:spcAft>
                <a:spcPts val="0"/>
              </a:spcAft>
            </a:pPr>
            <a:r>
              <a:rPr lang="en-GB" sz="700" b="0" dirty="0" smtClean="0">
                <a:solidFill>
                  <a:srgbClr val="343434"/>
                </a:solidFill>
              </a:rPr>
              <a:t>R: 101</a:t>
            </a:r>
          </a:p>
          <a:p>
            <a:pPr rtl="0" fontAlgn="auto">
              <a:spcBef>
                <a:spcPts val="0"/>
              </a:spcBef>
              <a:spcAft>
                <a:spcPts val="0"/>
              </a:spcAft>
            </a:pPr>
            <a:r>
              <a:rPr lang="en-GB" sz="700" b="0" dirty="0" smtClean="0">
                <a:solidFill>
                  <a:srgbClr val="343434"/>
                </a:solidFill>
              </a:rPr>
              <a:t>G: 50</a:t>
            </a:r>
          </a:p>
          <a:p>
            <a:pPr rtl="0" fontAlgn="auto">
              <a:spcBef>
                <a:spcPts val="0"/>
              </a:spcBef>
              <a:spcAft>
                <a:spcPts val="0"/>
              </a:spcAft>
            </a:pPr>
            <a:r>
              <a:rPr lang="en-GB" sz="700" b="0" dirty="0" smtClean="0">
                <a:solidFill>
                  <a:srgbClr val="343434"/>
                </a:solidFill>
              </a:rPr>
              <a:t>B: 121</a:t>
            </a:r>
            <a:endParaRPr lang="en-GB" sz="700" b="0" dirty="0">
              <a:solidFill>
                <a:srgbClr val="343434"/>
              </a:solidFill>
            </a:endParaRPr>
          </a:p>
        </p:txBody>
      </p:sp>
      <p:sp>
        <p:nvSpPr>
          <p:cNvPr id="106" name="Rectangle 105"/>
          <p:cNvSpPr/>
          <p:nvPr userDrawn="1"/>
        </p:nvSpPr>
        <p:spPr>
          <a:xfrm>
            <a:off x="5580112" y="5279243"/>
            <a:ext cx="3168601" cy="756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rtl="0" fontAlgn="auto">
              <a:spcBef>
                <a:spcPts val="0"/>
              </a:spcBef>
              <a:spcAft>
                <a:spcPts val="0"/>
              </a:spcAft>
            </a:pPr>
            <a:r>
              <a:rPr lang="en-GB" sz="1200" dirty="0" smtClean="0">
                <a:solidFill>
                  <a:srgbClr val="343434"/>
                </a:solidFill>
              </a:rPr>
              <a:t>Please use the four </a:t>
            </a:r>
            <a:r>
              <a:rPr lang="en-GB" sz="1200" dirty="0" err="1" smtClean="0">
                <a:solidFill>
                  <a:srgbClr val="343434"/>
                </a:solidFill>
              </a:rPr>
              <a:t>Gavi</a:t>
            </a:r>
            <a:r>
              <a:rPr lang="en-GB" sz="1200" dirty="0" smtClean="0">
                <a:solidFill>
                  <a:srgbClr val="343434"/>
                </a:solidFill>
              </a:rPr>
              <a:t> corporate colours where possible.  Specific strategic goals </a:t>
            </a:r>
            <a:br>
              <a:rPr lang="en-GB" sz="1200" dirty="0" smtClean="0">
                <a:solidFill>
                  <a:srgbClr val="343434"/>
                </a:solidFill>
              </a:rPr>
            </a:br>
            <a:r>
              <a:rPr lang="en-GB" sz="1200" dirty="0" smtClean="0">
                <a:solidFill>
                  <a:srgbClr val="343434"/>
                </a:solidFill>
              </a:rPr>
              <a:t>or vaccines should be highlighted using the key above. </a:t>
            </a:r>
          </a:p>
        </p:txBody>
      </p:sp>
      <p:sp>
        <p:nvSpPr>
          <p:cNvPr id="107" name="Freeform 8"/>
          <p:cNvSpPr>
            <a:spLocks/>
          </p:cNvSpPr>
          <p:nvPr userDrawn="1"/>
        </p:nvSpPr>
        <p:spPr bwMode="auto">
          <a:xfrm>
            <a:off x="4420800"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4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8" name="Rectangle 107"/>
          <p:cNvSpPr/>
          <p:nvPr userDrawn="1"/>
        </p:nvSpPr>
        <p:spPr>
          <a:xfrm>
            <a:off x="4888800"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RABIES</a:t>
            </a:r>
          </a:p>
          <a:p>
            <a:pPr rtl="0" fontAlgn="auto">
              <a:spcBef>
                <a:spcPts val="0"/>
              </a:spcBef>
              <a:spcAft>
                <a:spcPts val="0"/>
              </a:spcAft>
            </a:pPr>
            <a:r>
              <a:rPr lang="en-GB" sz="700" b="0" dirty="0" smtClean="0">
                <a:solidFill>
                  <a:srgbClr val="343434"/>
                </a:solidFill>
              </a:rPr>
              <a:t>R: 100</a:t>
            </a:r>
          </a:p>
          <a:p>
            <a:pPr rtl="0" fontAlgn="auto">
              <a:spcBef>
                <a:spcPts val="0"/>
              </a:spcBef>
              <a:spcAft>
                <a:spcPts val="0"/>
              </a:spcAft>
            </a:pPr>
            <a:r>
              <a:rPr lang="en-GB" sz="700" b="0" dirty="0" smtClean="0">
                <a:solidFill>
                  <a:srgbClr val="343434"/>
                </a:solidFill>
              </a:rPr>
              <a:t>G: 99</a:t>
            </a:r>
          </a:p>
          <a:p>
            <a:pPr rtl="0" fontAlgn="auto">
              <a:spcBef>
                <a:spcPts val="0"/>
              </a:spcBef>
              <a:spcAft>
                <a:spcPts val="0"/>
              </a:spcAft>
            </a:pPr>
            <a:r>
              <a:rPr lang="en-GB" sz="700" b="0" dirty="0" smtClean="0">
                <a:solidFill>
                  <a:srgbClr val="343434"/>
                </a:solidFill>
              </a:rPr>
              <a:t>B: 99</a:t>
            </a:r>
            <a:endParaRPr lang="en-GB" sz="700" b="0" dirty="0">
              <a:solidFill>
                <a:srgbClr val="343434"/>
              </a:solidFill>
            </a:endParaRPr>
          </a:p>
        </p:txBody>
      </p:sp>
      <p:sp>
        <p:nvSpPr>
          <p:cNvPr id="109" name="Freeform 8"/>
          <p:cNvSpPr>
            <a:spLocks/>
          </p:cNvSpPr>
          <p:nvPr userDrawn="1"/>
        </p:nvSpPr>
        <p:spPr bwMode="auto">
          <a:xfrm>
            <a:off x="935038"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0" name="Rectangle 109"/>
          <p:cNvSpPr/>
          <p:nvPr userDrawn="1"/>
        </p:nvSpPr>
        <p:spPr>
          <a:xfrm>
            <a:off x="1404646"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DENGUE</a:t>
            </a:r>
          </a:p>
          <a:p>
            <a:pPr rtl="0" fontAlgn="auto">
              <a:spcBef>
                <a:spcPts val="0"/>
              </a:spcBef>
              <a:spcAft>
                <a:spcPts val="0"/>
              </a:spcAft>
            </a:pPr>
            <a:r>
              <a:rPr lang="en-GB" sz="700" b="0" dirty="0" smtClean="0">
                <a:solidFill>
                  <a:srgbClr val="343434"/>
                </a:solidFill>
              </a:rPr>
              <a:t>R: 198</a:t>
            </a:r>
          </a:p>
          <a:p>
            <a:pPr rtl="0" fontAlgn="auto">
              <a:spcBef>
                <a:spcPts val="0"/>
              </a:spcBef>
              <a:spcAft>
                <a:spcPts val="0"/>
              </a:spcAft>
            </a:pPr>
            <a:r>
              <a:rPr lang="en-GB" sz="700" b="0" dirty="0" smtClean="0">
                <a:solidFill>
                  <a:srgbClr val="343434"/>
                </a:solidFill>
              </a:rPr>
              <a:t>G: 198</a:t>
            </a:r>
          </a:p>
          <a:p>
            <a:pPr rtl="0" fontAlgn="auto">
              <a:spcBef>
                <a:spcPts val="0"/>
              </a:spcBef>
              <a:spcAft>
                <a:spcPts val="0"/>
              </a:spcAft>
            </a:pPr>
            <a:r>
              <a:rPr lang="en-GB" sz="700" b="0" dirty="0" smtClean="0">
                <a:solidFill>
                  <a:srgbClr val="343434"/>
                </a:solidFill>
              </a:rPr>
              <a:t>B: 198</a:t>
            </a:r>
            <a:endParaRPr lang="en-GB" sz="700" b="0" dirty="0">
              <a:solidFill>
                <a:srgbClr val="343434"/>
              </a:solidFill>
            </a:endParaRPr>
          </a:p>
        </p:txBody>
      </p:sp>
      <p:sp>
        <p:nvSpPr>
          <p:cNvPr id="111" name="Freeform 8"/>
          <p:cNvSpPr>
            <a:spLocks/>
          </p:cNvSpPr>
          <p:nvPr userDrawn="1"/>
        </p:nvSpPr>
        <p:spPr bwMode="auto">
          <a:xfrm>
            <a:off x="2096959"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8A8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2" name="Rectangle 111"/>
          <p:cNvSpPr/>
          <p:nvPr userDrawn="1"/>
        </p:nvSpPr>
        <p:spPr>
          <a:xfrm>
            <a:off x="2566031"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MALARIA</a:t>
            </a:r>
          </a:p>
          <a:p>
            <a:pPr rtl="0" fontAlgn="auto">
              <a:spcBef>
                <a:spcPts val="0"/>
              </a:spcBef>
              <a:spcAft>
                <a:spcPts val="0"/>
              </a:spcAft>
            </a:pPr>
            <a:r>
              <a:rPr lang="en-GB" sz="700" b="0" dirty="0" smtClean="0">
                <a:solidFill>
                  <a:srgbClr val="343434"/>
                </a:solidFill>
              </a:rPr>
              <a:t>R: 168</a:t>
            </a:r>
          </a:p>
          <a:p>
            <a:pPr rtl="0" fontAlgn="auto">
              <a:spcBef>
                <a:spcPts val="0"/>
              </a:spcBef>
              <a:spcAft>
                <a:spcPts val="0"/>
              </a:spcAft>
            </a:pPr>
            <a:r>
              <a:rPr lang="en-GB" sz="700" b="0" dirty="0" smtClean="0">
                <a:solidFill>
                  <a:srgbClr val="343434"/>
                </a:solidFill>
              </a:rPr>
              <a:t>G: 168</a:t>
            </a:r>
          </a:p>
          <a:p>
            <a:pPr rtl="0" fontAlgn="auto">
              <a:spcBef>
                <a:spcPts val="0"/>
              </a:spcBef>
              <a:spcAft>
                <a:spcPts val="0"/>
              </a:spcAft>
            </a:pPr>
            <a:r>
              <a:rPr lang="en-GB" sz="700" b="0" dirty="0" smtClean="0">
                <a:solidFill>
                  <a:srgbClr val="343434"/>
                </a:solidFill>
              </a:rPr>
              <a:t>B: 167</a:t>
            </a:r>
            <a:endParaRPr lang="en-GB" sz="700" b="0" dirty="0">
              <a:solidFill>
                <a:srgbClr val="343434"/>
              </a:solidFill>
            </a:endParaRPr>
          </a:p>
        </p:txBody>
      </p:sp>
      <p:sp>
        <p:nvSpPr>
          <p:cNvPr id="113" name="Freeform 8"/>
          <p:cNvSpPr>
            <a:spLocks/>
          </p:cNvSpPr>
          <p:nvPr userDrawn="1"/>
        </p:nvSpPr>
        <p:spPr bwMode="auto">
          <a:xfrm>
            <a:off x="3258880"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4" name="Rectangle 113"/>
          <p:cNvSpPr/>
          <p:nvPr userDrawn="1"/>
        </p:nvSpPr>
        <p:spPr>
          <a:xfrm>
            <a:off x="3727416"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MATERNAL</a:t>
            </a:r>
          </a:p>
          <a:p>
            <a:pPr rtl="0" fontAlgn="auto">
              <a:spcBef>
                <a:spcPts val="0"/>
              </a:spcBef>
              <a:spcAft>
                <a:spcPts val="0"/>
              </a:spcAft>
            </a:pPr>
            <a:r>
              <a:rPr lang="en-GB" sz="700" dirty="0" smtClean="0">
                <a:solidFill>
                  <a:srgbClr val="343434"/>
                </a:solidFill>
              </a:rPr>
              <a:t>FLU</a:t>
            </a:r>
          </a:p>
          <a:p>
            <a:pPr rtl="0" fontAlgn="auto">
              <a:spcBef>
                <a:spcPts val="0"/>
              </a:spcBef>
              <a:spcAft>
                <a:spcPts val="0"/>
              </a:spcAft>
            </a:pPr>
            <a:r>
              <a:rPr lang="en-GB" sz="700" b="0" dirty="0" smtClean="0">
                <a:solidFill>
                  <a:srgbClr val="343434"/>
                </a:solidFill>
              </a:rPr>
              <a:t>R: 135</a:t>
            </a:r>
          </a:p>
          <a:p>
            <a:pPr rtl="0" fontAlgn="auto">
              <a:spcBef>
                <a:spcPts val="0"/>
              </a:spcBef>
              <a:spcAft>
                <a:spcPts val="0"/>
              </a:spcAft>
            </a:pPr>
            <a:r>
              <a:rPr lang="en-GB" sz="700" b="0" dirty="0" smtClean="0">
                <a:solidFill>
                  <a:srgbClr val="343434"/>
                </a:solidFill>
              </a:rPr>
              <a:t>G: 135</a:t>
            </a:r>
          </a:p>
          <a:p>
            <a:pPr rtl="0" fontAlgn="auto">
              <a:spcBef>
                <a:spcPts val="0"/>
              </a:spcBef>
              <a:spcAft>
                <a:spcPts val="0"/>
              </a:spcAft>
            </a:pPr>
            <a:r>
              <a:rPr lang="en-GB" sz="700" b="0" dirty="0" smtClean="0">
                <a:solidFill>
                  <a:srgbClr val="343434"/>
                </a:solidFill>
              </a:rPr>
              <a:t>B: 135</a:t>
            </a:r>
            <a:endParaRPr lang="en-GB" sz="700" b="0" dirty="0">
              <a:solidFill>
                <a:srgbClr val="343434"/>
              </a:solidFill>
            </a:endParaRPr>
          </a:p>
        </p:txBody>
      </p:sp>
      <p:sp>
        <p:nvSpPr>
          <p:cNvPr id="115" name="Freeform 8"/>
          <p:cNvSpPr>
            <a:spLocks/>
          </p:cNvSpPr>
          <p:nvPr userDrawn="1"/>
        </p:nvSpPr>
        <p:spPr bwMode="auto">
          <a:xfrm>
            <a:off x="7903444"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7D7061"/>
          </a:solidFill>
          <a:ln>
            <a:noFill/>
          </a:ln>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6" name="Rectangle 115"/>
          <p:cNvSpPr/>
          <p:nvPr userDrawn="1"/>
        </p:nvSpPr>
        <p:spPr>
          <a:xfrm>
            <a:off x="8373052"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TYPHOÏD</a:t>
            </a:r>
          </a:p>
          <a:p>
            <a:pPr rtl="0" fontAlgn="auto">
              <a:spcBef>
                <a:spcPts val="0"/>
              </a:spcBef>
              <a:spcAft>
                <a:spcPts val="0"/>
              </a:spcAft>
            </a:pPr>
            <a:r>
              <a:rPr lang="en-GB" sz="700" b="0" dirty="0" smtClean="0">
                <a:solidFill>
                  <a:srgbClr val="343434"/>
                </a:solidFill>
              </a:rPr>
              <a:t>R: 125</a:t>
            </a:r>
          </a:p>
          <a:p>
            <a:pPr rtl="0" fontAlgn="auto">
              <a:spcBef>
                <a:spcPts val="0"/>
              </a:spcBef>
              <a:spcAft>
                <a:spcPts val="0"/>
              </a:spcAft>
            </a:pPr>
            <a:r>
              <a:rPr lang="en-GB" sz="700" b="0" dirty="0" smtClean="0">
                <a:solidFill>
                  <a:srgbClr val="343434"/>
                </a:solidFill>
              </a:rPr>
              <a:t>G: 112</a:t>
            </a:r>
          </a:p>
          <a:p>
            <a:pPr rtl="0" fontAlgn="auto">
              <a:spcBef>
                <a:spcPts val="0"/>
              </a:spcBef>
              <a:spcAft>
                <a:spcPts val="0"/>
              </a:spcAft>
            </a:pPr>
            <a:r>
              <a:rPr lang="en-GB" sz="700" b="0" dirty="0" smtClean="0">
                <a:solidFill>
                  <a:srgbClr val="343434"/>
                </a:solidFill>
              </a:rPr>
              <a:t>B: 97</a:t>
            </a:r>
            <a:endParaRPr lang="en-GB" sz="700" b="0" dirty="0">
              <a:solidFill>
                <a:srgbClr val="343434"/>
              </a:solidFill>
            </a:endParaRPr>
          </a:p>
        </p:txBody>
      </p:sp>
      <p:sp>
        <p:nvSpPr>
          <p:cNvPr id="4" name="ZoneTexte 3"/>
          <p:cNvSpPr txBox="1"/>
          <p:nvPr userDrawn="1"/>
        </p:nvSpPr>
        <p:spPr>
          <a:xfrm>
            <a:off x="840535" y="0"/>
            <a:ext cx="7908178" cy="1080094"/>
          </a:xfrm>
          <a:prstGeom prst="rect">
            <a:avLst/>
          </a:prstGeom>
          <a:noFill/>
        </p:spPr>
        <p:txBody>
          <a:bodyPr wrap="square" rtlCol="0" anchor="b" anchorCtr="0">
            <a:noAutofit/>
          </a:bodyPr>
          <a:lstStyle/>
          <a:p>
            <a:pPr rtl="0" fontAlgn="auto">
              <a:spcBef>
                <a:spcPts val="0"/>
              </a:spcBef>
              <a:spcAft>
                <a:spcPts val="0"/>
              </a:spcAft>
            </a:pPr>
            <a:r>
              <a:rPr lang="en-GB" sz="2800" b="0" dirty="0" smtClean="0">
                <a:solidFill>
                  <a:srgbClr val="005CB9"/>
                </a:solidFill>
                <a:latin typeface="Arial"/>
                <a:cs typeface="+mn-cs"/>
              </a:rPr>
              <a:t>BRAND COLOUR PALETTE</a:t>
            </a:r>
            <a:endParaRPr lang="en-GB" sz="2800" b="0" dirty="0">
              <a:solidFill>
                <a:srgbClr val="005CB9"/>
              </a:solidFill>
              <a:latin typeface="Arial"/>
              <a:cs typeface="+mn-cs"/>
            </a:endParaRPr>
          </a:p>
        </p:txBody>
      </p:sp>
    </p:spTree>
    <p:extLst>
      <p:ext uri="{BB962C8B-B14F-4D97-AF65-F5344CB8AC3E}">
        <p14:creationId xmlns:p14="http://schemas.microsoft.com/office/powerpoint/2010/main" val="149118636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over_Picture_1">
    <p:spTree>
      <p:nvGrpSpPr>
        <p:cNvPr id="1" name=""/>
        <p:cNvGrpSpPr/>
        <p:nvPr/>
      </p:nvGrpSpPr>
      <p:grpSpPr>
        <a:xfrm>
          <a:off x="0" y="0"/>
          <a:ext cx="0" cy="0"/>
          <a:chOff x="0" y="0"/>
          <a:chExt cx="0" cy="0"/>
        </a:xfrm>
      </p:grpSpPr>
      <p:pic>
        <p:nvPicPr>
          <p:cNvPr id="7" name="Image 20" descr="FD_1_L254.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gray">
          <a:xfrm>
            <a:off x="0" y="0"/>
            <a:ext cx="9144000" cy="515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9"/>
          <p:cNvSpPr/>
          <p:nvPr userDrawn="1"/>
        </p:nvSpPr>
        <p:spPr bwMode="gray">
          <a:xfrm>
            <a:off x="3635375" y="5265738"/>
            <a:ext cx="5508625" cy="1592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fontAlgn="auto">
              <a:spcBef>
                <a:spcPts val="0"/>
              </a:spcBef>
              <a:spcAft>
                <a:spcPts val="0"/>
              </a:spcAft>
              <a:defRPr/>
            </a:pPr>
            <a:endParaRPr lang="en-US" sz="1800" b="0">
              <a:solidFill>
                <a:prstClr val="white"/>
              </a:solidFill>
            </a:endParaRPr>
          </a:p>
        </p:txBody>
      </p:sp>
      <p:pic>
        <p:nvPicPr>
          <p:cNvPr id="11" name="Image 19" descr="Bas_couv.pn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gray">
          <a:xfrm>
            <a:off x="0" y="5172075"/>
            <a:ext cx="3635375"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11"/>
          <p:cNvSpPr/>
          <p:nvPr userDrawn="1"/>
        </p:nvSpPr>
        <p:spPr bwMode="gray">
          <a:xfrm>
            <a:off x="3635375" y="6354763"/>
            <a:ext cx="5113338" cy="2873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algn="r" rtl="0" fontAlgn="auto">
              <a:spcBef>
                <a:spcPts val="0"/>
              </a:spcBef>
              <a:spcAft>
                <a:spcPts val="0"/>
              </a:spcAft>
              <a:defRPr/>
            </a:pPr>
            <a:r>
              <a:rPr lang="en-US" sz="1000" b="0" dirty="0" err="1">
                <a:solidFill>
                  <a:srgbClr val="95D600"/>
                </a:solidFill>
              </a:rPr>
              <a:t>www.gavi.org</a:t>
            </a:r>
            <a:endParaRPr lang="en-US" sz="1000" b="0" dirty="0">
              <a:solidFill>
                <a:srgbClr val="95D600"/>
              </a:solidFill>
            </a:endParaRPr>
          </a:p>
        </p:txBody>
      </p:sp>
      <p:cxnSp>
        <p:nvCxnSpPr>
          <p:cNvPr id="13" name="Connecteur droit 22"/>
          <p:cNvCxnSpPr/>
          <p:nvPr userDrawn="1"/>
        </p:nvCxnSpPr>
        <p:spPr bwMode="gray">
          <a:xfrm flipH="1">
            <a:off x="468313" y="3402013"/>
            <a:ext cx="24479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Espace réservé du texte 8"/>
          <p:cNvSpPr>
            <a:spLocks noGrp="1"/>
          </p:cNvSpPr>
          <p:nvPr>
            <p:ph type="body" sz="quarter" idx="13"/>
          </p:nvPr>
        </p:nvSpPr>
        <p:spPr bwMode="gray">
          <a:xfrm>
            <a:off x="468314" y="1036638"/>
            <a:ext cx="4824412" cy="2231392"/>
          </a:xfrm>
        </p:spPr>
        <p:txBody>
          <a:bodyPr anchor="b"/>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8" name="Espace réservé du texte 8"/>
          <p:cNvSpPr>
            <a:spLocks noGrp="1"/>
          </p:cNvSpPr>
          <p:nvPr>
            <p:ph type="body" sz="quarter" idx="14"/>
          </p:nvPr>
        </p:nvSpPr>
        <p:spPr bwMode="gray">
          <a:xfrm>
            <a:off x="468314" y="3584637"/>
            <a:ext cx="3592800" cy="1477788"/>
          </a:xfrm>
        </p:spPr>
        <p:txBody>
          <a:bodyPr/>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15" name="Espace réservé du texte 14"/>
          <p:cNvSpPr>
            <a:spLocks noGrp="1"/>
          </p:cNvSpPr>
          <p:nvPr>
            <p:ph type="body" sz="quarter" idx="19"/>
          </p:nvPr>
        </p:nvSpPr>
        <p:spPr bwMode="gray">
          <a:xfrm>
            <a:off x="3635376" y="6021388"/>
            <a:ext cx="5113338" cy="324000"/>
          </a:xfrm>
        </p:spPr>
        <p:txBody>
          <a:bodyPr anchor="b"/>
          <a:lstStyle>
            <a:lvl1pPr algn="r">
              <a:lnSpc>
                <a:spcPct val="100000"/>
              </a:lnSpc>
              <a:defRPr sz="1000" b="1">
                <a:solidFill>
                  <a:schemeClr val="accent3"/>
                </a:solidFill>
              </a:defRPr>
            </a:lvl1pPr>
          </a:lstStyle>
          <a:p>
            <a:pPr lvl="0"/>
            <a:r>
              <a:rPr lang="en-US" noProof="0" smtClean="0"/>
              <a:t>Click to edit Master text styles</a:t>
            </a:r>
          </a:p>
        </p:txBody>
      </p:sp>
      <p:sp>
        <p:nvSpPr>
          <p:cNvPr id="17" name="Espace réservé du texte 16"/>
          <p:cNvSpPr>
            <a:spLocks noGrp="1"/>
          </p:cNvSpPr>
          <p:nvPr>
            <p:ph type="body" sz="quarter" idx="20"/>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US" noProof="0" smtClean="0"/>
              <a:t>Click to edit Master text styles</a:t>
            </a:r>
          </a:p>
        </p:txBody>
      </p:sp>
      <p:sp>
        <p:nvSpPr>
          <p:cNvPr id="24" name="Espace réservé pour une image  17"/>
          <p:cNvSpPr>
            <a:spLocks noGrp="1"/>
          </p:cNvSpPr>
          <p:nvPr>
            <p:ph type="pic" sz="quarter" idx="18"/>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rtlCol="0" anchor="ctr">
            <a:noAutofit/>
          </a:bodyPr>
          <a:lstStyle>
            <a:lvl1pPr algn="ctr">
              <a:defRPr sz="1500">
                <a:solidFill>
                  <a:schemeClr val="bg1"/>
                </a:solidFill>
              </a:defRPr>
            </a:lvl1pPr>
          </a:lstStyle>
          <a:p>
            <a:pPr lvl="0"/>
            <a:r>
              <a:rPr lang="en-US" noProof="0" smtClean="0"/>
              <a:t>Click icon to add picture</a:t>
            </a:r>
            <a:endParaRPr lang="en-US" noProof="0" dirty="0"/>
          </a:p>
        </p:txBody>
      </p:sp>
      <p:sp>
        <p:nvSpPr>
          <p:cNvPr id="14" name="Espace réservé de la date 9"/>
          <p:cNvSpPr>
            <a:spLocks noGrp="1"/>
          </p:cNvSpPr>
          <p:nvPr>
            <p:ph type="dt" sz="half" idx="21"/>
          </p:nvPr>
        </p:nvSpPr>
        <p:spPr/>
        <p:txBody>
          <a:bodyPr/>
          <a:lstStyle>
            <a:lvl1pPr>
              <a:defRPr/>
            </a:lvl1pPr>
          </a:lstStyle>
          <a:p>
            <a:pPr>
              <a:defRPr/>
            </a:pPr>
            <a:r>
              <a:rPr lang="en-US">
                <a:solidFill>
                  <a:prstClr val="white">
                    <a:alpha val="0"/>
                  </a:prstClr>
                </a:solidFill>
              </a:rPr>
              <a:t>Date</a:t>
            </a:r>
          </a:p>
        </p:txBody>
      </p:sp>
      <p:sp>
        <p:nvSpPr>
          <p:cNvPr id="16" name="Espace réservé du numéro de diapositive 10"/>
          <p:cNvSpPr>
            <a:spLocks noGrp="1"/>
          </p:cNvSpPr>
          <p:nvPr>
            <p:ph type="sldNum" sz="quarter" idx="22"/>
          </p:nvPr>
        </p:nvSpPr>
        <p:spPr/>
        <p:txBody>
          <a:bodyPr/>
          <a:lstStyle>
            <a:lvl1pPr>
              <a:defRPr sz="100">
                <a:solidFill>
                  <a:schemeClr val="bg1">
                    <a:alpha val="0"/>
                  </a:schemeClr>
                </a:solidFill>
              </a:defRPr>
            </a:lvl1pPr>
          </a:lstStyle>
          <a:p>
            <a:pPr>
              <a:defRPr/>
            </a:pPr>
            <a:r>
              <a:rPr lang="en-US">
                <a:solidFill>
                  <a:prstClr val="white">
                    <a:alpha val="0"/>
                  </a:prstClr>
                </a:solidFill>
              </a:rPr>
              <a:t>Page: </a:t>
            </a:r>
            <a:fld id="{FBC781E1-DB0D-44EA-942B-52789A2EA6EC}" type="slidenum">
              <a:rPr lang="en-US">
                <a:solidFill>
                  <a:prstClr val="white">
                    <a:alpha val="0"/>
                  </a:prstClr>
                </a:solidFill>
              </a:rPr>
              <a:pPr>
                <a:defRPr/>
              </a:pPr>
              <a:t>‹#›</a:t>
            </a:fld>
            <a:endParaRPr lang="en-US">
              <a:solidFill>
                <a:prstClr val="white">
                  <a:alpha val="0"/>
                </a:prstClr>
              </a:solidFill>
            </a:endParaRPr>
          </a:p>
        </p:txBody>
      </p:sp>
      <p:sp>
        <p:nvSpPr>
          <p:cNvPr id="18" name="Espace réservé du pied de page 11"/>
          <p:cNvSpPr>
            <a:spLocks noGrp="1"/>
          </p:cNvSpPr>
          <p:nvPr>
            <p:ph type="ftr" sz="quarter" idx="23"/>
          </p:nvPr>
        </p:nvSpPr>
        <p:spPr>
          <a:xfrm>
            <a:off x="468313" y="523875"/>
            <a:ext cx="4824412" cy="360363"/>
          </a:xfrm>
        </p:spPr>
        <p:txBody>
          <a:bodyPr/>
          <a:lstStyle>
            <a:lvl1pPr algn="l">
              <a:defRPr sz="1800" b="0">
                <a:solidFill>
                  <a:schemeClr val="bg1"/>
                </a:solidFill>
              </a:defRPr>
            </a:lvl1pPr>
          </a:lstStyle>
          <a:p>
            <a:pPr>
              <a:defRPr/>
            </a:pPr>
            <a:r>
              <a:rPr lang="en-US">
                <a:solidFill>
                  <a:prstClr val="white"/>
                </a:solidFill>
              </a:rPr>
              <a:t>#</a:t>
            </a:r>
            <a:r>
              <a:rPr lang="en-US" err="1">
                <a:solidFill>
                  <a:prstClr val="white"/>
                </a:solidFill>
              </a:rPr>
              <a:t>vaccineswork</a:t>
            </a:r>
            <a:endParaRPr lang="en-US">
              <a:solidFill>
                <a:prstClr val="white"/>
              </a:solidFill>
            </a:endParaRPr>
          </a:p>
          <a:p>
            <a:pPr>
              <a:defRPr/>
            </a:pPr>
            <a:endParaRPr lang="en-US">
              <a:solidFill>
                <a:prstClr val="white"/>
              </a:solidFill>
            </a:endParaRPr>
          </a:p>
        </p:txBody>
      </p:sp>
    </p:spTree>
    <p:extLst>
      <p:ext uri="{BB962C8B-B14F-4D97-AF65-F5344CB8AC3E}">
        <p14:creationId xmlns:p14="http://schemas.microsoft.com/office/powerpoint/2010/main" val="160172551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ver_Picture_2">
    <p:spTree>
      <p:nvGrpSpPr>
        <p:cNvPr id="1" name=""/>
        <p:cNvGrpSpPr/>
        <p:nvPr/>
      </p:nvGrpSpPr>
      <p:grpSpPr>
        <a:xfrm>
          <a:off x="0" y="0"/>
          <a:ext cx="0" cy="0"/>
          <a:chOff x="0" y="0"/>
          <a:chExt cx="0" cy="0"/>
        </a:xfrm>
      </p:grpSpPr>
      <p:pic>
        <p:nvPicPr>
          <p:cNvPr id="7" name="Image 20" descr="FD_1_L254.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gray">
          <a:xfrm>
            <a:off x="0" y="0"/>
            <a:ext cx="9144000" cy="515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9"/>
          <p:cNvSpPr/>
          <p:nvPr userDrawn="1"/>
        </p:nvSpPr>
        <p:spPr bwMode="gray">
          <a:xfrm>
            <a:off x="3635375" y="5265738"/>
            <a:ext cx="5508625" cy="1592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fontAlgn="auto">
              <a:spcBef>
                <a:spcPts val="0"/>
              </a:spcBef>
              <a:spcAft>
                <a:spcPts val="0"/>
              </a:spcAft>
              <a:defRPr/>
            </a:pPr>
            <a:endParaRPr lang="en-US" sz="1800" b="0">
              <a:solidFill>
                <a:prstClr val="white"/>
              </a:solidFill>
            </a:endParaRPr>
          </a:p>
        </p:txBody>
      </p:sp>
      <p:pic>
        <p:nvPicPr>
          <p:cNvPr id="11" name="Image 19" descr="Bas_couv.pn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gray">
          <a:xfrm>
            <a:off x="0" y="5172075"/>
            <a:ext cx="3635375"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11"/>
          <p:cNvSpPr/>
          <p:nvPr userDrawn="1"/>
        </p:nvSpPr>
        <p:spPr bwMode="gray">
          <a:xfrm>
            <a:off x="3635375" y="6354763"/>
            <a:ext cx="5113338" cy="2873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algn="r" rtl="0" fontAlgn="auto">
              <a:spcBef>
                <a:spcPts val="0"/>
              </a:spcBef>
              <a:spcAft>
                <a:spcPts val="0"/>
              </a:spcAft>
              <a:defRPr/>
            </a:pPr>
            <a:r>
              <a:rPr lang="en-US" sz="1000" b="0" dirty="0" err="1">
                <a:solidFill>
                  <a:srgbClr val="95D600"/>
                </a:solidFill>
              </a:rPr>
              <a:t>www.gavi.org</a:t>
            </a:r>
            <a:endParaRPr lang="en-US" sz="1000" b="0" dirty="0">
              <a:solidFill>
                <a:srgbClr val="95D600"/>
              </a:solidFill>
            </a:endParaRPr>
          </a:p>
        </p:txBody>
      </p:sp>
      <p:cxnSp>
        <p:nvCxnSpPr>
          <p:cNvPr id="13" name="Connecteur droit 13"/>
          <p:cNvCxnSpPr/>
          <p:nvPr userDrawn="1"/>
        </p:nvCxnSpPr>
        <p:spPr bwMode="gray">
          <a:xfrm flipH="1">
            <a:off x="468313" y="3402013"/>
            <a:ext cx="24479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Espace réservé du texte 8"/>
          <p:cNvSpPr>
            <a:spLocks noGrp="1"/>
          </p:cNvSpPr>
          <p:nvPr>
            <p:ph type="body" sz="quarter" idx="13"/>
          </p:nvPr>
        </p:nvSpPr>
        <p:spPr bwMode="gray">
          <a:xfrm>
            <a:off x="468000" y="1036800"/>
            <a:ext cx="4824412" cy="2232000"/>
          </a:xfrm>
        </p:spPr>
        <p:txBody>
          <a:bodyPr anchor="b"/>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8" name="Espace réservé du texte 8"/>
          <p:cNvSpPr>
            <a:spLocks noGrp="1"/>
          </p:cNvSpPr>
          <p:nvPr>
            <p:ph type="body" sz="quarter" idx="14"/>
          </p:nvPr>
        </p:nvSpPr>
        <p:spPr bwMode="gray">
          <a:xfrm>
            <a:off x="468314" y="3585600"/>
            <a:ext cx="3592800" cy="1479600"/>
          </a:xfrm>
        </p:spPr>
        <p:txBody>
          <a:bodyPr/>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15" name="Espace réservé du texte 14"/>
          <p:cNvSpPr>
            <a:spLocks noGrp="1"/>
          </p:cNvSpPr>
          <p:nvPr>
            <p:ph type="body" sz="quarter" idx="19"/>
          </p:nvPr>
        </p:nvSpPr>
        <p:spPr bwMode="gray">
          <a:xfrm>
            <a:off x="3635376" y="6021388"/>
            <a:ext cx="5113338" cy="324000"/>
          </a:xfrm>
        </p:spPr>
        <p:txBody>
          <a:bodyPr anchor="b"/>
          <a:lstStyle>
            <a:lvl1pPr algn="r">
              <a:lnSpc>
                <a:spcPct val="100000"/>
              </a:lnSpc>
              <a:defRPr sz="1000" b="1">
                <a:solidFill>
                  <a:schemeClr val="accent3"/>
                </a:solidFill>
              </a:defRPr>
            </a:lvl1pPr>
          </a:lstStyle>
          <a:p>
            <a:pPr lvl="0"/>
            <a:r>
              <a:rPr lang="en-US" noProof="0" smtClean="0"/>
              <a:t>Click to edit Master text styles</a:t>
            </a:r>
          </a:p>
        </p:txBody>
      </p:sp>
      <p:sp>
        <p:nvSpPr>
          <p:cNvPr id="17" name="Espace réservé du texte 16"/>
          <p:cNvSpPr>
            <a:spLocks noGrp="1"/>
          </p:cNvSpPr>
          <p:nvPr>
            <p:ph type="body" sz="quarter" idx="20"/>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US" noProof="0" smtClean="0"/>
              <a:t>Click to edit Master text styles</a:t>
            </a:r>
          </a:p>
        </p:txBody>
      </p:sp>
      <p:sp>
        <p:nvSpPr>
          <p:cNvPr id="18" name="Espace réservé pour une image  17"/>
          <p:cNvSpPr>
            <a:spLocks noGrp="1"/>
          </p:cNvSpPr>
          <p:nvPr>
            <p:ph type="pic" sz="quarter" idx="18"/>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rtlCol="0" anchor="ctr">
            <a:noAutofit/>
          </a:bodyPr>
          <a:lstStyle>
            <a:lvl1pPr algn="ctr">
              <a:defRPr sz="1500">
                <a:solidFill>
                  <a:schemeClr val="bg1"/>
                </a:solidFill>
              </a:defRPr>
            </a:lvl1pPr>
          </a:lstStyle>
          <a:p>
            <a:pPr lvl="0"/>
            <a:r>
              <a:rPr lang="en-US" noProof="0" smtClean="0"/>
              <a:t>Click icon to add picture</a:t>
            </a:r>
            <a:endParaRPr lang="en-US" noProof="0" dirty="0"/>
          </a:p>
        </p:txBody>
      </p:sp>
      <p:sp>
        <p:nvSpPr>
          <p:cNvPr id="14" name="Espace réservé de la date 9"/>
          <p:cNvSpPr>
            <a:spLocks noGrp="1"/>
          </p:cNvSpPr>
          <p:nvPr>
            <p:ph type="dt" sz="half" idx="21"/>
          </p:nvPr>
        </p:nvSpPr>
        <p:spPr/>
        <p:txBody>
          <a:bodyPr/>
          <a:lstStyle>
            <a:lvl1pPr>
              <a:defRPr/>
            </a:lvl1pPr>
          </a:lstStyle>
          <a:p>
            <a:pPr>
              <a:defRPr/>
            </a:pPr>
            <a:r>
              <a:rPr lang="en-US">
                <a:solidFill>
                  <a:prstClr val="white">
                    <a:alpha val="0"/>
                  </a:prstClr>
                </a:solidFill>
              </a:rPr>
              <a:t>Date</a:t>
            </a:r>
          </a:p>
        </p:txBody>
      </p:sp>
      <p:sp>
        <p:nvSpPr>
          <p:cNvPr id="16" name="Espace réservé du numéro de diapositive 10"/>
          <p:cNvSpPr>
            <a:spLocks noGrp="1"/>
          </p:cNvSpPr>
          <p:nvPr>
            <p:ph type="sldNum" sz="quarter" idx="22"/>
          </p:nvPr>
        </p:nvSpPr>
        <p:spPr/>
        <p:txBody>
          <a:bodyPr/>
          <a:lstStyle>
            <a:lvl1pPr>
              <a:defRPr sz="100">
                <a:solidFill>
                  <a:schemeClr val="bg1">
                    <a:alpha val="0"/>
                  </a:schemeClr>
                </a:solidFill>
              </a:defRPr>
            </a:lvl1pPr>
          </a:lstStyle>
          <a:p>
            <a:pPr>
              <a:defRPr/>
            </a:pPr>
            <a:r>
              <a:rPr lang="en-US">
                <a:solidFill>
                  <a:prstClr val="white">
                    <a:alpha val="0"/>
                  </a:prstClr>
                </a:solidFill>
              </a:rPr>
              <a:t>Page: </a:t>
            </a:r>
            <a:fld id="{A170035D-6B8C-439A-85EA-19B5ADE5A975}" type="slidenum">
              <a:rPr lang="en-US">
                <a:solidFill>
                  <a:prstClr val="white">
                    <a:alpha val="0"/>
                  </a:prstClr>
                </a:solidFill>
              </a:rPr>
              <a:pPr>
                <a:defRPr/>
              </a:pPr>
              <a:t>‹#›</a:t>
            </a:fld>
            <a:endParaRPr lang="en-US">
              <a:solidFill>
                <a:prstClr val="white">
                  <a:alpha val="0"/>
                </a:prstClr>
              </a:solidFill>
            </a:endParaRPr>
          </a:p>
        </p:txBody>
      </p:sp>
      <p:sp>
        <p:nvSpPr>
          <p:cNvPr id="19" name="Espace réservé du pied de page 11"/>
          <p:cNvSpPr>
            <a:spLocks noGrp="1"/>
          </p:cNvSpPr>
          <p:nvPr>
            <p:ph type="ftr" sz="quarter" idx="23"/>
          </p:nvPr>
        </p:nvSpPr>
        <p:spPr>
          <a:xfrm>
            <a:off x="468313" y="523875"/>
            <a:ext cx="4824412" cy="360363"/>
          </a:xfrm>
        </p:spPr>
        <p:txBody>
          <a:bodyPr/>
          <a:lstStyle>
            <a:lvl1pPr algn="l">
              <a:defRPr sz="1800" b="0">
                <a:solidFill>
                  <a:schemeClr val="bg1"/>
                </a:solidFill>
              </a:defRPr>
            </a:lvl1pPr>
          </a:lstStyle>
          <a:p>
            <a:pPr>
              <a:defRPr/>
            </a:pPr>
            <a:r>
              <a:rPr lang="en-US">
                <a:solidFill>
                  <a:prstClr val="white"/>
                </a:solidFill>
              </a:rPr>
              <a:t>#</a:t>
            </a:r>
            <a:r>
              <a:rPr lang="en-US" err="1">
                <a:solidFill>
                  <a:prstClr val="white"/>
                </a:solidFill>
              </a:rPr>
              <a:t>vaccineswork</a:t>
            </a:r>
            <a:endParaRPr lang="en-US">
              <a:solidFill>
                <a:prstClr val="white"/>
              </a:solidFill>
            </a:endParaRPr>
          </a:p>
        </p:txBody>
      </p:sp>
    </p:spTree>
    <p:extLst>
      <p:ext uri="{BB962C8B-B14F-4D97-AF65-F5344CB8AC3E}">
        <p14:creationId xmlns:p14="http://schemas.microsoft.com/office/powerpoint/2010/main" val="206357660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Chapter_Layout">
    <p:spTree>
      <p:nvGrpSpPr>
        <p:cNvPr id="1" name=""/>
        <p:cNvGrpSpPr/>
        <p:nvPr/>
      </p:nvGrpSpPr>
      <p:grpSpPr>
        <a:xfrm>
          <a:off x="0" y="0"/>
          <a:ext cx="0" cy="0"/>
          <a:chOff x="0" y="0"/>
          <a:chExt cx="0" cy="0"/>
        </a:xfrm>
      </p:grpSpPr>
      <p:pic>
        <p:nvPicPr>
          <p:cNvPr id="6" name="Image 17" descr="FD_03_chap_110x190,5.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gray">
          <a:xfrm>
            <a:off x="0" y="0"/>
            <a:ext cx="39592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 name="Connecteur droit 14"/>
          <p:cNvCxnSpPr/>
          <p:nvPr userDrawn="1"/>
        </p:nvCxnSpPr>
        <p:spPr bwMode="gray">
          <a:xfrm flipH="1">
            <a:off x="3635375" y="2389188"/>
            <a:ext cx="15843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bwMode="gray">
          <a:xfrm>
            <a:off x="3635374" y="1036638"/>
            <a:ext cx="3263901" cy="1268759"/>
          </a:xfrm>
        </p:spPr>
        <p:txBody>
          <a:bodyPr/>
          <a:lstStyle/>
          <a:p>
            <a:r>
              <a:rPr lang="en-US" noProof="0" smtClean="0"/>
              <a:t>Click to edit Master title style</a:t>
            </a:r>
            <a:endParaRPr lang="en-US" noProof="0" dirty="0"/>
          </a:p>
        </p:txBody>
      </p:sp>
      <p:sp>
        <p:nvSpPr>
          <p:cNvPr id="10" name="Espace réservé du texte 9"/>
          <p:cNvSpPr>
            <a:spLocks noGrp="1"/>
          </p:cNvSpPr>
          <p:nvPr>
            <p:ph type="body" sz="quarter" idx="13"/>
          </p:nvPr>
        </p:nvSpPr>
        <p:spPr bwMode="gray">
          <a:xfrm>
            <a:off x="3635376" y="2574000"/>
            <a:ext cx="3263900" cy="3447388"/>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a:p>
        </p:txBody>
      </p:sp>
      <p:sp>
        <p:nvSpPr>
          <p:cNvPr id="14" name="Espace réservé du texte 9"/>
          <p:cNvSpPr>
            <a:spLocks noGrp="1"/>
          </p:cNvSpPr>
          <p:nvPr>
            <p:ph type="body" sz="quarter" idx="14"/>
          </p:nvPr>
        </p:nvSpPr>
        <p:spPr bwMode="gray">
          <a:xfrm>
            <a:off x="0" y="139974"/>
            <a:ext cx="2628000" cy="5017814"/>
          </a:xfrm>
        </p:spPr>
        <p:txBody>
          <a:bodyPr/>
          <a:lstStyle>
            <a:lvl1pPr algn="r">
              <a:defRPr sz="16600" b="1">
                <a:solidFill>
                  <a:schemeClr val="bg1"/>
                </a:solidFill>
              </a:defRPr>
            </a:lvl1pPr>
          </a:lstStyle>
          <a:p>
            <a:pPr lvl="0"/>
            <a:r>
              <a:rPr lang="en-US" noProof="0" smtClean="0"/>
              <a:t>Click to edit Master text styles</a:t>
            </a:r>
          </a:p>
        </p:txBody>
      </p:sp>
      <p:sp>
        <p:nvSpPr>
          <p:cNvPr id="19" name="Espace réservé pour une image  17"/>
          <p:cNvSpPr>
            <a:spLocks noGrp="1"/>
          </p:cNvSpPr>
          <p:nvPr>
            <p:ph type="pic" sz="quarter" idx="18"/>
          </p:nvPr>
        </p:nvSpPr>
        <p:spPr bwMode="gray">
          <a:xfrm>
            <a:off x="7254332" y="132082"/>
            <a:ext cx="1899827" cy="5812641"/>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1668519 w 3913244"/>
              <a:gd name="connsiteY0" fmla="*/ 0 h 5183692"/>
              <a:gd name="connsiteX1" fmla="*/ 3913244 w 3913244"/>
              <a:gd name="connsiteY1" fmla="*/ 0 h 5183692"/>
              <a:gd name="connsiteX2" fmla="*/ 3913244 w 3913244"/>
              <a:gd name="connsiteY2" fmla="*/ 5157788 h 5183692"/>
              <a:gd name="connsiteX3" fmla="*/ 2456872 w 3913244"/>
              <a:gd name="connsiteY3" fmla="*/ 5183633 h 5183692"/>
              <a:gd name="connsiteX4" fmla="*/ 205340 w 3913244"/>
              <a:gd name="connsiteY4" fmla="*/ 2562613 h 5183692"/>
              <a:gd name="connsiteX5" fmla="*/ 1668519 w 3913244"/>
              <a:gd name="connsiteY5" fmla="*/ 0 h 5183692"/>
              <a:gd name="connsiteX0" fmla="*/ 1668519 w 3923404"/>
              <a:gd name="connsiteY0" fmla="*/ 0 h 5939409"/>
              <a:gd name="connsiteX1" fmla="*/ 3913244 w 3923404"/>
              <a:gd name="connsiteY1" fmla="*/ 0 h 5939409"/>
              <a:gd name="connsiteX2" fmla="*/ 3923404 w 3923404"/>
              <a:gd name="connsiteY2" fmla="*/ 5939409 h 5939409"/>
              <a:gd name="connsiteX3" fmla="*/ 2456872 w 3923404"/>
              <a:gd name="connsiteY3" fmla="*/ 5183633 h 5939409"/>
              <a:gd name="connsiteX4" fmla="*/ 205340 w 3923404"/>
              <a:gd name="connsiteY4" fmla="*/ 2562613 h 5939409"/>
              <a:gd name="connsiteX5" fmla="*/ 1668519 w 3923404"/>
              <a:gd name="connsiteY5" fmla="*/ 0 h 5939409"/>
              <a:gd name="connsiteX0" fmla="*/ 1668519 w 3923404"/>
              <a:gd name="connsiteY0" fmla="*/ 0 h 5939409"/>
              <a:gd name="connsiteX1" fmla="*/ 3913244 w 3923404"/>
              <a:gd name="connsiteY1" fmla="*/ 0 h 5939409"/>
              <a:gd name="connsiteX2" fmla="*/ 3923404 w 3923404"/>
              <a:gd name="connsiteY2" fmla="*/ 5939409 h 5939409"/>
              <a:gd name="connsiteX3" fmla="*/ 2456872 w 3923404"/>
              <a:gd name="connsiteY3" fmla="*/ 5183633 h 5939409"/>
              <a:gd name="connsiteX4" fmla="*/ 205340 w 3923404"/>
              <a:gd name="connsiteY4" fmla="*/ 2562613 h 5939409"/>
              <a:gd name="connsiteX5" fmla="*/ 1668519 w 3923404"/>
              <a:gd name="connsiteY5" fmla="*/ 0 h 5939409"/>
              <a:gd name="connsiteX0" fmla="*/ 1696047 w 3950932"/>
              <a:gd name="connsiteY0" fmla="*/ 0 h 5939409"/>
              <a:gd name="connsiteX1" fmla="*/ 3940772 w 3950932"/>
              <a:gd name="connsiteY1" fmla="*/ 0 h 5939409"/>
              <a:gd name="connsiteX2" fmla="*/ 3950932 w 3950932"/>
              <a:gd name="connsiteY2" fmla="*/ 5939409 h 5939409"/>
              <a:gd name="connsiteX3" fmla="*/ 2484400 w 3950932"/>
              <a:gd name="connsiteY3" fmla="*/ 5183633 h 5939409"/>
              <a:gd name="connsiteX4" fmla="*/ 232868 w 3950932"/>
              <a:gd name="connsiteY4" fmla="*/ 2562613 h 5939409"/>
              <a:gd name="connsiteX5" fmla="*/ 1696047 w 3950932"/>
              <a:gd name="connsiteY5" fmla="*/ 0 h 5939409"/>
              <a:gd name="connsiteX0" fmla="*/ 1463179 w 3718064"/>
              <a:gd name="connsiteY0" fmla="*/ 0 h 5983194"/>
              <a:gd name="connsiteX1" fmla="*/ 3707904 w 3718064"/>
              <a:gd name="connsiteY1" fmla="*/ 0 h 5983194"/>
              <a:gd name="connsiteX2" fmla="*/ 3718064 w 3718064"/>
              <a:gd name="connsiteY2" fmla="*/ 5939409 h 5983194"/>
              <a:gd name="connsiteX3" fmla="*/ 0 w 3718064"/>
              <a:gd name="connsiteY3" fmla="*/ 2562613 h 5983194"/>
              <a:gd name="connsiteX4" fmla="*/ 1463179 w 3718064"/>
              <a:gd name="connsiteY4" fmla="*/ 0 h 5983194"/>
              <a:gd name="connsiteX0" fmla="*/ 1464005 w 3718890"/>
              <a:gd name="connsiteY0" fmla="*/ 0 h 5987401"/>
              <a:gd name="connsiteX1" fmla="*/ 3708730 w 3718890"/>
              <a:gd name="connsiteY1" fmla="*/ 0 h 5987401"/>
              <a:gd name="connsiteX2" fmla="*/ 3718890 w 3718890"/>
              <a:gd name="connsiteY2" fmla="*/ 5939409 h 5987401"/>
              <a:gd name="connsiteX3" fmla="*/ 826 w 3718890"/>
              <a:gd name="connsiteY3" fmla="*/ 2562613 h 5987401"/>
              <a:gd name="connsiteX4" fmla="*/ 1464005 w 3718890"/>
              <a:gd name="connsiteY4" fmla="*/ 0 h 5987401"/>
              <a:gd name="connsiteX0" fmla="*/ 1267 w 2256152"/>
              <a:gd name="connsiteY0" fmla="*/ 0 h 6002954"/>
              <a:gd name="connsiteX1" fmla="*/ 2245992 w 2256152"/>
              <a:gd name="connsiteY1" fmla="*/ 0 h 6002954"/>
              <a:gd name="connsiteX2" fmla="*/ 2256152 w 2256152"/>
              <a:gd name="connsiteY2" fmla="*/ 5939409 h 6002954"/>
              <a:gd name="connsiteX3" fmla="*/ 956168 w 2256152"/>
              <a:gd name="connsiteY3" fmla="*/ 3273178 h 6002954"/>
              <a:gd name="connsiteX4" fmla="*/ 1267 w 2256152"/>
              <a:gd name="connsiteY4" fmla="*/ 0 h 6002954"/>
              <a:gd name="connsiteX0" fmla="*/ 2 w 1299986"/>
              <a:gd name="connsiteY0" fmla="*/ 3321709 h 6044422"/>
              <a:gd name="connsiteX1" fmla="*/ 1289826 w 1299986"/>
              <a:gd name="connsiteY1" fmla="*/ 48531 h 6044422"/>
              <a:gd name="connsiteX2" fmla="*/ 1299986 w 1299986"/>
              <a:gd name="connsiteY2" fmla="*/ 5987940 h 6044422"/>
              <a:gd name="connsiteX3" fmla="*/ 2 w 1299986"/>
              <a:gd name="connsiteY3" fmla="*/ 3321709 h 6044422"/>
              <a:gd name="connsiteX0" fmla="*/ 2 w 1299986"/>
              <a:gd name="connsiteY0" fmla="*/ 3273178 h 5995891"/>
              <a:gd name="connsiteX1" fmla="*/ 1289826 w 1299986"/>
              <a:gd name="connsiteY1" fmla="*/ 0 h 5995891"/>
              <a:gd name="connsiteX2" fmla="*/ 1299986 w 1299986"/>
              <a:gd name="connsiteY2" fmla="*/ 5939409 h 5995891"/>
              <a:gd name="connsiteX3" fmla="*/ 2 w 1299986"/>
              <a:gd name="connsiteY3" fmla="*/ 3273178 h 5995891"/>
              <a:gd name="connsiteX0" fmla="*/ 2 w 1299986"/>
              <a:gd name="connsiteY0" fmla="*/ 3273178 h 5995891"/>
              <a:gd name="connsiteX1" fmla="*/ 1289826 w 1299986"/>
              <a:gd name="connsiteY1" fmla="*/ 0 h 5995891"/>
              <a:gd name="connsiteX2" fmla="*/ 1299986 w 1299986"/>
              <a:gd name="connsiteY2" fmla="*/ 5939409 h 5995891"/>
              <a:gd name="connsiteX3" fmla="*/ 2 w 1299986"/>
              <a:gd name="connsiteY3" fmla="*/ 3273178 h 5995891"/>
              <a:gd name="connsiteX0" fmla="*/ 2 w 1299986"/>
              <a:gd name="connsiteY0" fmla="*/ 3273178 h 5995891"/>
              <a:gd name="connsiteX1" fmla="*/ 1289826 w 1299986"/>
              <a:gd name="connsiteY1" fmla="*/ 0 h 5995891"/>
              <a:gd name="connsiteX2" fmla="*/ 1299986 w 1299986"/>
              <a:gd name="connsiteY2" fmla="*/ 5939409 h 5995891"/>
              <a:gd name="connsiteX3" fmla="*/ 2 w 1299986"/>
              <a:gd name="connsiteY3" fmla="*/ 3273178 h 5995891"/>
              <a:gd name="connsiteX0" fmla="*/ 2 w 1299986"/>
              <a:gd name="connsiteY0" fmla="*/ 2725028 h 5445777"/>
              <a:gd name="connsiteX1" fmla="*/ 1289826 w 1299986"/>
              <a:gd name="connsiteY1" fmla="*/ 0 h 5445777"/>
              <a:gd name="connsiteX2" fmla="*/ 1299986 w 1299986"/>
              <a:gd name="connsiteY2" fmla="*/ 5391259 h 5445777"/>
              <a:gd name="connsiteX3" fmla="*/ 2 w 1299986"/>
              <a:gd name="connsiteY3" fmla="*/ 2725028 h 5445777"/>
              <a:gd name="connsiteX0" fmla="*/ 2 w 1299986"/>
              <a:gd name="connsiteY0" fmla="*/ 3141216 h 5863443"/>
              <a:gd name="connsiteX1" fmla="*/ 1289826 w 1299986"/>
              <a:gd name="connsiteY1" fmla="*/ 0 h 5863443"/>
              <a:gd name="connsiteX2" fmla="*/ 1299986 w 1299986"/>
              <a:gd name="connsiteY2" fmla="*/ 5807447 h 5863443"/>
              <a:gd name="connsiteX3" fmla="*/ 2 w 1299986"/>
              <a:gd name="connsiteY3" fmla="*/ 3141216 h 5863443"/>
              <a:gd name="connsiteX0" fmla="*/ 2 w 1299986"/>
              <a:gd name="connsiteY0" fmla="*/ 3141216 h 5863444"/>
              <a:gd name="connsiteX1" fmla="*/ 1289826 w 1299986"/>
              <a:gd name="connsiteY1" fmla="*/ 0 h 5863444"/>
              <a:gd name="connsiteX2" fmla="*/ 1299986 w 1299986"/>
              <a:gd name="connsiteY2" fmla="*/ 5807447 h 5863444"/>
              <a:gd name="connsiteX3" fmla="*/ 2 w 1299986"/>
              <a:gd name="connsiteY3" fmla="*/ 3141216 h 5863444"/>
              <a:gd name="connsiteX0" fmla="*/ 1 w 1889265"/>
              <a:gd name="connsiteY0" fmla="*/ 3851780 h 5885741"/>
              <a:gd name="connsiteX1" fmla="*/ 1879105 w 1889265"/>
              <a:gd name="connsiteY1" fmla="*/ 0 h 5885741"/>
              <a:gd name="connsiteX2" fmla="*/ 1889265 w 1889265"/>
              <a:gd name="connsiteY2" fmla="*/ 5807447 h 5885741"/>
              <a:gd name="connsiteX3" fmla="*/ 1 w 1889265"/>
              <a:gd name="connsiteY3" fmla="*/ 3851780 h 5885741"/>
              <a:gd name="connsiteX0" fmla="*/ 694 w 1889958"/>
              <a:gd name="connsiteY0" fmla="*/ 3851780 h 5898819"/>
              <a:gd name="connsiteX1" fmla="*/ 1879798 w 1889958"/>
              <a:gd name="connsiteY1" fmla="*/ 0 h 5898819"/>
              <a:gd name="connsiteX2" fmla="*/ 1889958 w 1889958"/>
              <a:gd name="connsiteY2" fmla="*/ 5807447 h 5898819"/>
              <a:gd name="connsiteX3" fmla="*/ 694 w 1889958"/>
              <a:gd name="connsiteY3" fmla="*/ 3851780 h 5898819"/>
              <a:gd name="connsiteX0" fmla="*/ 694 w 1889958"/>
              <a:gd name="connsiteY0" fmla="*/ 3740120 h 5892762"/>
              <a:gd name="connsiteX1" fmla="*/ 1879798 w 1889958"/>
              <a:gd name="connsiteY1" fmla="*/ 0 h 5892762"/>
              <a:gd name="connsiteX2" fmla="*/ 1889958 w 1889958"/>
              <a:gd name="connsiteY2" fmla="*/ 5807447 h 5892762"/>
              <a:gd name="connsiteX3" fmla="*/ 694 w 1889958"/>
              <a:gd name="connsiteY3" fmla="*/ 3740120 h 5892762"/>
              <a:gd name="connsiteX0" fmla="*/ 690 w 1900114"/>
              <a:gd name="connsiteY0" fmla="*/ 3811177 h 5896524"/>
              <a:gd name="connsiteX1" fmla="*/ 1889954 w 1900114"/>
              <a:gd name="connsiteY1" fmla="*/ 0 h 5896524"/>
              <a:gd name="connsiteX2" fmla="*/ 1900114 w 1900114"/>
              <a:gd name="connsiteY2" fmla="*/ 5807447 h 5896524"/>
              <a:gd name="connsiteX3" fmla="*/ 690 w 1900114"/>
              <a:gd name="connsiteY3" fmla="*/ 3811177 h 5896524"/>
              <a:gd name="connsiteX0" fmla="*/ 690 w 1900114"/>
              <a:gd name="connsiteY0" fmla="*/ 3811177 h 5807447"/>
              <a:gd name="connsiteX1" fmla="*/ 1889954 w 1900114"/>
              <a:gd name="connsiteY1" fmla="*/ 0 h 5807447"/>
              <a:gd name="connsiteX2" fmla="*/ 1900114 w 1900114"/>
              <a:gd name="connsiteY2" fmla="*/ 5807447 h 5807447"/>
              <a:gd name="connsiteX3" fmla="*/ 690 w 1900114"/>
              <a:gd name="connsiteY3" fmla="*/ 3811177 h 5807447"/>
              <a:gd name="connsiteX0" fmla="*/ 690 w 1900114"/>
              <a:gd name="connsiteY0" fmla="*/ 3811177 h 5807447"/>
              <a:gd name="connsiteX1" fmla="*/ 1889954 w 1900114"/>
              <a:gd name="connsiteY1" fmla="*/ 0 h 5807447"/>
              <a:gd name="connsiteX2" fmla="*/ 1900114 w 1900114"/>
              <a:gd name="connsiteY2" fmla="*/ 5807447 h 5807447"/>
              <a:gd name="connsiteX3" fmla="*/ 690 w 1900114"/>
              <a:gd name="connsiteY3" fmla="*/ 3811177 h 5807447"/>
              <a:gd name="connsiteX0" fmla="*/ 403 w 1899827"/>
              <a:gd name="connsiteY0" fmla="*/ 3811177 h 5807447"/>
              <a:gd name="connsiteX1" fmla="*/ 1889667 w 1899827"/>
              <a:gd name="connsiteY1" fmla="*/ 0 h 5807447"/>
              <a:gd name="connsiteX2" fmla="*/ 1899827 w 1899827"/>
              <a:gd name="connsiteY2" fmla="*/ 5807447 h 5807447"/>
              <a:gd name="connsiteX3" fmla="*/ 403 w 1899827"/>
              <a:gd name="connsiteY3" fmla="*/ 3811177 h 5807447"/>
            </a:gdLst>
            <a:ahLst/>
            <a:cxnLst>
              <a:cxn ang="0">
                <a:pos x="connsiteX0" y="connsiteY0"/>
              </a:cxn>
              <a:cxn ang="0">
                <a:pos x="connsiteX1" y="connsiteY1"/>
              </a:cxn>
              <a:cxn ang="0">
                <a:pos x="connsiteX2" y="connsiteY2"/>
              </a:cxn>
              <a:cxn ang="0">
                <a:pos x="connsiteX3" y="connsiteY3"/>
              </a:cxn>
            </a:cxnLst>
            <a:rect l="l" t="t" r="r" b="b"/>
            <a:pathLst>
              <a:path w="1899827" h="5807447">
                <a:moveTo>
                  <a:pt x="403" y="3811177"/>
                </a:moveTo>
                <a:cubicBezTo>
                  <a:pt x="-31770" y="2467685"/>
                  <a:pt x="1876203" y="854946"/>
                  <a:pt x="1889667" y="0"/>
                </a:cubicBezTo>
                <a:cubicBezTo>
                  <a:pt x="1893054" y="1979803"/>
                  <a:pt x="1896440" y="3827644"/>
                  <a:pt x="1899827" y="5807447"/>
                </a:cubicBezTo>
                <a:cubicBezTo>
                  <a:pt x="1007523" y="5706703"/>
                  <a:pt x="32576" y="5154669"/>
                  <a:pt x="403" y="3811177"/>
                </a:cubicBezTo>
                <a:close/>
              </a:path>
            </a:pathLst>
          </a:custGeom>
          <a:solidFill>
            <a:schemeClr val="bg2"/>
          </a:solidFill>
          <a:ln w="3175">
            <a:noFill/>
          </a:ln>
        </p:spPr>
        <p:txBody>
          <a:bodyPr tIns="720000" rtlCol="0" anchor="ctr">
            <a:noAutofit/>
          </a:bodyPr>
          <a:lstStyle>
            <a:lvl1pPr algn="ctr">
              <a:defRPr sz="1500">
                <a:solidFill>
                  <a:schemeClr val="bg1"/>
                </a:solidFill>
              </a:defRPr>
            </a:lvl1pPr>
          </a:lstStyle>
          <a:p>
            <a:pPr lvl="0"/>
            <a:r>
              <a:rPr lang="en-US" noProof="0" smtClean="0"/>
              <a:t>Click icon to add picture</a:t>
            </a:r>
            <a:endParaRPr lang="en-US" noProof="0" dirty="0"/>
          </a:p>
        </p:txBody>
      </p:sp>
      <p:sp>
        <p:nvSpPr>
          <p:cNvPr id="8" name="Espace réservé de la date 10"/>
          <p:cNvSpPr>
            <a:spLocks noGrp="1"/>
          </p:cNvSpPr>
          <p:nvPr>
            <p:ph type="dt" sz="half" idx="19"/>
          </p:nvPr>
        </p:nvSpPr>
        <p:spPr/>
        <p:txBody>
          <a:bodyPr/>
          <a:lstStyle>
            <a:lvl1pPr>
              <a:defRPr/>
            </a:lvl1pPr>
          </a:lstStyle>
          <a:p>
            <a:pPr>
              <a:defRPr/>
            </a:pPr>
            <a:r>
              <a:rPr lang="en-US">
                <a:solidFill>
                  <a:prstClr val="white">
                    <a:alpha val="0"/>
                  </a:prstClr>
                </a:solidFill>
              </a:rPr>
              <a:t>Date</a:t>
            </a:r>
          </a:p>
        </p:txBody>
      </p:sp>
      <p:sp>
        <p:nvSpPr>
          <p:cNvPr id="9" name="Espace réservé du numéro de diapositive 11"/>
          <p:cNvSpPr>
            <a:spLocks noGrp="1"/>
          </p:cNvSpPr>
          <p:nvPr>
            <p:ph type="sldNum" sz="quarter" idx="20"/>
          </p:nvPr>
        </p:nvSpPr>
        <p:spPr/>
        <p:txBody>
          <a:bodyPr/>
          <a:lstStyle>
            <a:lvl1pPr>
              <a:defRPr/>
            </a:lvl1pPr>
          </a:lstStyle>
          <a:p>
            <a:pPr>
              <a:defRPr/>
            </a:pPr>
            <a:fld id="{669CD8F2-86ED-43C7-A24E-82A206DEE6AE}" type="slidenum">
              <a:rPr lang="en-US">
                <a:solidFill>
                  <a:srgbClr val="343434"/>
                </a:solidFill>
              </a:rPr>
              <a:pPr>
                <a:defRPr/>
              </a:pPr>
              <a:t>‹#›</a:t>
            </a:fld>
            <a:endParaRPr lang="en-US">
              <a:solidFill>
                <a:srgbClr val="343434"/>
              </a:solidFill>
            </a:endParaRPr>
          </a:p>
        </p:txBody>
      </p:sp>
      <p:sp>
        <p:nvSpPr>
          <p:cNvPr id="11" name="Espace réservé du pied de page 12"/>
          <p:cNvSpPr>
            <a:spLocks noGrp="1"/>
          </p:cNvSpPr>
          <p:nvPr>
            <p:ph type="ftr" sz="quarter" idx="21"/>
          </p:nvPr>
        </p:nvSpPr>
        <p:spPr/>
        <p:txBody>
          <a:bodyPr/>
          <a:lstStyle>
            <a:lvl1pPr>
              <a:defRPr/>
            </a:lvl1pPr>
          </a:lstStyle>
          <a:p>
            <a:pPr>
              <a:defRPr/>
            </a:pPr>
            <a:r>
              <a:rPr lang="en-US">
                <a:solidFill>
                  <a:srgbClr val="005CB9"/>
                </a:solidFill>
              </a:rPr>
              <a:t>#</a:t>
            </a:r>
            <a:r>
              <a:rPr lang="en-US" err="1">
                <a:solidFill>
                  <a:srgbClr val="005CB9"/>
                </a:solidFill>
              </a:rPr>
              <a:t>vaccineswork</a:t>
            </a:r>
            <a:endParaRPr lang="en-US">
              <a:solidFill>
                <a:srgbClr val="005CB9"/>
              </a:solidFill>
            </a:endParaRPr>
          </a:p>
        </p:txBody>
      </p:sp>
    </p:spTree>
    <p:extLst>
      <p:ext uri="{BB962C8B-B14F-4D97-AF65-F5344CB8AC3E}">
        <p14:creationId xmlns:p14="http://schemas.microsoft.com/office/powerpoint/2010/main" val="344266621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Picture_Layout">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en-US" noProof="0" smtClean="0"/>
              <a:t>Click to edit Master title style</a:t>
            </a:r>
            <a:endParaRPr lang="en-US" noProof="0" dirty="0"/>
          </a:p>
        </p:txBody>
      </p:sp>
      <p:sp>
        <p:nvSpPr>
          <p:cNvPr id="3" name="Espace réservé du contenu 2"/>
          <p:cNvSpPr>
            <a:spLocks noGrp="1"/>
          </p:cNvSpPr>
          <p:nvPr>
            <p:ph idx="1"/>
          </p:nvPr>
        </p:nvSpPr>
        <p:spPr bwMode="gray">
          <a:xfrm>
            <a:off x="3635896" y="1304925"/>
            <a:ext cx="4644504" cy="4716463"/>
          </a:xfrm>
        </p:spPr>
        <p:txBody>
          <a:bodyPr/>
          <a:lstStyle>
            <a:lvl2pPr>
              <a:defRPr/>
            </a:lvl2pPr>
            <a:lvl3pPr>
              <a:defRPr/>
            </a:lvl3pPr>
            <a:lvl4pPr>
              <a:defRPr baseline="0"/>
            </a:lvl4pPr>
            <a:lvl5pPr>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a:p>
        </p:txBody>
      </p:sp>
      <p:sp>
        <p:nvSpPr>
          <p:cNvPr id="9" name="Espace réservé pour une image  8"/>
          <p:cNvSpPr>
            <a:spLocks noGrp="1"/>
          </p:cNvSpPr>
          <p:nvPr>
            <p:ph type="pic" sz="quarter" idx="13"/>
          </p:nvPr>
        </p:nvSpPr>
        <p:spPr bwMode="gray">
          <a:xfrm>
            <a:off x="0" y="1341438"/>
            <a:ext cx="3419038" cy="4679950"/>
          </a:xfrm>
        </p:spPr>
        <p:txBody>
          <a:bodyPr tIns="1008000" rtlCol="0" anchor="ctr">
            <a:noAutofit/>
          </a:bodyPr>
          <a:lstStyle>
            <a:lvl1pPr algn="ctr">
              <a:defRPr/>
            </a:lvl1pPr>
          </a:lstStyle>
          <a:p>
            <a:pPr lvl="0"/>
            <a:r>
              <a:rPr lang="en-US" noProof="0" smtClean="0"/>
              <a:t>Click icon to add picture</a:t>
            </a:r>
            <a:endParaRPr lang="en-US" noProof="0" dirty="0"/>
          </a:p>
        </p:txBody>
      </p:sp>
      <p:sp>
        <p:nvSpPr>
          <p:cNvPr id="5" name="Espace réservé de la date 3"/>
          <p:cNvSpPr>
            <a:spLocks noGrp="1"/>
          </p:cNvSpPr>
          <p:nvPr>
            <p:ph type="dt" sz="half" idx="14"/>
          </p:nvPr>
        </p:nvSpPr>
        <p:spPr/>
        <p:txBody>
          <a:bodyPr/>
          <a:lstStyle>
            <a:lvl1pPr>
              <a:defRPr/>
            </a:lvl1pPr>
          </a:lstStyle>
          <a:p>
            <a:pPr>
              <a:defRPr/>
            </a:pPr>
            <a:r>
              <a:rPr lang="en-US">
                <a:solidFill>
                  <a:prstClr val="white">
                    <a:alpha val="0"/>
                  </a:prstClr>
                </a:solidFill>
              </a:rPr>
              <a:t>Date</a:t>
            </a:r>
          </a:p>
        </p:txBody>
      </p:sp>
      <p:sp>
        <p:nvSpPr>
          <p:cNvPr id="6" name="Espace réservé du pied de page 4"/>
          <p:cNvSpPr>
            <a:spLocks noGrp="1"/>
          </p:cNvSpPr>
          <p:nvPr>
            <p:ph type="ftr" sz="quarter" idx="15"/>
          </p:nvPr>
        </p:nvSpPr>
        <p:spPr/>
        <p:txBody>
          <a:bodyPr/>
          <a:lstStyle>
            <a:lvl1pPr>
              <a:defRPr/>
            </a:lvl1pPr>
          </a:lstStyle>
          <a:p>
            <a:pPr>
              <a:defRPr/>
            </a:pPr>
            <a:r>
              <a:rPr lang="en-US">
                <a:solidFill>
                  <a:srgbClr val="005CB9"/>
                </a:solidFill>
              </a:rPr>
              <a:t>#</a:t>
            </a:r>
            <a:r>
              <a:rPr lang="en-US" err="1">
                <a:solidFill>
                  <a:srgbClr val="005CB9"/>
                </a:solidFill>
              </a:rPr>
              <a:t>vaccineswork</a:t>
            </a:r>
            <a:endParaRPr lang="en-US">
              <a:solidFill>
                <a:srgbClr val="005CB9"/>
              </a:solidFill>
            </a:endParaRPr>
          </a:p>
        </p:txBody>
      </p:sp>
      <p:sp>
        <p:nvSpPr>
          <p:cNvPr id="7" name="Espace réservé du numéro de diapositive 5"/>
          <p:cNvSpPr>
            <a:spLocks noGrp="1"/>
          </p:cNvSpPr>
          <p:nvPr>
            <p:ph type="sldNum" sz="quarter" idx="16"/>
          </p:nvPr>
        </p:nvSpPr>
        <p:spPr/>
        <p:txBody>
          <a:bodyPr/>
          <a:lstStyle>
            <a:lvl1pPr>
              <a:defRPr/>
            </a:lvl1pPr>
          </a:lstStyle>
          <a:p>
            <a:pPr>
              <a:defRPr/>
            </a:pPr>
            <a:fld id="{D8886677-8A24-41A7-8E0F-301076E1EA36}" type="slidenum">
              <a:rPr lang="en-US">
                <a:solidFill>
                  <a:srgbClr val="343434"/>
                </a:solidFill>
              </a:rPr>
              <a:pPr>
                <a:defRPr/>
              </a:pPr>
              <a:t>‹#›</a:t>
            </a:fld>
            <a:endParaRPr lang="en-US">
              <a:solidFill>
                <a:srgbClr val="343434"/>
              </a:solidFill>
            </a:endParaRPr>
          </a:p>
        </p:txBody>
      </p:sp>
    </p:spTree>
    <p:extLst>
      <p:ext uri="{BB962C8B-B14F-4D97-AF65-F5344CB8AC3E}">
        <p14:creationId xmlns:p14="http://schemas.microsoft.com/office/powerpoint/2010/main" val="73053094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amp;Content_Layout">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en-US" noProof="0" smtClean="0"/>
              <a:t>Click to edit Master title style</a:t>
            </a:r>
            <a:endParaRPr lang="en-US" noProof="0"/>
          </a:p>
        </p:txBody>
      </p:sp>
      <p:sp>
        <p:nvSpPr>
          <p:cNvPr id="3" name="Espace réservé du contenu 2"/>
          <p:cNvSpPr>
            <a:spLocks noGrp="1"/>
          </p:cNvSpPr>
          <p:nvPr>
            <p:ph idx="1"/>
          </p:nvPr>
        </p:nvSpPr>
        <p:spPr bwMode="gray">
          <a:xfrm>
            <a:off x="935038" y="2781388"/>
            <a:ext cx="7345362" cy="3240000"/>
          </a:xfrm>
        </p:spPr>
        <p:txBody>
          <a:bodyPr/>
          <a:lstStyle>
            <a:lvl2pPr>
              <a:defRPr/>
            </a:lvl2pPr>
            <a:lvl3pPr>
              <a:defRPr/>
            </a:lvl3pPr>
            <a:lvl4pPr>
              <a:defRPr baseline="0"/>
            </a:lvl4pPr>
            <a:lvl5pPr>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a:p>
        </p:txBody>
      </p:sp>
      <p:sp>
        <p:nvSpPr>
          <p:cNvPr id="10" name="Espace réservé du texte 9"/>
          <p:cNvSpPr>
            <a:spLocks noGrp="1"/>
          </p:cNvSpPr>
          <p:nvPr>
            <p:ph type="body" sz="quarter" idx="13"/>
          </p:nvPr>
        </p:nvSpPr>
        <p:spPr bwMode="gray">
          <a:xfrm>
            <a:off x="935038" y="1304924"/>
            <a:ext cx="7345362" cy="1260000"/>
          </a:xfrm>
        </p:spPr>
        <p:txBody>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a:p>
        </p:txBody>
      </p:sp>
      <p:sp>
        <p:nvSpPr>
          <p:cNvPr id="5" name="Espace réservé de la date 3"/>
          <p:cNvSpPr>
            <a:spLocks noGrp="1"/>
          </p:cNvSpPr>
          <p:nvPr>
            <p:ph type="dt" sz="half" idx="14"/>
          </p:nvPr>
        </p:nvSpPr>
        <p:spPr/>
        <p:txBody>
          <a:bodyPr/>
          <a:lstStyle>
            <a:lvl1pPr>
              <a:defRPr/>
            </a:lvl1pPr>
          </a:lstStyle>
          <a:p>
            <a:pPr>
              <a:defRPr/>
            </a:pPr>
            <a:r>
              <a:rPr lang="en-US">
                <a:solidFill>
                  <a:prstClr val="white">
                    <a:alpha val="0"/>
                  </a:prstClr>
                </a:solidFill>
              </a:rPr>
              <a:t>Date</a:t>
            </a:r>
          </a:p>
        </p:txBody>
      </p:sp>
      <p:sp>
        <p:nvSpPr>
          <p:cNvPr id="6" name="Espace réservé du pied de page 4"/>
          <p:cNvSpPr>
            <a:spLocks noGrp="1"/>
          </p:cNvSpPr>
          <p:nvPr>
            <p:ph type="ftr" sz="quarter" idx="15"/>
          </p:nvPr>
        </p:nvSpPr>
        <p:spPr/>
        <p:txBody>
          <a:bodyPr/>
          <a:lstStyle>
            <a:lvl1pPr>
              <a:defRPr/>
            </a:lvl1pPr>
          </a:lstStyle>
          <a:p>
            <a:pPr>
              <a:defRPr/>
            </a:pPr>
            <a:r>
              <a:rPr lang="en-US">
                <a:solidFill>
                  <a:srgbClr val="005CB9"/>
                </a:solidFill>
              </a:rPr>
              <a:t>#</a:t>
            </a:r>
            <a:r>
              <a:rPr lang="en-US" err="1">
                <a:solidFill>
                  <a:srgbClr val="005CB9"/>
                </a:solidFill>
              </a:rPr>
              <a:t>vaccineswork</a:t>
            </a:r>
            <a:endParaRPr lang="en-US">
              <a:solidFill>
                <a:srgbClr val="005CB9"/>
              </a:solidFill>
            </a:endParaRPr>
          </a:p>
        </p:txBody>
      </p:sp>
      <p:sp>
        <p:nvSpPr>
          <p:cNvPr id="7" name="Espace réservé du numéro de diapositive 5"/>
          <p:cNvSpPr>
            <a:spLocks noGrp="1"/>
          </p:cNvSpPr>
          <p:nvPr>
            <p:ph type="sldNum" sz="quarter" idx="16"/>
          </p:nvPr>
        </p:nvSpPr>
        <p:spPr/>
        <p:txBody>
          <a:bodyPr/>
          <a:lstStyle>
            <a:lvl1pPr>
              <a:defRPr/>
            </a:lvl1pPr>
          </a:lstStyle>
          <a:p>
            <a:pPr>
              <a:defRPr/>
            </a:pPr>
            <a:fld id="{8779425B-3CAA-48C9-9B95-57BAD5A3D82E}" type="slidenum">
              <a:rPr lang="en-US">
                <a:solidFill>
                  <a:srgbClr val="343434"/>
                </a:solidFill>
              </a:rPr>
              <a:pPr>
                <a:defRPr/>
              </a:pPr>
              <a:t>‹#›</a:t>
            </a:fld>
            <a:endParaRPr lang="en-US">
              <a:solidFill>
                <a:srgbClr val="343434"/>
              </a:solidFill>
            </a:endParaRPr>
          </a:p>
        </p:txBody>
      </p:sp>
    </p:spTree>
    <p:extLst>
      <p:ext uri="{BB962C8B-B14F-4D97-AF65-F5344CB8AC3E}">
        <p14:creationId xmlns:p14="http://schemas.microsoft.com/office/powerpoint/2010/main" val="302208669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hank_you_1">
    <p:spTree>
      <p:nvGrpSpPr>
        <p:cNvPr id="1" name=""/>
        <p:cNvGrpSpPr/>
        <p:nvPr/>
      </p:nvGrpSpPr>
      <p:grpSpPr>
        <a:xfrm>
          <a:off x="0" y="0"/>
          <a:ext cx="0" cy="0"/>
          <a:chOff x="0" y="0"/>
          <a:chExt cx="0" cy="0"/>
        </a:xfrm>
      </p:grpSpPr>
      <p:pic>
        <p:nvPicPr>
          <p:cNvPr id="5" name="Image 18" descr="FD_1_L254.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gray">
          <a:xfrm>
            <a:off x="0" y="0"/>
            <a:ext cx="9144000" cy="515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p:cNvSpPr/>
          <p:nvPr userDrawn="1"/>
        </p:nvSpPr>
        <p:spPr bwMode="gray">
          <a:xfrm>
            <a:off x="3635375" y="5265738"/>
            <a:ext cx="5508625" cy="1592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fontAlgn="auto">
              <a:spcBef>
                <a:spcPts val="0"/>
              </a:spcBef>
              <a:spcAft>
                <a:spcPts val="0"/>
              </a:spcAft>
              <a:defRPr/>
            </a:pPr>
            <a:endParaRPr lang="en-US" sz="1800" b="0">
              <a:solidFill>
                <a:prstClr val="white"/>
              </a:solidFill>
            </a:endParaRPr>
          </a:p>
        </p:txBody>
      </p:sp>
      <p:pic>
        <p:nvPicPr>
          <p:cNvPr id="7" name="Image 19" descr="Bas_couv.pn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gray">
          <a:xfrm>
            <a:off x="0" y="5172075"/>
            <a:ext cx="3635375"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7"/>
          <p:cNvSpPr/>
          <p:nvPr userDrawn="1"/>
        </p:nvSpPr>
        <p:spPr bwMode="gray">
          <a:xfrm>
            <a:off x="3635375" y="6354763"/>
            <a:ext cx="5113338" cy="2873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algn="r" rtl="0" fontAlgn="auto">
              <a:spcBef>
                <a:spcPts val="0"/>
              </a:spcBef>
              <a:spcAft>
                <a:spcPts val="0"/>
              </a:spcAft>
              <a:defRPr/>
            </a:pPr>
            <a:r>
              <a:rPr lang="en-US" sz="1000" b="0" dirty="0" err="1">
                <a:solidFill>
                  <a:srgbClr val="95D600"/>
                </a:solidFill>
              </a:rPr>
              <a:t>www.gavi.org</a:t>
            </a:r>
            <a:endParaRPr lang="en-US" sz="1000" b="0" dirty="0">
              <a:solidFill>
                <a:srgbClr val="95D600"/>
              </a:solidFill>
            </a:endParaRPr>
          </a:p>
        </p:txBody>
      </p:sp>
      <p:cxnSp>
        <p:nvCxnSpPr>
          <p:cNvPr id="10" name="Connecteur droit 13"/>
          <p:cNvCxnSpPr/>
          <p:nvPr userDrawn="1"/>
        </p:nvCxnSpPr>
        <p:spPr bwMode="gray">
          <a:xfrm flipH="1">
            <a:off x="468313" y="3400425"/>
            <a:ext cx="24479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Espace réservé du texte 8"/>
          <p:cNvSpPr>
            <a:spLocks noGrp="1"/>
          </p:cNvSpPr>
          <p:nvPr>
            <p:ph type="body" sz="quarter" idx="13"/>
          </p:nvPr>
        </p:nvSpPr>
        <p:spPr bwMode="gray">
          <a:xfrm>
            <a:off x="468314" y="1036638"/>
            <a:ext cx="4824412" cy="2242966"/>
          </a:xfrm>
        </p:spPr>
        <p:txBody>
          <a:bodyPr anchor="b"/>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15" name="Espace réservé du texte 14"/>
          <p:cNvSpPr>
            <a:spLocks noGrp="1"/>
          </p:cNvSpPr>
          <p:nvPr>
            <p:ph type="body" sz="quarter" idx="19"/>
          </p:nvPr>
        </p:nvSpPr>
        <p:spPr bwMode="gray">
          <a:xfrm>
            <a:off x="3635376" y="6021388"/>
            <a:ext cx="5113338" cy="324000"/>
          </a:xfrm>
        </p:spPr>
        <p:txBody>
          <a:bodyPr anchor="b"/>
          <a:lstStyle>
            <a:lvl1pPr algn="r">
              <a:lnSpc>
                <a:spcPct val="100000"/>
              </a:lnSpc>
              <a:defRPr sz="1000" b="1">
                <a:solidFill>
                  <a:schemeClr val="accent3"/>
                </a:solidFill>
              </a:defRPr>
            </a:lvl1pPr>
          </a:lstStyle>
          <a:p>
            <a:pPr lvl="0"/>
            <a:r>
              <a:rPr lang="en-US" noProof="0" smtClean="0"/>
              <a:t>Click to edit Master text styles</a:t>
            </a:r>
          </a:p>
        </p:txBody>
      </p:sp>
      <p:sp>
        <p:nvSpPr>
          <p:cNvPr id="13" name="Espace réservé pour une image  17"/>
          <p:cNvSpPr>
            <a:spLocks noGrp="1"/>
          </p:cNvSpPr>
          <p:nvPr>
            <p:ph type="pic" sz="quarter" idx="18"/>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rtlCol="0" anchor="ctr">
            <a:noAutofit/>
          </a:bodyPr>
          <a:lstStyle>
            <a:lvl1pPr algn="ctr">
              <a:defRPr sz="1500">
                <a:solidFill>
                  <a:schemeClr val="bg1"/>
                </a:solidFill>
              </a:defRPr>
            </a:lvl1pPr>
          </a:lstStyle>
          <a:p>
            <a:pPr lvl="0"/>
            <a:r>
              <a:rPr lang="en-US" noProof="0" smtClean="0"/>
              <a:t>Click icon to add picture</a:t>
            </a:r>
            <a:endParaRPr lang="en-US" noProof="0" dirty="0"/>
          </a:p>
        </p:txBody>
      </p:sp>
      <p:sp>
        <p:nvSpPr>
          <p:cNvPr id="11" name="Espace réservé de la date 9"/>
          <p:cNvSpPr>
            <a:spLocks noGrp="1"/>
          </p:cNvSpPr>
          <p:nvPr>
            <p:ph type="dt" sz="half" idx="20"/>
          </p:nvPr>
        </p:nvSpPr>
        <p:spPr/>
        <p:txBody>
          <a:bodyPr/>
          <a:lstStyle>
            <a:lvl1pPr>
              <a:defRPr/>
            </a:lvl1pPr>
          </a:lstStyle>
          <a:p>
            <a:pPr>
              <a:defRPr/>
            </a:pPr>
            <a:r>
              <a:rPr lang="en-US">
                <a:solidFill>
                  <a:prstClr val="white">
                    <a:alpha val="0"/>
                  </a:prstClr>
                </a:solidFill>
              </a:rPr>
              <a:t>Date</a:t>
            </a:r>
          </a:p>
        </p:txBody>
      </p:sp>
      <p:sp>
        <p:nvSpPr>
          <p:cNvPr id="12" name="Espace réservé du numéro de diapositive 10"/>
          <p:cNvSpPr>
            <a:spLocks noGrp="1"/>
          </p:cNvSpPr>
          <p:nvPr>
            <p:ph type="sldNum" sz="quarter" idx="21"/>
          </p:nvPr>
        </p:nvSpPr>
        <p:spPr/>
        <p:txBody>
          <a:bodyPr/>
          <a:lstStyle>
            <a:lvl1pPr>
              <a:defRPr sz="100">
                <a:solidFill>
                  <a:schemeClr val="bg1">
                    <a:alpha val="0"/>
                  </a:schemeClr>
                </a:solidFill>
              </a:defRPr>
            </a:lvl1pPr>
          </a:lstStyle>
          <a:p>
            <a:pPr>
              <a:defRPr/>
            </a:pPr>
            <a:r>
              <a:rPr lang="en-US">
                <a:solidFill>
                  <a:prstClr val="white">
                    <a:alpha val="0"/>
                  </a:prstClr>
                </a:solidFill>
              </a:rPr>
              <a:t>Page: </a:t>
            </a:r>
            <a:fld id="{4AF4F797-1FBC-44F9-B7CF-6A5F893B852E}" type="slidenum">
              <a:rPr lang="en-US">
                <a:solidFill>
                  <a:prstClr val="white">
                    <a:alpha val="0"/>
                  </a:prstClr>
                </a:solidFill>
              </a:rPr>
              <a:pPr>
                <a:defRPr/>
              </a:pPr>
              <a:t>‹#›</a:t>
            </a:fld>
            <a:endParaRPr lang="en-US">
              <a:solidFill>
                <a:prstClr val="white">
                  <a:alpha val="0"/>
                </a:prstClr>
              </a:solidFill>
            </a:endParaRPr>
          </a:p>
        </p:txBody>
      </p:sp>
      <p:sp>
        <p:nvSpPr>
          <p:cNvPr id="14" name="Espace réservé du pied de page 11"/>
          <p:cNvSpPr>
            <a:spLocks noGrp="1"/>
          </p:cNvSpPr>
          <p:nvPr>
            <p:ph type="ftr" sz="quarter" idx="22"/>
          </p:nvPr>
        </p:nvSpPr>
        <p:spPr>
          <a:xfrm>
            <a:off x="468313" y="523875"/>
            <a:ext cx="4824412" cy="360363"/>
          </a:xfrm>
        </p:spPr>
        <p:txBody>
          <a:bodyPr/>
          <a:lstStyle>
            <a:lvl1pPr algn="l">
              <a:defRPr sz="1800" b="0">
                <a:solidFill>
                  <a:schemeClr val="bg1"/>
                </a:solidFill>
              </a:defRPr>
            </a:lvl1pPr>
          </a:lstStyle>
          <a:p>
            <a:pPr>
              <a:defRPr/>
            </a:pPr>
            <a:r>
              <a:rPr lang="en-US">
                <a:solidFill>
                  <a:prstClr val="white"/>
                </a:solidFill>
              </a:rPr>
              <a:t>#</a:t>
            </a:r>
            <a:r>
              <a:rPr lang="en-US" err="1">
                <a:solidFill>
                  <a:prstClr val="white"/>
                </a:solidFill>
              </a:rPr>
              <a:t>vaccineswork</a:t>
            </a:r>
            <a:endParaRPr lang="en-US">
              <a:solidFill>
                <a:prstClr val="white"/>
              </a:solidFill>
            </a:endParaRPr>
          </a:p>
        </p:txBody>
      </p:sp>
    </p:spTree>
    <p:extLst>
      <p:ext uri="{BB962C8B-B14F-4D97-AF65-F5344CB8AC3E}">
        <p14:creationId xmlns:p14="http://schemas.microsoft.com/office/powerpoint/2010/main" val="81675223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69193730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hank_you_2">
    <p:spTree>
      <p:nvGrpSpPr>
        <p:cNvPr id="1" name=""/>
        <p:cNvGrpSpPr/>
        <p:nvPr/>
      </p:nvGrpSpPr>
      <p:grpSpPr>
        <a:xfrm>
          <a:off x="0" y="0"/>
          <a:ext cx="0" cy="0"/>
          <a:chOff x="0" y="0"/>
          <a:chExt cx="0" cy="0"/>
        </a:xfrm>
      </p:grpSpPr>
      <p:sp>
        <p:nvSpPr>
          <p:cNvPr id="5" name="Rectangle 4"/>
          <p:cNvSpPr/>
          <p:nvPr userDrawn="1"/>
        </p:nvSpPr>
        <p:spPr bwMode="gray">
          <a:xfrm>
            <a:off x="3635375" y="5265738"/>
            <a:ext cx="5508625" cy="1592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fontAlgn="auto">
              <a:spcBef>
                <a:spcPts val="0"/>
              </a:spcBef>
              <a:spcAft>
                <a:spcPts val="0"/>
              </a:spcAft>
              <a:defRPr/>
            </a:pPr>
            <a:endParaRPr lang="en-US" sz="1800" b="0">
              <a:solidFill>
                <a:prstClr val="white"/>
              </a:solidFill>
            </a:endParaRPr>
          </a:p>
        </p:txBody>
      </p:sp>
      <p:pic>
        <p:nvPicPr>
          <p:cNvPr id="6" name="Image 20" descr="FD_1_L254.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gray">
          <a:xfrm>
            <a:off x="0" y="0"/>
            <a:ext cx="9144000" cy="515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Image 19" descr="Bas_couv.pn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gray">
          <a:xfrm>
            <a:off x="0" y="5172075"/>
            <a:ext cx="3635375"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7"/>
          <p:cNvSpPr/>
          <p:nvPr userDrawn="1"/>
        </p:nvSpPr>
        <p:spPr bwMode="gray">
          <a:xfrm>
            <a:off x="3635375" y="6354763"/>
            <a:ext cx="5113338" cy="2873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algn="r" rtl="0" fontAlgn="auto">
              <a:spcBef>
                <a:spcPts val="0"/>
              </a:spcBef>
              <a:spcAft>
                <a:spcPts val="0"/>
              </a:spcAft>
              <a:defRPr/>
            </a:pPr>
            <a:r>
              <a:rPr lang="en-US" sz="1000" b="0" dirty="0" err="1">
                <a:solidFill>
                  <a:srgbClr val="95D600"/>
                </a:solidFill>
              </a:rPr>
              <a:t>www.gavi.org</a:t>
            </a:r>
            <a:endParaRPr lang="en-US" sz="1000" b="0" dirty="0">
              <a:solidFill>
                <a:srgbClr val="95D600"/>
              </a:solidFill>
            </a:endParaRPr>
          </a:p>
        </p:txBody>
      </p:sp>
      <p:cxnSp>
        <p:nvCxnSpPr>
          <p:cNvPr id="10" name="Connecteur droit 13"/>
          <p:cNvCxnSpPr/>
          <p:nvPr userDrawn="1"/>
        </p:nvCxnSpPr>
        <p:spPr bwMode="gray">
          <a:xfrm flipH="1">
            <a:off x="468313" y="3402013"/>
            <a:ext cx="24479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Espace réservé du texte 8"/>
          <p:cNvSpPr>
            <a:spLocks noGrp="1"/>
          </p:cNvSpPr>
          <p:nvPr>
            <p:ph type="body" sz="quarter" idx="13"/>
          </p:nvPr>
        </p:nvSpPr>
        <p:spPr bwMode="gray">
          <a:xfrm>
            <a:off x="468314" y="1036800"/>
            <a:ext cx="4824000" cy="2242800"/>
          </a:xfrm>
        </p:spPr>
        <p:txBody>
          <a:bodyPr anchor="b"/>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15" name="Espace réservé du texte 14"/>
          <p:cNvSpPr>
            <a:spLocks noGrp="1"/>
          </p:cNvSpPr>
          <p:nvPr>
            <p:ph type="body" sz="quarter" idx="19"/>
          </p:nvPr>
        </p:nvSpPr>
        <p:spPr bwMode="gray">
          <a:xfrm>
            <a:off x="3635376" y="6021388"/>
            <a:ext cx="5113338" cy="324000"/>
          </a:xfrm>
        </p:spPr>
        <p:txBody>
          <a:bodyPr anchor="b"/>
          <a:lstStyle>
            <a:lvl1pPr algn="r">
              <a:lnSpc>
                <a:spcPct val="100000"/>
              </a:lnSpc>
              <a:defRPr sz="1000" b="1">
                <a:solidFill>
                  <a:schemeClr val="accent3"/>
                </a:solidFill>
              </a:defRPr>
            </a:lvl1pPr>
          </a:lstStyle>
          <a:p>
            <a:pPr lvl="0"/>
            <a:r>
              <a:rPr lang="en-US" noProof="0" smtClean="0"/>
              <a:t>Click to edit Master text styles</a:t>
            </a:r>
          </a:p>
        </p:txBody>
      </p:sp>
      <p:sp>
        <p:nvSpPr>
          <p:cNvPr id="13" name="Espace réservé pour une image  17"/>
          <p:cNvSpPr>
            <a:spLocks noGrp="1"/>
          </p:cNvSpPr>
          <p:nvPr>
            <p:ph type="pic" sz="quarter" idx="18"/>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rtlCol="0" anchor="ctr">
            <a:noAutofit/>
          </a:bodyPr>
          <a:lstStyle>
            <a:lvl1pPr algn="ctr">
              <a:defRPr sz="1500">
                <a:solidFill>
                  <a:schemeClr val="bg1"/>
                </a:solidFill>
              </a:defRPr>
            </a:lvl1pPr>
          </a:lstStyle>
          <a:p>
            <a:pPr lvl="0"/>
            <a:r>
              <a:rPr lang="en-US" noProof="0" smtClean="0"/>
              <a:t>Click icon to add picture</a:t>
            </a:r>
            <a:endParaRPr lang="en-US" noProof="0" dirty="0"/>
          </a:p>
        </p:txBody>
      </p:sp>
      <p:sp>
        <p:nvSpPr>
          <p:cNvPr id="11" name="Espace réservé de la date 9"/>
          <p:cNvSpPr>
            <a:spLocks noGrp="1"/>
          </p:cNvSpPr>
          <p:nvPr>
            <p:ph type="dt" sz="half" idx="20"/>
          </p:nvPr>
        </p:nvSpPr>
        <p:spPr/>
        <p:txBody>
          <a:bodyPr/>
          <a:lstStyle>
            <a:lvl1pPr>
              <a:defRPr/>
            </a:lvl1pPr>
          </a:lstStyle>
          <a:p>
            <a:pPr>
              <a:defRPr/>
            </a:pPr>
            <a:r>
              <a:rPr lang="en-US">
                <a:solidFill>
                  <a:prstClr val="white">
                    <a:alpha val="0"/>
                  </a:prstClr>
                </a:solidFill>
              </a:rPr>
              <a:t>Date</a:t>
            </a:r>
          </a:p>
        </p:txBody>
      </p:sp>
      <p:sp>
        <p:nvSpPr>
          <p:cNvPr id="12" name="Espace réservé du numéro de diapositive 10"/>
          <p:cNvSpPr>
            <a:spLocks noGrp="1"/>
          </p:cNvSpPr>
          <p:nvPr>
            <p:ph type="sldNum" sz="quarter" idx="21"/>
          </p:nvPr>
        </p:nvSpPr>
        <p:spPr/>
        <p:txBody>
          <a:bodyPr/>
          <a:lstStyle>
            <a:lvl1pPr>
              <a:defRPr sz="100">
                <a:solidFill>
                  <a:schemeClr val="bg1">
                    <a:alpha val="0"/>
                  </a:schemeClr>
                </a:solidFill>
              </a:defRPr>
            </a:lvl1pPr>
          </a:lstStyle>
          <a:p>
            <a:pPr>
              <a:defRPr/>
            </a:pPr>
            <a:r>
              <a:rPr lang="en-US">
                <a:solidFill>
                  <a:prstClr val="white">
                    <a:alpha val="0"/>
                  </a:prstClr>
                </a:solidFill>
              </a:rPr>
              <a:t>Page: </a:t>
            </a:r>
            <a:fld id="{168EB3F5-198F-4211-80D0-E690EB6CEA77}" type="slidenum">
              <a:rPr lang="en-US">
                <a:solidFill>
                  <a:prstClr val="white">
                    <a:alpha val="0"/>
                  </a:prstClr>
                </a:solidFill>
              </a:rPr>
              <a:pPr>
                <a:defRPr/>
              </a:pPr>
              <a:t>‹#›</a:t>
            </a:fld>
            <a:endParaRPr lang="en-US">
              <a:solidFill>
                <a:prstClr val="white">
                  <a:alpha val="0"/>
                </a:prstClr>
              </a:solidFill>
            </a:endParaRPr>
          </a:p>
        </p:txBody>
      </p:sp>
      <p:sp>
        <p:nvSpPr>
          <p:cNvPr id="14" name="Espace réservé du pied de page 11"/>
          <p:cNvSpPr>
            <a:spLocks noGrp="1"/>
          </p:cNvSpPr>
          <p:nvPr>
            <p:ph type="ftr" sz="quarter" idx="22"/>
          </p:nvPr>
        </p:nvSpPr>
        <p:spPr>
          <a:xfrm>
            <a:off x="468313" y="523875"/>
            <a:ext cx="4824412" cy="360363"/>
          </a:xfrm>
        </p:spPr>
        <p:txBody>
          <a:bodyPr/>
          <a:lstStyle>
            <a:lvl1pPr algn="l">
              <a:defRPr sz="1800" b="0">
                <a:solidFill>
                  <a:schemeClr val="bg1"/>
                </a:solidFill>
              </a:defRPr>
            </a:lvl1pPr>
          </a:lstStyle>
          <a:p>
            <a:pPr>
              <a:defRPr/>
            </a:pPr>
            <a:r>
              <a:rPr lang="en-US">
                <a:solidFill>
                  <a:prstClr val="white"/>
                </a:solidFill>
              </a:rPr>
              <a:t>#</a:t>
            </a:r>
            <a:r>
              <a:rPr lang="en-US" err="1">
                <a:solidFill>
                  <a:prstClr val="white"/>
                </a:solidFill>
              </a:rPr>
              <a:t>vaccineswork</a:t>
            </a:r>
            <a:endParaRPr lang="en-US">
              <a:solidFill>
                <a:prstClr val="white"/>
              </a:solidFill>
            </a:endParaRPr>
          </a:p>
        </p:txBody>
      </p:sp>
    </p:spTree>
    <p:extLst>
      <p:ext uri="{BB962C8B-B14F-4D97-AF65-F5344CB8AC3E}">
        <p14:creationId xmlns:p14="http://schemas.microsoft.com/office/powerpoint/2010/main" val="345391188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Text and Visual">
    <p:spTree>
      <p:nvGrpSpPr>
        <p:cNvPr id="1" name=""/>
        <p:cNvGrpSpPr/>
        <p:nvPr/>
      </p:nvGrpSpPr>
      <p:grpSpPr>
        <a:xfrm>
          <a:off x="0" y="0"/>
          <a:ext cx="0" cy="0"/>
          <a:chOff x="0" y="0"/>
          <a:chExt cx="0" cy="0"/>
        </a:xfrm>
      </p:grpSpPr>
      <p:sp>
        <p:nvSpPr>
          <p:cNvPr id="2" name="Title 1"/>
          <p:cNvSpPr>
            <a:spLocks noGrp="1"/>
          </p:cNvSpPr>
          <p:nvPr>
            <p:ph type="title"/>
          </p:nvPr>
        </p:nvSpPr>
        <p:spPr>
          <a:xfrm>
            <a:off x="973138" y="225211"/>
            <a:ext cx="7207249" cy="697999"/>
          </a:xfrm>
        </p:spPr>
        <p:txBody>
          <a:bodyPr/>
          <a:lstStyle/>
          <a:p>
            <a:r>
              <a:rPr lang="en-US" smtClean="0"/>
              <a:t>Click to edit Master title style</a:t>
            </a:r>
            <a:endParaRPr lang="en-US"/>
          </a:p>
        </p:txBody>
      </p:sp>
      <p:sp>
        <p:nvSpPr>
          <p:cNvPr id="4" name="Content Placeholder 3"/>
          <p:cNvSpPr>
            <a:spLocks noGrp="1"/>
          </p:cNvSpPr>
          <p:nvPr>
            <p:ph sz="half" idx="2"/>
          </p:nvPr>
        </p:nvSpPr>
        <p:spPr>
          <a:xfrm>
            <a:off x="3425825" y="2302159"/>
            <a:ext cx="4754564" cy="2541673"/>
          </a:xfrm>
        </p:spPr>
        <p:txBody>
          <a:bodyPr/>
          <a:lstStyle>
            <a:lvl1pPr>
              <a:defRPr sz="1600"/>
            </a:lvl1pPr>
            <a:lvl2pPr marL="457200" indent="0">
              <a:buNone/>
              <a:defRPr sz="1600"/>
            </a:lvl2pPr>
            <a:lvl3pPr marL="914400" indent="0">
              <a:buNone/>
              <a:defRPr sz="1600"/>
            </a:lvl3pPr>
            <a:lvl4pPr marL="1371600" indent="0">
              <a:buNone/>
              <a:defRPr sz="1600"/>
            </a:lvl4pPr>
            <a:lvl5pPr marL="1828800" indent="0">
              <a:buNone/>
              <a:defRPr sz="1600"/>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9" name="Picture Placeholder 8"/>
          <p:cNvSpPr>
            <a:spLocks noGrp="1"/>
          </p:cNvSpPr>
          <p:nvPr>
            <p:ph type="pic" sz="quarter" idx="13"/>
          </p:nvPr>
        </p:nvSpPr>
        <p:spPr>
          <a:xfrm>
            <a:off x="973138" y="1247776"/>
            <a:ext cx="2300287" cy="3450384"/>
          </a:xfrm>
        </p:spPr>
        <p:txBody>
          <a:bodyPr rtlCol="0">
            <a:noAutofit/>
          </a:bodyPr>
          <a:lstStyle/>
          <a:p>
            <a:pPr lvl="0"/>
            <a:endParaRPr lang="en-US" noProof="0"/>
          </a:p>
        </p:txBody>
      </p:sp>
      <p:sp>
        <p:nvSpPr>
          <p:cNvPr id="10" name="Content Placeholder 3"/>
          <p:cNvSpPr>
            <a:spLocks noGrp="1"/>
          </p:cNvSpPr>
          <p:nvPr>
            <p:ph sz="half" idx="14"/>
          </p:nvPr>
        </p:nvSpPr>
        <p:spPr>
          <a:xfrm>
            <a:off x="3425825" y="1241426"/>
            <a:ext cx="4754564" cy="879316"/>
          </a:xfrm>
        </p:spPr>
        <p:txBody>
          <a:bodyPr/>
          <a:lstStyle>
            <a:lvl1pPr marL="0" indent="0">
              <a:buNone/>
              <a:defRPr sz="1600">
                <a:solidFill>
                  <a:srgbClr val="005CB9"/>
                </a:solidFill>
              </a:defRPr>
            </a:lvl1pPr>
            <a:lvl2pPr marL="457200" indent="0">
              <a:buNone/>
              <a:defRPr sz="1400">
                <a:solidFill>
                  <a:srgbClr val="005CB9"/>
                </a:solidFill>
              </a:defRPr>
            </a:lvl2pPr>
            <a:lvl3pPr marL="914400" indent="0">
              <a:buNone/>
              <a:defRPr sz="1400">
                <a:solidFill>
                  <a:srgbClr val="005CB9"/>
                </a:solidFill>
              </a:defRPr>
            </a:lvl3pPr>
            <a:lvl4pPr marL="1371600" indent="0">
              <a:buNone/>
              <a:defRPr sz="1400">
                <a:solidFill>
                  <a:srgbClr val="005CB9"/>
                </a:solidFill>
              </a:defRPr>
            </a:lvl4pPr>
            <a:lvl5pPr marL="1828800" indent="0">
              <a:buNone/>
              <a:defRPr sz="1400">
                <a:solidFill>
                  <a:srgbClr val="005CB9"/>
                </a:solidFill>
              </a:defRPr>
            </a:lvl5pPr>
            <a:lvl6pPr>
              <a:defRPr sz="1800"/>
            </a:lvl6pPr>
            <a:lvl7pPr>
              <a:defRPr sz="1800"/>
            </a:lvl7pPr>
            <a:lvl8pPr>
              <a:defRPr sz="1800"/>
            </a:lvl8pPr>
            <a:lvl9pPr>
              <a:defRPr sz="1800"/>
            </a:lvl9pPr>
          </a:lstStyle>
          <a:p>
            <a:pPr lvl="0"/>
            <a:r>
              <a:rPr lang="en-US" dirty="0" smtClean="0"/>
              <a:t>Click to edit Master text styles</a:t>
            </a:r>
          </a:p>
        </p:txBody>
      </p:sp>
      <p:sp>
        <p:nvSpPr>
          <p:cNvPr id="6" name="Footer Placeholder 5"/>
          <p:cNvSpPr>
            <a:spLocks noGrp="1"/>
          </p:cNvSpPr>
          <p:nvPr>
            <p:ph type="ftr" sz="quarter" idx="15"/>
          </p:nvPr>
        </p:nvSpPr>
        <p:spPr/>
        <p:txBody>
          <a:bodyPr/>
          <a:lstStyle>
            <a:lvl1pPr>
              <a:defRPr/>
            </a:lvl1pPr>
          </a:lstStyle>
          <a:p>
            <a:pPr>
              <a:defRPr/>
            </a:pPr>
            <a:r>
              <a:rPr lang="en-US">
                <a:solidFill>
                  <a:srgbClr val="005CB9"/>
                </a:solidFill>
              </a:rPr>
              <a:t>Basic facts about </a:t>
            </a:r>
            <a:r>
              <a:rPr lang="en-US" err="1">
                <a:solidFill>
                  <a:srgbClr val="005CB9"/>
                </a:solidFill>
              </a:rPr>
              <a:t>Gavi</a:t>
            </a:r>
            <a:r>
              <a:rPr lang="en-US">
                <a:solidFill>
                  <a:srgbClr val="005CB9"/>
                </a:solidFill>
              </a:rPr>
              <a:t> the Vaccine Alliance</a:t>
            </a:r>
          </a:p>
        </p:txBody>
      </p:sp>
      <p:sp>
        <p:nvSpPr>
          <p:cNvPr id="7" name="Slide Number Placeholder 6"/>
          <p:cNvSpPr>
            <a:spLocks noGrp="1"/>
          </p:cNvSpPr>
          <p:nvPr>
            <p:ph type="sldNum" sz="quarter" idx="16"/>
          </p:nvPr>
        </p:nvSpPr>
        <p:spPr/>
        <p:txBody>
          <a:bodyPr/>
          <a:lstStyle>
            <a:lvl1pPr algn="ctr">
              <a:defRPr/>
            </a:lvl1pPr>
          </a:lstStyle>
          <a:p>
            <a:pPr>
              <a:defRPr/>
            </a:pPr>
            <a:fld id="{FFE8DD00-E6C1-42A5-A44D-4115350A5429}" type="slidenum">
              <a:rPr lang="en-US">
                <a:solidFill>
                  <a:srgbClr val="343434"/>
                </a:solidFill>
              </a:rPr>
              <a:pPr>
                <a:defRPr/>
              </a:pPr>
              <a:t>‹#›</a:t>
            </a:fld>
            <a:endParaRPr lang="en-US">
              <a:solidFill>
                <a:srgbClr val="343434"/>
              </a:solidFill>
            </a:endParaRPr>
          </a:p>
        </p:txBody>
      </p:sp>
    </p:spTree>
    <p:extLst>
      <p:ext uri="{BB962C8B-B14F-4D97-AF65-F5344CB8AC3E}">
        <p14:creationId xmlns:p14="http://schemas.microsoft.com/office/powerpoint/2010/main" val="28118888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Click to edit Master title style</a:t>
            </a:r>
            <a:endParaRPr lang="en-GB" noProof="0" dirty="0"/>
          </a:p>
        </p:txBody>
      </p:sp>
      <p:sp>
        <p:nvSpPr>
          <p:cNvPr id="3" name="Footer Placeholder 4"/>
          <p:cNvSpPr>
            <a:spLocks noGrp="1"/>
          </p:cNvSpPr>
          <p:nvPr>
            <p:ph type="ftr" sz="quarter" idx="10"/>
          </p:nvPr>
        </p:nvSpPr>
        <p:spPr>
          <a:xfrm>
            <a:off x="990600" y="6492875"/>
            <a:ext cx="2895600" cy="365125"/>
          </a:xfrm>
          <a:prstGeom prst="rect">
            <a:avLst/>
          </a:prstGeom>
        </p:spPr>
        <p:txBody>
          <a:bodyPr/>
          <a:lstStyle>
            <a:lvl1pPr>
              <a:defRPr/>
            </a:lvl1pPr>
          </a:lstStyle>
          <a:p>
            <a:pPr>
              <a:defRPr/>
            </a:pPr>
            <a:endParaRPr lang="en-US" dirty="0">
              <a:solidFill>
                <a:srgbClr val="005CB9"/>
              </a:solidFill>
            </a:endParaRPr>
          </a:p>
        </p:txBody>
      </p:sp>
      <p:sp>
        <p:nvSpPr>
          <p:cNvPr id="4" name="Slide Number Placeholder 5"/>
          <p:cNvSpPr>
            <a:spLocks noGrp="1"/>
          </p:cNvSpPr>
          <p:nvPr>
            <p:ph type="sldNum" sz="quarter" idx="4"/>
          </p:nvPr>
        </p:nvSpPr>
        <p:spPr>
          <a:xfrm>
            <a:off x="4495800" y="6675438"/>
            <a:ext cx="457200" cy="182562"/>
          </a:xfrm>
          <a:prstGeom prst="rect">
            <a:avLst/>
          </a:prstGeom>
        </p:spPr>
        <p:txBody>
          <a:bodyPr vert="horz" wrap="square" lIns="91440" tIns="45720" rIns="91440" bIns="45720" numCol="1" anchor="t" anchorCtr="0" compatLnSpc="1">
            <a:prstTxWarp prst="textNoShape">
              <a:avLst/>
            </a:prstTxWarp>
          </a:bodyPr>
          <a:lstStyle>
            <a:lvl1pPr algn="ctr">
              <a:defRPr sz="600" smtClean="0"/>
            </a:lvl1pPr>
          </a:lstStyle>
          <a:p>
            <a:fld id="{71E7CAA9-5801-4134-B261-BDA72BB51524}" type="slidenum">
              <a:rPr lang="en-GB">
                <a:solidFill>
                  <a:srgbClr val="343434"/>
                </a:solidFill>
              </a:rPr>
              <a:pPr/>
              <a:t>‹#›</a:t>
            </a:fld>
            <a:endParaRPr lang="en-GB">
              <a:solidFill>
                <a:srgbClr val="343434"/>
              </a:solidFill>
            </a:endParaRPr>
          </a:p>
        </p:txBody>
      </p:sp>
    </p:spTree>
    <p:extLst>
      <p:ext uri="{BB962C8B-B14F-4D97-AF65-F5344CB8AC3E}">
        <p14:creationId xmlns:p14="http://schemas.microsoft.com/office/powerpoint/2010/main" val="2366461625"/>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pic>
        <p:nvPicPr>
          <p:cNvPr id="6" name="Image 18" descr="FD_02.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gray">
          <a:xfrm>
            <a:off x="0" y="0"/>
            <a:ext cx="9144000" cy="515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p:nvPr userDrawn="1"/>
        </p:nvSpPr>
        <p:spPr bwMode="gray">
          <a:xfrm>
            <a:off x="3635375" y="5265738"/>
            <a:ext cx="5508625" cy="1592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fontAlgn="auto">
              <a:spcBef>
                <a:spcPts val="0"/>
              </a:spcBef>
              <a:spcAft>
                <a:spcPts val="0"/>
              </a:spcAft>
              <a:defRPr/>
            </a:pPr>
            <a:endParaRPr lang="en-US" sz="1800" b="0">
              <a:solidFill>
                <a:prstClr val="white"/>
              </a:solidFill>
            </a:endParaRPr>
          </a:p>
        </p:txBody>
      </p:sp>
      <p:pic>
        <p:nvPicPr>
          <p:cNvPr id="10" name="Image 19" descr="Bas_couv.pn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gray">
          <a:xfrm>
            <a:off x="0" y="5172075"/>
            <a:ext cx="3635375"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10"/>
          <p:cNvSpPr/>
          <p:nvPr userDrawn="1"/>
        </p:nvSpPr>
        <p:spPr bwMode="gray">
          <a:xfrm>
            <a:off x="3635375" y="6354763"/>
            <a:ext cx="5113338" cy="2873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algn="r" rtl="0" fontAlgn="auto">
              <a:spcBef>
                <a:spcPts val="0"/>
              </a:spcBef>
              <a:spcAft>
                <a:spcPts val="0"/>
              </a:spcAft>
              <a:defRPr/>
            </a:pPr>
            <a:r>
              <a:rPr lang="en-US" sz="1000" b="0" dirty="0" err="1">
                <a:solidFill>
                  <a:srgbClr val="95D600"/>
                </a:solidFill>
              </a:rPr>
              <a:t>www.gavi.org</a:t>
            </a:r>
            <a:endParaRPr lang="en-US" sz="1000" b="0" dirty="0">
              <a:solidFill>
                <a:srgbClr val="95D600"/>
              </a:solidFill>
            </a:endParaRPr>
          </a:p>
        </p:txBody>
      </p:sp>
      <p:cxnSp>
        <p:nvCxnSpPr>
          <p:cNvPr id="12" name="Connecteur droit 22"/>
          <p:cNvCxnSpPr/>
          <p:nvPr userDrawn="1"/>
        </p:nvCxnSpPr>
        <p:spPr bwMode="gray">
          <a:xfrm flipH="1">
            <a:off x="468313" y="3402013"/>
            <a:ext cx="24479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Espace réservé du texte 8"/>
          <p:cNvSpPr>
            <a:spLocks noGrp="1"/>
          </p:cNvSpPr>
          <p:nvPr>
            <p:ph type="body" sz="quarter" idx="13"/>
          </p:nvPr>
        </p:nvSpPr>
        <p:spPr bwMode="gray">
          <a:xfrm>
            <a:off x="468314" y="1036800"/>
            <a:ext cx="4824412" cy="2232000"/>
          </a:xfrm>
        </p:spPr>
        <p:txBody>
          <a:bodyPr anchor="b"/>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8" name="Espace réservé du texte 8"/>
          <p:cNvSpPr>
            <a:spLocks noGrp="1"/>
          </p:cNvSpPr>
          <p:nvPr>
            <p:ph type="body" sz="quarter" idx="14"/>
          </p:nvPr>
        </p:nvSpPr>
        <p:spPr bwMode="gray">
          <a:xfrm>
            <a:off x="468314" y="3585600"/>
            <a:ext cx="4824411" cy="1479600"/>
          </a:xfrm>
        </p:spPr>
        <p:txBody>
          <a:bodyPr/>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15" name="Espace réservé du texte 14"/>
          <p:cNvSpPr>
            <a:spLocks noGrp="1"/>
          </p:cNvSpPr>
          <p:nvPr>
            <p:ph type="body" sz="quarter" idx="19"/>
          </p:nvPr>
        </p:nvSpPr>
        <p:spPr bwMode="gray">
          <a:xfrm>
            <a:off x="3635376" y="6021388"/>
            <a:ext cx="5113338" cy="324000"/>
          </a:xfrm>
        </p:spPr>
        <p:txBody>
          <a:bodyPr anchor="b"/>
          <a:lstStyle>
            <a:lvl1pPr algn="r">
              <a:lnSpc>
                <a:spcPct val="100000"/>
              </a:lnSpc>
              <a:defRPr sz="1000" b="1">
                <a:solidFill>
                  <a:schemeClr val="accent3"/>
                </a:solidFill>
              </a:defRPr>
            </a:lvl1pPr>
          </a:lstStyle>
          <a:p>
            <a:pPr lvl="0"/>
            <a:r>
              <a:rPr lang="en-US" noProof="0" smtClean="0"/>
              <a:t>Click to edit Master text styles</a:t>
            </a:r>
          </a:p>
        </p:txBody>
      </p:sp>
      <p:sp>
        <p:nvSpPr>
          <p:cNvPr id="17" name="Espace réservé du texte 16"/>
          <p:cNvSpPr>
            <a:spLocks noGrp="1"/>
          </p:cNvSpPr>
          <p:nvPr>
            <p:ph type="body" sz="quarter" idx="20"/>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US" noProof="0" smtClean="0"/>
              <a:t>Click to edit Master text styles</a:t>
            </a:r>
          </a:p>
        </p:txBody>
      </p:sp>
      <p:sp>
        <p:nvSpPr>
          <p:cNvPr id="13" name="Espace réservé de la date 9"/>
          <p:cNvSpPr>
            <a:spLocks noGrp="1"/>
          </p:cNvSpPr>
          <p:nvPr>
            <p:ph type="dt" sz="half" idx="21"/>
          </p:nvPr>
        </p:nvSpPr>
        <p:spPr/>
        <p:txBody>
          <a:bodyPr/>
          <a:lstStyle>
            <a:lvl1pPr>
              <a:defRPr/>
            </a:lvl1pPr>
          </a:lstStyle>
          <a:p>
            <a:pPr>
              <a:defRPr/>
            </a:pPr>
            <a:r>
              <a:rPr lang="en-US">
                <a:solidFill>
                  <a:prstClr val="white">
                    <a:alpha val="0"/>
                  </a:prstClr>
                </a:solidFill>
              </a:rPr>
              <a:t>Date</a:t>
            </a:r>
          </a:p>
        </p:txBody>
      </p:sp>
      <p:sp>
        <p:nvSpPr>
          <p:cNvPr id="14" name="Espace réservé du numéro de diapositive 10"/>
          <p:cNvSpPr>
            <a:spLocks noGrp="1"/>
          </p:cNvSpPr>
          <p:nvPr>
            <p:ph type="sldNum" sz="quarter" idx="22"/>
          </p:nvPr>
        </p:nvSpPr>
        <p:spPr/>
        <p:txBody>
          <a:bodyPr/>
          <a:lstStyle>
            <a:lvl1pPr>
              <a:defRPr sz="100">
                <a:solidFill>
                  <a:schemeClr val="bg1">
                    <a:alpha val="0"/>
                  </a:schemeClr>
                </a:solidFill>
              </a:defRPr>
            </a:lvl1pPr>
          </a:lstStyle>
          <a:p>
            <a:pPr>
              <a:defRPr/>
            </a:pPr>
            <a:r>
              <a:rPr lang="en-US">
                <a:solidFill>
                  <a:prstClr val="white">
                    <a:alpha val="0"/>
                  </a:prstClr>
                </a:solidFill>
              </a:rPr>
              <a:t>Page: </a:t>
            </a:r>
            <a:fld id="{541ADD26-9626-44B7-849C-716E619042DF}" type="slidenum">
              <a:rPr lang="en-US">
                <a:solidFill>
                  <a:prstClr val="white">
                    <a:alpha val="0"/>
                  </a:prstClr>
                </a:solidFill>
              </a:rPr>
              <a:pPr>
                <a:defRPr/>
              </a:pPr>
              <a:t>‹#›</a:t>
            </a:fld>
            <a:endParaRPr lang="en-US">
              <a:solidFill>
                <a:prstClr val="white">
                  <a:alpha val="0"/>
                </a:prstClr>
              </a:solidFill>
            </a:endParaRPr>
          </a:p>
        </p:txBody>
      </p:sp>
      <p:sp>
        <p:nvSpPr>
          <p:cNvPr id="16" name="Espace réservé du pied de page 11"/>
          <p:cNvSpPr>
            <a:spLocks noGrp="1"/>
          </p:cNvSpPr>
          <p:nvPr>
            <p:ph type="ftr" sz="quarter" idx="23"/>
          </p:nvPr>
        </p:nvSpPr>
        <p:spPr>
          <a:xfrm>
            <a:off x="468313" y="523875"/>
            <a:ext cx="4824412" cy="360363"/>
          </a:xfrm>
        </p:spPr>
        <p:txBody>
          <a:bodyPr/>
          <a:lstStyle>
            <a:lvl1pPr algn="l">
              <a:defRPr sz="1800" b="0">
                <a:solidFill>
                  <a:schemeClr val="bg1"/>
                </a:solidFill>
              </a:defRPr>
            </a:lvl1pPr>
          </a:lstStyle>
          <a:p>
            <a:pPr>
              <a:defRPr/>
            </a:pPr>
            <a:r>
              <a:rPr lang="en-US">
                <a:solidFill>
                  <a:prstClr val="white"/>
                </a:solidFill>
              </a:rPr>
              <a:t>#vaccelerate</a:t>
            </a:r>
          </a:p>
        </p:txBody>
      </p:sp>
    </p:spTree>
    <p:extLst>
      <p:ext uri="{BB962C8B-B14F-4D97-AF65-F5344CB8AC3E}">
        <p14:creationId xmlns:p14="http://schemas.microsoft.com/office/powerpoint/2010/main" val="392825228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Cover_Picture_1">
    <p:spTree>
      <p:nvGrpSpPr>
        <p:cNvPr id="1" name=""/>
        <p:cNvGrpSpPr/>
        <p:nvPr/>
      </p:nvGrpSpPr>
      <p:grpSpPr>
        <a:xfrm>
          <a:off x="0" y="0"/>
          <a:ext cx="0" cy="0"/>
          <a:chOff x="0" y="0"/>
          <a:chExt cx="0" cy="0"/>
        </a:xfrm>
      </p:grpSpPr>
      <p:pic>
        <p:nvPicPr>
          <p:cNvPr id="7" name="Image 20" descr="FD_1_L254.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gray">
          <a:xfrm>
            <a:off x="0" y="0"/>
            <a:ext cx="9144000" cy="515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9"/>
          <p:cNvSpPr/>
          <p:nvPr userDrawn="1"/>
        </p:nvSpPr>
        <p:spPr bwMode="gray">
          <a:xfrm>
            <a:off x="3635375" y="5265738"/>
            <a:ext cx="5508625" cy="1592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fontAlgn="auto">
              <a:spcBef>
                <a:spcPts val="0"/>
              </a:spcBef>
              <a:spcAft>
                <a:spcPts val="0"/>
              </a:spcAft>
              <a:defRPr/>
            </a:pPr>
            <a:endParaRPr lang="en-US" sz="1800" b="0">
              <a:solidFill>
                <a:prstClr val="white"/>
              </a:solidFill>
            </a:endParaRPr>
          </a:p>
        </p:txBody>
      </p:sp>
      <p:pic>
        <p:nvPicPr>
          <p:cNvPr id="11" name="Image 19" descr="Bas_couv.pn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gray">
          <a:xfrm>
            <a:off x="0" y="5172075"/>
            <a:ext cx="3635375"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11"/>
          <p:cNvSpPr/>
          <p:nvPr userDrawn="1"/>
        </p:nvSpPr>
        <p:spPr bwMode="gray">
          <a:xfrm>
            <a:off x="3635375" y="6354763"/>
            <a:ext cx="5113338" cy="2873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algn="r" rtl="0" fontAlgn="auto">
              <a:spcBef>
                <a:spcPts val="0"/>
              </a:spcBef>
              <a:spcAft>
                <a:spcPts val="0"/>
              </a:spcAft>
              <a:defRPr/>
            </a:pPr>
            <a:r>
              <a:rPr lang="en-US" sz="1000" b="0" dirty="0" err="1">
                <a:solidFill>
                  <a:srgbClr val="95D600"/>
                </a:solidFill>
              </a:rPr>
              <a:t>www.gavi.org</a:t>
            </a:r>
            <a:endParaRPr lang="en-US" sz="1000" b="0" dirty="0">
              <a:solidFill>
                <a:srgbClr val="95D600"/>
              </a:solidFill>
            </a:endParaRPr>
          </a:p>
        </p:txBody>
      </p:sp>
      <p:cxnSp>
        <p:nvCxnSpPr>
          <p:cNvPr id="13" name="Connecteur droit 22"/>
          <p:cNvCxnSpPr/>
          <p:nvPr userDrawn="1"/>
        </p:nvCxnSpPr>
        <p:spPr bwMode="gray">
          <a:xfrm flipH="1">
            <a:off x="468313" y="3402013"/>
            <a:ext cx="24479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Espace réservé du texte 8"/>
          <p:cNvSpPr>
            <a:spLocks noGrp="1"/>
          </p:cNvSpPr>
          <p:nvPr>
            <p:ph type="body" sz="quarter" idx="13"/>
          </p:nvPr>
        </p:nvSpPr>
        <p:spPr bwMode="gray">
          <a:xfrm>
            <a:off x="468314" y="1036638"/>
            <a:ext cx="4824412" cy="2231392"/>
          </a:xfrm>
        </p:spPr>
        <p:txBody>
          <a:bodyPr anchor="b"/>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8" name="Espace réservé du texte 8"/>
          <p:cNvSpPr>
            <a:spLocks noGrp="1"/>
          </p:cNvSpPr>
          <p:nvPr>
            <p:ph type="body" sz="quarter" idx="14"/>
          </p:nvPr>
        </p:nvSpPr>
        <p:spPr bwMode="gray">
          <a:xfrm>
            <a:off x="468314" y="3584637"/>
            <a:ext cx="3592800" cy="1477788"/>
          </a:xfrm>
        </p:spPr>
        <p:txBody>
          <a:bodyPr/>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15" name="Espace réservé du texte 14"/>
          <p:cNvSpPr>
            <a:spLocks noGrp="1"/>
          </p:cNvSpPr>
          <p:nvPr>
            <p:ph type="body" sz="quarter" idx="19"/>
          </p:nvPr>
        </p:nvSpPr>
        <p:spPr bwMode="gray">
          <a:xfrm>
            <a:off x="3635376" y="6021388"/>
            <a:ext cx="5113338" cy="324000"/>
          </a:xfrm>
        </p:spPr>
        <p:txBody>
          <a:bodyPr anchor="b"/>
          <a:lstStyle>
            <a:lvl1pPr algn="r">
              <a:lnSpc>
                <a:spcPct val="100000"/>
              </a:lnSpc>
              <a:defRPr sz="1000" b="1">
                <a:solidFill>
                  <a:schemeClr val="accent3"/>
                </a:solidFill>
              </a:defRPr>
            </a:lvl1pPr>
          </a:lstStyle>
          <a:p>
            <a:pPr lvl="0"/>
            <a:r>
              <a:rPr lang="en-US" noProof="0" smtClean="0"/>
              <a:t>Click to edit Master text styles</a:t>
            </a:r>
          </a:p>
        </p:txBody>
      </p:sp>
      <p:sp>
        <p:nvSpPr>
          <p:cNvPr id="17" name="Espace réservé du texte 16"/>
          <p:cNvSpPr>
            <a:spLocks noGrp="1"/>
          </p:cNvSpPr>
          <p:nvPr>
            <p:ph type="body" sz="quarter" idx="20"/>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US" noProof="0" smtClean="0"/>
              <a:t>Click to edit Master text styles</a:t>
            </a:r>
          </a:p>
        </p:txBody>
      </p:sp>
      <p:sp>
        <p:nvSpPr>
          <p:cNvPr id="24" name="Espace réservé pour une image  17"/>
          <p:cNvSpPr>
            <a:spLocks noGrp="1"/>
          </p:cNvSpPr>
          <p:nvPr>
            <p:ph type="pic" sz="quarter" idx="18"/>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rtlCol="0" anchor="ctr">
            <a:noAutofit/>
          </a:bodyPr>
          <a:lstStyle>
            <a:lvl1pPr algn="ctr">
              <a:defRPr sz="1500">
                <a:solidFill>
                  <a:schemeClr val="bg1"/>
                </a:solidFill>
              </a:defRPr>
            </a:lvl1pPr>
          </a:lstStyle>
          <a:p>
            <a:pPr lvl="0"/>
            <a:r>
              <a:rPr lang="en-US" noProof="0" smtClean="0"/>
              <a:t>Click icon to add picture</a:t>
            </a:r>
            <a:endParaRPr lang="en-US" noProof="0" dirty="0"/>
          </a:p>
        </p:txBody>
      </p:sp>
      <p:sp>
        <p:nvSpPr>
          <p:cNvPr id="14" name="Espace réservé de la date 9"/>
          <p:cNvSpPr>
            <a:spLocks noGrp="1"/>
          </p:cNvSpPr>
          <p:nvPr>
            <p:ph type="dt" sz="half" idx="21"/>
          </p:nvPr>
        </p:nvSpPr>
        <p:spPr/>
        <p:txBody>
          <a:bodyPr/>
          <a:lstStyle>
            <a:lvl1pPr>
              <a:defRPr/>
            </a:lvl1pPr>
          </a:lstStyle>
          <a:p>
            <a:pPr>
              <a:defRPr/>
            </a:pPr>
            <a:r>
              <a:rPr lang="en-US">
                <a:solidFill>
                  <a:prstClr val="white">
                    <a:alpha val="0"/>
                  </a:prstClr>
                </a:solidFill>
              </a:rPr>
              <a:t>Date</a:t>
            </a:r>
          </a:p>
        </p:txBody>
      </p:sp>
      <p:sp>
        <p:nvSpPr>
          <p:cNvPr id="16" name="Espace réservé du numéro de diapositive 10"/>
          <p:cNvSpPr>
            <a:spLocks noGrp="1"/>
          </p:cNvSpPr>
          <p:nvPr>
            <p:ph type="sldNum" sz="quarter" idx="22"/>
          </p:nvPr>
        </p:nvSpPr>
        <p:spPr/>
        <p:txBody>
          <a:bodyPr/>
          <a:lstStyle>
            <a:lvl1pPr>
              <a:defRPr sz="100">
                <a:solidFill>
                  <a:schemeClr val="bg1">
                    <a:alpha val="0"/>
                  </a:schemeClr>
                </a:solidFill>
              </a:defRPr>
            </a:lvl1pPr>
          </a:lstStyle>
          <a:p>
            <a:pPr>
              <a:defRPr/>
            </a:pPr>
            <a:r>
              <a:rPr lang="en-US">
                <a:solidFill>
                  <a:prstClr val="white">
                    <a:alpha val="0"/>
                  </a:prstClr>
                </a:solidFill>
              </a:rPr>
              <a:t>Page: </a:t>
            </a:r>
            <a:fld id="{FBC781E1-DB0D-44EA-942B-52789A2EA6EC}" type="slidenum">
              <a:rPr lang="en-US">
                <a:solidFill>
                  <a:prstClr val="white">
                    <a:alpha val="0"/>
                  </a:prstClr>
                </a:solidFill>
              </a:rPr>
              <a:pPr>
                <a:defRPr/>
              </a:pPr>
              <a:t>‹#›</a:t>
            </a:fld>
            <a:endParaRPr lang="en-US">
              <a:solidFill>
                <a:prstClr val="white">
                  <a:alpha val="0"/>
                </a:prstClr>
              </a:solidFill>
            </a:endParaRPr>
          </a:p>
        </p:txBody>
      </p:sp>
      <p:sp>
        <p:nvSpPr>
          <p:cNvPr id="18" name="Espace réservé du pied de page 11"/>
          <p:cNvSpPr>
            <a:spLocks noGrp="1"/>
          </p:cNvSpPr>
          <p:nvPr>
            <p:ph type="ftr" sz="quarter" idx="23"/>
          </p:nvPr>
        </p:nvSpPr>
        <p:spPr>
          <a:xfrm>
            <a:off x="468313" y="523875"/>
            <a:ext cx="4824412" cy="360363"/>
          </a:xfrm>
        </p:spPr>
        <p:txBody>
          <a:bodyPr/>
          <a:lstStyle>
            <a:lvl1pPr algn="l">
              <a:defRPr sz="1800" b="0">
                <a:solidFill>
                  <a:schemeClr val="bg1"/>
                </a:solidFill>
              </a:defRPr>
            </a:lvl1pPr>
          </a:lstStyle>
          <a:p>
            <a:pPr>
              <a:defRPr/>
            </a:pPr>
            <a:r>
              <a:rPr lang="en-US">
                <a:solidFill>
                  <a:prstClr val="white"/>
                </a:solidFill>
              </a:rPr>
              <a:t>#</a:t>
            </a:r>
            <a:r>
              <a:rPr lang="en-US" err="1">
                <a:solidFill>
                  <a:prstClr val="white"/>
                </a:solidFill>
              </a:rPr>
              <a:t>vaccineswork</a:t>
            </a:r>
            <a:endParaRPr lang="en-US">
              <a:solidFill>
                <a:prstClr val="white"/>
              </a:solidFill>
            </a:endParaRPr>
          </a:p>
          <a:p>
            <a:pPr>
              <a:defRPr/>
            </a:pPr>
            <a:endParaRPr lang="en-US">
              <a:solidFill>
                <a:prstClr val="white"/>
              </a:solidFill>
            </a:endParaRPr>
          </a:p>
        </p:txBody>
      </p:sp>
    </p:spTree>
    <p:extLst>
      <p:ext uri="{BB962C8B-B14F-4D97-AF65-F5344CB8AC3E}">
        <p14:creationId xmlns:p14="http://schemas.microsoft.com/office/powerpoint/2010/main" val="220119349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Cover_Picture_2">
    <p:spTree>
      <p:nvGrpSpPr>
        <p:cNvPr id="1" name=""/>
        <p:cNvGrpSpPr/>
        <p:nvPr/>
      </p:nvGrpSpPr>
      <p:grpSpPr>
        <a:xfrm>
          <a:off x="0" y="0"/>
          <a:ext cx="0" cy="0"/>
          <a:chOff x="0" y="0"/>
          <a:chExt cx="0" cy="0"/>
        </a:xfrm>
      </p:grpSpPr>
      <p:pic>
        <p:nvPicPr>
          <p:cNvPr id="7" name="Image 20" descr="FD_1_L254.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gray">
          <a:xfrm>
            <a:off x="0" y="0"/>
            <a:ext cx="9144000" cy="515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9"/>
          <p:cNvSpPr/>
          <p:nvPr userDrawn="1"/>
        </p:nvSpPr>
        <p:spPr bwMode="gray">
          <a:xfrm>
            <a:off x="3635375" y="5265738"/>
            <a:ext cx="5508625" cy="1592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fontAlgn="auto">
              <a:spcBef>
                <a:spcPts val="0"/>
              </a:spcBef>
              <a:spcAft>
                <a:spcPts val="0"/>
              </a:spcAft>
              <a:defRPr/>
            </a:pPr>
            <a:endParaRPr lang="en-US" sz="1800" b="0">
              <a:solidFill>
                <a:prstClr val="white"/>
              </a:solidFill>
            </a:endParaRPr>
          </a:p>
        </p:txBody>
      </p:sp>
      <p:pic>
        <p:nvPicPr>
          <p:cNvPr id="11" name="Image 19" descr="Bas_couv.pn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gray">
          <a:xfrm>
            <a:off x="0" y="5172075"/>
            <a:ext cx="3635375"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11"/>
          <p:cNvSpPr/>
          <p:nvPr userDrawn="1"/>
        </p:nvSpPr>
        <p:spPr bwMode="gray">
          <a:xfrm>
            <a:off x="3635375" y="6354763"/>
            <a:ext cx="5113338" cy="2873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algn="r" rtl="0" fontAlgn="auto">
              <a:spcBef>
                <a:spcPts val="0"/>
              </a:spcBef>
              <a:spcAft>
                <a:spcPts val="0"/>
              </a:spcAft>
              <a:defRPr/>
            </a:pPr>
            <a:r>
              <a:rPr lang="en-US" sz="1000" b="0" dirty="0" err="1">
                <a:solidFill>
                  <a:srgbClr val="95D600"/>
                </a:solidFill>
              </a:rPr>
              <a:t>www.gavi.org</a:t>
            </a:r>
            <a:endParaRPr lang="en-US" sz="1000" b="0" dirty="0">
              <a:solidFill>
                <a:srgbClr val="95D600"/>
              </a:solidFill>
            </a:endParaRPr>
          </a:p>
        </p:txBody>
      </p:sp>
      <p:cxnSp>
        <p:nvCxnSpPr>
          <p:cNvPr id="13" name="Connecteur droit 13"/>
          <p:cNvCxnSpPr/>
          <p:nvPr userDrawn="1"/>
        </p:nvCxnSpPr>
        <p:spPr bwMode="gray">
          <a:xfrm flipH="1">
            <a:off x="468313" y="3402013"/>
            <a:ext cx="24479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Espace réservé du texte 8"/>
          <p:cNvSpPr>
            <a:spLocks noGrp="1"/>
          </p:cNvSpPr>
          <p:nvPr>
            <p:ph type="body" sz="quarter" idx="13"/>
          </p:nvPr>
        </p:nvSpPr>
        <p:spPr bwMode="gray">
          <a:xfrm>
            <a:off x="468000" y="1036800"/>
            <a:ext cx="4824412" cy="2232000"/>
          </a:xfrm>
        </p:spPr>
        <p:txBody>
          <a:bodyPr anchor="b"/>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8" name="Espace réservé du texte 8"/>
          <p:cNvSpPr>
            <a:spLocks noGrp="1"/>
          </p:cNvSpPr>
          <p:nvPr>
            <p:ph type="body" sz="quarter" idx="14"/>
          </p:nvPr>
        </p:nvSpPr>
        <p:spPr bwMode="gray">
          <a:xfrm>
            <a:off x="468314" y="3585600"/>
            <a:ext cx="3592800" cy="1479600"/>
          </a:xfrm>
        </p:spPr>
        <p:txBody>
          <a:bodyPr/>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15" name="Espace réservé du texte 14"/>
          <p:cNvSpPr>
            <a:spLocks noGrp="1"/>
          </p:cNvSpPr>
          <p:nvPr>
            <p:ph type="body" sz="quarter" idx="19"/>
          </p:nvPr>
        </p:nvSpPr>
        <p:spPr bwMode="gray">
          <a:xfrm>
            <a:off x="3635376" y="6021388"/>
            <a:ext cx="5113338" cy="324000"/>
          </a:xfrm>
        </p:spPr>
        <p:txBody>
          <a:bodyPr anchor="b"/>
          <a:lstStyle>
            <a:lvl1pPr algn="r">
              <a:lnSpc>
                <a:spcPct val="100000"/>
              </a:lnSpc>
              <a:defRPr sz="1000" b="1">
                <a:solidFill>
                  <a:schemeClr val="accent3"/>
                </a:solidFill>
              </a:defRPr>
            </a:lvl1pPr>
          </a:lstStyle>
          <a:p>
            <a:pPr lvl="0"/>
            <a:r>
              <a:rPr lang="en-US" noProof="0" smtClean="0"/>
              <a:t>Click to edit Master text styles</a:t>
            </a:r>
          </a:p>
        </p:txBody>
      </p:sp>
      <p:sp>
        <p:nvSpPr>
          <p:cNvPr id="17" name="Espace réservé du texte 16"/>
          <p:cNvSpPr>
            <a:spLocks noGrp="1"/>
          </p:cNvSpPr>
          <p:nvPr>
            <p:ph type="body" sz="quarter" idx="20"/>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US" noProof="0" smtClean="0"/>
              <a:t>Click to edit Master text styles</a:t>
            </a:r>
          </a:p>
        </p:txBody>
      </p:sp>
      <p:sp>
        <p:nvSpPr>
          <p:cNvPr id="18" name="Espace réservé pour une image  17"/>
          <p:cNvSpPr>
            <a:spLocks noGrp="1"/>
          </p:cNvSpPr>
          <p:nvPr>
            <p:ph type="pic" sz="quarter" idx="18"/>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rtlCol="0" anchor="ctr">
            <a:noAutofit/>
          </a:bodyPr>
          <a:lstStyle>
            <a:lvl1pPr algn="ctr">
              <a:defRPr sz="1500">
                <a:solidFill>
                  <a:schemeClr val="bg1"/>
                </a:solidFill>
              </a:defRPr>
            </a:lvl1pPr>
          </a:lstStyle>
          <a:p>
            <a:pPr lvl="0"/>
            <a:r>
              <a:rPr lang="en-US" noProof="0" smtClean="0"/>
              <a:t>Click icon to add picture</a:t>
            </a:r>
            <a:endParaRPr lang="en-US" noProof="0" dirty="0"/>
          </a:p>
        </p:txBody>
      </p:sp>
      <p:sp>
        <p:nvSpPr>
          <p:cNvPr id="14" name="Espace réservé de la date 9"/>
          <p:cNvSpPr>
            <a:spLocks noGrp="1"/>
          </p:cNvSpPr>
          <p:nvPr>
            <p:ph type="dt" sz="half" idx="21"/>
          </p:nvPr>
        </p:nvSpPr>
        <p:spPr/>
        <p:txBody>
          <a:bodyPr/>
          <a:lstStyle>
            <a:lvl1pPr>
              <a:defRPr/>
            </a:lvl1pPr>
          </a:lstStyle>
          <a:p>
            <a:pPr>
              <a:defRPr/>
            </a:pPr>
            <a:r>
              <a:rPr lang="en-US">
                <a:solidFill>
                  <a:prstClr val="white">
                    <a:alpha val="0"/>
                  </a:prstClr>
                </a:solidFill>
              </a:rPr>
              <a:t>Date</a:t>
            </a:r>
          </a:p>
        </p:txBody>
      </p:sp>
      <p:sp>
        <p:nvSpPr>
          <p:cNvPr id="16" name="Espace réservé du numéro de diapositive 10"/>
          <p:cNvSpPr>
            <a:spLocks noGrp="1"/>
          </p:cNvSpPr>
          <p:nvPr>
            <p:ph type="sldNum" sz="quarter" idx="22"/>
          </p:nvPr>
        </p:nvSpPr>
        <p:spPr/>
        <p:txBody>
          <a:bodyPr/>
          <a:lstStyle>
            <a:lvl1pPr>
              <a:defRPr sz="100">
                <a:solidFill>
                  <a:schemeClr val="bg1">
                    <a:alpha val="0"/>
                  </a:schemeClr>
                </a:solidFill>
              </a:defRPr>
            </a:lvl1pPr>
          </a:lstStyle>
          <a:p>
            <a:pPr>
              <a:defRPr/>
            </a:pPr>
            <a:r>
              <a:rPr lang="en-US">
                <a:solidFill>
                  <a:prstClr val="white">
                    <a:alpha val="0"/>
                  </a:prstClr>
                </a:solidFill>
              </a:rPr>
              <a:t>Page: </a:t>
            </a:r>
            <a:fld id="{A170035D-6B8C-439A-85EA-19B5ADE5A975}" type="slidenum">
              <a:rPr lang="en-US">
                <a:solidFill>
                  <a:prstClr val="white">
                    <a:alpha val="0"/>
                  </a:prstClr>
                </a:solidFill>
              </a:rPr>
              <a:pPr>
                <a:defRPr/>
              </a:pPr>
              <a:t>‹#›</a:t>
            </a:fld>
            <a:endParaRPr lang="en-US">
              <a:solidFill>
                <a:prstClr val="white">
                  <a:alpha val="0"/>
                </a:prstClr>
              </a:solidFill>
            </a:endParaRPr>
          </a:p>
        </p:txBody>
      </p:sp>
      <p:sp>
        <p:nvSpPr>
          <p:cNvPr id="19" name="Espace réservé du pied de page 11"/>
          <p:cNvSpPr>
            <a:spLocks noGrp="1"/>
          </p:cNvSpPr>
          <p:nvPr>
            <p:ph type="ftr" sz="quarter" idx="23"/>
          </p:nvPr>
        </p:nvSpPr>
        <p:spPr>
          <a:xfrm>
            <a:off x="468313" y="523875"/>
            <a:ext cx="4824412" cy="360363"/>
          </a:xfrm>
        </p:spPr>
        <p:txBody>
          <a:bodyPr/>
          <a:lstStyle>
            <a:lvl1pPr algn="l">
              <a:defRPr sz="1800" b="0">
                <a:solidFill>
                  <a:schemeClr val="bg1"/>
                </a:solidFill>
              </a:defRPr>
            </a:lvl1pPr>
          </a:lstStyle>
          <a:p>
            <a:pPr>
              <a:defRPr/>
            </a:pPr>
            <a:r>
              <a:rPr lang="en-US">
                <a:solidFill>
                  <a:prstClr val="white"/>
                </a:solidFill>
              </a:rPr>
              <a:t>#</a:t>
            </a:r>
            <a:r>
              <a:rPr lang="en-US" err="1">
                <a:solidFill>
                  <a:prstClr val="white"/>
                </a:solidFill>
              </a:rPr>
              <a:t>vaccineswork</a:t>
            </a:r>
            <a:endParaRPr lang="en-US">
              <a:solidFill>
                <a:prstClr val="white"/>
              </a:solidFill>
            </a:endParaRPr>
          </a:p>
        </p:txBody>
      </p:sp>
    </p:spTree>
    <p:extLst>
      <p:ext uri="{BB962C8B-B14F-4D97-AF65-F5344CB8AC3E}">
        <p14:creationId xmlns:p14="http://schemas.microsoft.com/office/powerpoint/2010/main" val="292259375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Chapter_Layout">
    <p:spTree>
      <p:nvGrpSpPr>
        <p:cNvPr id="1" name=""/>
        <p:cNvGrpSpPr/>
        <p:nvPr/>
      </p:nvGrpSpPr>
      <p:grpSpPr>
        <a:xfrm>
          <a:off x="0" y="0"/>
          <a:ext cx="0" cy="0"/>
          <a:chOff x="0" y="0"/>
          <a:chExt cx="0" cy="0"/>
        </a:xfrm>
      </p:grpSpPr>
      <p:pic>
        <p:nvPicPr>
          <p:cNvPr id="6" name="Image 17" descr="FD_03_chap_110x190,5.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gray">
          <a:xfrm>
            <a:off x="0" y="0"/>
            <a:ext cx="39592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 name="Connecteur droit 14"/>
          <p:cNvCxnSpPr/>
          <p:nvPr userDrawn="1"/>
        </p:nvCxnSpPr>
        <p:spPr bwMode="gray">
          <a:xfrm flipH="1">
            <a:off x="3635375" y="2389188"/>
            <a:ext cx="15843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bwMode="gray">
          <a:xfrm>
            <a:off x="3635374" y="1036638"/>
            <a:ext cx="3263901" cy="1268759"/>
          </a:xfrm>
        </p:spPr>
        <p:txBody>
          <a:bodyPr/>
          <a:lstStyle/>
          <a:p>
            <a:r>
              <a:rPr lang="en-US" noProof="0" smtClean="0"/>
              <a:t>Click to edit Master title style</a:t>
            </a:r>
            <a:endParaRPr lang="en-US" noProof="0" dirty="0"/>
          </a:p>
        </p:txBody>
      </p:sp>
      <p:sp>
        <p:nvSpPr>
          <p:cNvPr id="10" name="Espace réservé du texte 9"/>
          <p:cNvSpPr>
            <a:spLocks noGrp="1"/>
          </p:cNvSpPr>
          <p:nvPr>
            <p:ph type="body" sz="quarter" idx="13"/>
          </p:nvPr>
        </p:nvSpPr>
        <p:spPr bwMode="gray">
          <a:xfrm>
            <a:off x="3635376" y="2574000"/>
            <a:ext cx="3263900" cy="3447388"/>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a:p>
        </p:txBody>
      </p:sp>
      <p:sp>
        <p:nvSpPr>
          <p:cNvPr id="14" name="Espace réservé du texte 9"/>
          <p:cNvSpPr>
            <a:spLocks noGrp="1"/>
          </p:cNvSpPr>
          <p:nvPr>
            <p:ph type="body" sz="quarter" idx="14"/>
          </p:nvPr>
        </p:nvSpPr>
        <p:spPr bwMode="gray">
          <a:xfrm>
            <a:off x="0" y="139974"/>
            <a:ext cx="2628000" cy="5017814"/>
          </a:xfrm>
        </p:spPr>
        <p:txBody>
          <a:bodyPr/>
          <a:lstStyle>
            <a:lvl1pPr algn="r">
              <a:defRPr sz="16600" b="1">
                <a:solidFill>
                  <a:schemeClr val="bg1"/>
                </a:solidFill>
              </a:defRPr>
            </a:lvl1pPr>
          </a:lstStyle>
          <a:p>
            <a:pPr lvl="0"/>
            <a:r>
              <a:rPr lang="en-US" noProof="0" smtClean="0"/>
              <a:t>Click to edit Master text styles</a:t>
            </a:r>
          </a:p>
        </p:txBody>
      </p:sp>
      <p:sp>
        <p:nvSpPr>
          <p:cNvPr id="19" name="Espace réservé pour une image  17"/>
          <p:cNvSpPr>
            <a:spLocks noGrp="1"/>
          </p:cNvSpPr>
          <p:nvPr>
            <p:ph type="pic" sz="quarter" idx="18"/>
          </p:nvPr>
        </p:nvSpPr>
        <p:spPr bwMode="gray">
          <a:xfrm>
            <a:off x="7254332" y="132082"/>
            <a:ext cx="1899827" cy="5812641"/>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1668519 w 3913244"/>
              <a:gd name="connsiteY0" fmla="*/ 0 h 5183692"/>
              <a:gd name="connsiteX1" fmla="*/ 3913244 w 3913244"/>
              <a:gd name="connsiteY1" fmla="*/ 0 h 5183692"/>
              <a:gd name="connsiteX2" fmla="*/ 3913244 w 3913244"/>
              <a:gd name="connsiteY2" fmla="*/ 5157788 h 5183692"/>
              <a:gd name="connsiteX3" fmla="*/ 2456872 w 3913244"/>
              <a:gd name="connsiteY3" fmla="*/ 5183633 h 5183692"/>
              <a:gd name="connsiteX4" fmla="*/ 205340 w 3913244"/>
              <a:gd name="connsiteY4" fmla="*/ 2562613 h 5183692"/>
              <a:gd name="connsiteX5" fmla="*/ 1668519 w 3913244"/>
              <a:gd name="connsiteY5" fmla="*/ 0 h 5183692"/>
              <a:gd name="connsiteX0" fmla="*/ 1668519 w 3923404"/>
              <a:gd name="connsiteY0" fmla="*/ 0 h 5939409"/>
              <a:gd name="connsiteX1" fmla="*/ 3913244 w 3923404"/>
              <a:gd name="connsiteY1" fmla="*/ 0 h 5939409"/>
              <a:gd name="connsiteX2" fmla="*/ 3923404 w 3923404"/>
              <a:gd name="connsiteY2" fmla="*/ 5939409 h 5939409"/>
              <a:gd name="connsiteX3" fmla="*/ 2456872 w 3923404"/>
              <a:gd name="connsiteY3" fmla="*/ 5183633 h 5939409"/>
              <a:gd name="connsiteX4" fmla="*/ 205340 w 3923404"/>
              <a:gd name="connsiteY4" fmla="*/ 2562613 h 5939409"/>
              <a:gd name="connsiteX5" fmla="*/ 1668519 w 3923404"/>
              <a:gd name="connsiteY5" fmla="*/ 0 h 5939409"/>
              <a:gd name="connsiteX0" fmla="*/ 1668519 w 3923404"/>
              <a:gd name="connsiteY0" fmla="*/ 0 h 5939409"/>
              <a:gd name="connsiteX1" fmla="*/ 3913244 w 3923404"/>
              <a:gd name="connsiteY1" fmla="*/ 0 h 5939409"/>
              <a:gd name="connsiteX2" fmla="*/ 3923404 w 3923404"/>
              <a:gd name="connsiteY2" fmla="*/ 5939409 h 5939409"/>
              <a:gd name="connsiteX3" fmla="*/ 2456872 w 3923404"/>
              <a:gd name="connsiteY3" fmla="*/ 5183633 h 5939409"/>
              <a:gd name="connsiteX4" fmla="*/ 205340 w 3923404"/>
              <a:gd name="connsiteY4" fmla="*/ 2562613 h 5939409"/>
              <a:gd name="connsiteX5" fmla="*/ 1668519 w 3923404"/>
              <a:gd name="connsiteY5" fmla="*/ 0 h 5939409"/>
              <a:gd name="connsiteX0" fmla="*/ 1696047 w 3950932"/>
              <a:gd name="connsiteY0" fmla="*/ 0 h 5939409"/>
              <a:gd name="connsiteX1" fmla="*/ 3940772 w 3950932"/>
              <a:gd name="connsiteY1" fmla="*/ 0 h 5939409"/>
              <a:gd name="connsiteX2" fmla="*/ 3950932 w 3950932"/>
              <a:gd name="connsiteY2" fmla="*/ 5939409 h 5939409"/>
              <a:gd name="connsiteX3" fmla="*/ 2484400 w 3950932"/>
              <a:gd name="connsiteY3" fmla="*/ 5183633 h 5939409"/>
              <a:gd name="connsiteX4" fmla="*/ 232868 w 3950932"/>
              <a:gd name="connsiteY4" fmla="*/ 2562613 h 5939409"/>
              <a:gd name="connsiteX5" fmla="*/ 1696047 w 3950932"/>
              <a:gd name="connsiteY5" fmla="*/ 0 h 5939409"/>
              <a:gd name="connsiteX0" fmla="*/ 1463179 w 3718064"/>
              <a:gd name="connsiteY0" fmla="*/ 0 h 5983194"/>
              <a:gd name="connsiteX1" fmla="*/ 3707904 w 3718064"/>
              <a:gd name="connsiteY1" fmla="*/ 0 h 5983194"/>
              <a:gd name="connsiteX2" fmla="*/ 3718064 w 3718064"/>
              <a:gd name="connsiteY2" fmla="*/ 5939409 h 5983194"/>
              <a:gd name="connsiteX3" fmla="*/ 0 w 3718064"/>
              <a:gd name="connsiteY3" fmla="*/ 2562613 h 5983194"/>
              <a:gd name="connsiteX4" fmla="*/ 1463179 w 3718064"/>
              <a:gd name="connsiteY4" fmla="*/ 0 h 5983194"/>
              <a:gd name="connsiteX0" fmla="*/ 1464005 w 3718890"/>
              <a:gd name="connsiteY0" fmla="*/ 0 h 5987401"/>
              <a:gd name="connsiteX1" fmla="*/ 3708730 w 3718890"/>
              <a:gd name="connsiteY1" fmla="*/ 0 h 5987401"/>
              <a:gd name="connsiteX2" fmla="*/ 3718890 w 3718890"/>
              <a:gd name="connsiteY2" fmla="*/ 5939409 h 5987401"/>
              <a:gd name="connsiteX3" fmla="*/ 826 w 3718890"/>
              <a:gd name="connsiteY3" fmla="*/ 2562613 h 5987401"/>
              <a:gd name="connsiteX4" fmla="*/ 1464005 w 3718890"/>
              <a:gd name="connsiteY4" fmla="*/ 0 h 5987401"/>
              <a:gd name="connsiteX0" fmla="*/ 1267 w 2256152"/>
              <a:gd name="connsiteY0" fmla="*/ 0 h 6002954"/>
              <a:gd name="connsiteX1" fmla="*/ 2245992 w 2256152"/>
              <a:gd name="connsiteY1" fmla="*/ 0 h 6002954"/>
              <a:gd name="connsiteX2" fmla="*/ 2256152 w 2256152"/>
              <a:gd name="connsiteY2" fmla="*/ 5939409 h 6002954"/>
              <a:gd name="connsiteX3" fmla="*/ 956168 w 2256152"/>
              <a:gd name="connsiteY3" fmla="*/ 3273178 h 6002954"/>
              <a:gd name="connsiteX4" fmla="*/ 1267 w 2256152"/>
              <a:gd name="connsiteY4" fmla="*/ 0 h 6002954"/>
              <a:gd name="connsiteX0" fmla="*/ 2 w 1299986"/>
              <a:gd name="connsiteY0" fmla="*/ 3321709 h 6044422"/>
              <a:gd name="connsiteX1" fmla="*/ 1289826 w 1299986"/>
              <a:gd name="connsiteY1" fmla="*/ 48531 h 6044422"/>
              <a:gd name="connsiteX2" fmla="*/ 1299986 w 1299986"/>
              <a:gd name="connsiteY2" fmla="*/ 5987940 h 6044422"/>
              <a:gd name="connsiteX3" fmla="*/ 2 w 1299986"/>
              <a:gd name="connsiteY3" fmla="*/ 3321709 h 6044422"/>
              <a:gd name="connsiteX0" fmla="*/ 2 w 1299986"/>
              <a:gd name="connsiteY0" fmla="*/ 3273178 h 5995891"/>
              <a:gd name="connsiteX1" fmla="*/ 1289826 w 1299986"/>
              <a:gd name="connsiteY1" fmla="*/ 0 h 5995891"/>
              <a:gd name="connsiteX2" fmla="*/ 1299986 w 1299986"/>
              <a:gd name="connsiteY2" fmla="*/ 5939409 h 5995891"/>
              <a:gd name="connsiteX3" fmla="*/ 2 w 1299986"/>
              <a:gd name="connsiteY3" fmla="*/ 3273178 h 5995891"/>
              <a:gd name="connsiteX0" fmla="*/ 2 w 1299986"/>
              <a:gd name="connsiteY0" fmla="*/ 3273178 h 5995891"/>
              <a:gd name="connsiteX1" fmla="*/ 1289826 w 1299986"/>
              <a:gd name="connsiteY1" fmla="*/ 0 h 5995891"/>
              <a:gd name="connsiteX2" fmla="*/ 1299986 w 1299986"/>
              <a:gd name="connsiteY2" fmla="*/ 5939409 h 5995891"/>
              <a:gd name="connsiteX3" fmla="*/ 2 w 1299986"/>
              <a:gd name="connsiteY3" fmla="*/ 3273178 h 5995891"/>
              <a:gd name="connsiteX0" fmla="*/ 2 w 1299986"/>
              <a:gd name="connsiteY0" fmla="*/ 3273178 h 5995891"/>
              <a:gd name="connsiteX1" fmla="*/ 1289826 w 1299986"/>
              <a:gd name="connsiteY1" fmla="*/ 0 h 5995891"/>
              <a:gd name="connsiteX2" fmla="*/ 1299986 w 1299986"/>
              <a:gd name="connsiteY2" fmla="*/ 5939409 h 5995891"/>
              <a:gd name="connsiteX3" fmla="*/ 2 w 1299986"/>
              <a:gd name="connsiteY3" fmla="*/ 3273178 h 5995891"/>
              <a:gd name="connsiteX0" fmla="*/ 2 w 1299986"/>
              <a:gd name="connsiteY0" fmla="*/ 2725028 h 5445777"/>
              <a:gd name="connsiteX1" fmla="*/ 1289826 w 1299986"/>
              <a:gd name="connsiteY1" fmla="*/ 0 h 5445777"/>
              <a:gd name="connsiteX2" fmla="*/ 1299986 w 1299986"/>
              <a:gd name="connsiteY2" fmla="*/ 5391259 h 5445777"/>
              <a:gd name="connsiteX3" fmla="*/ 2 w 1299986"/>
              <a:gd name="connsiteY3" fmla="*/ 2725028 h 5445777"/>
              <a:gd name="connsiteX0" fmla="*/ 2 w 1299986"/>
              <a:gd name="connsiteY0" fmla="*/ 3141216 h 5863443"/>
              <a:gd name="connsiteX1" fmla="*/ 1289826 w 1299986"/>
              <a:gd name="connsiteY1" fmla="*/ 0 h 5863443"/>
              <a:gd name="connsiteX2" fmla="*/ 1299986 w 1299986"/>
              <a:gd name="connsiteY2" fmla="*/ 5807447 h 5863443"/>
              <a:gd name="connsiteX3" fmla="*/ 2 w 1299986"/>
              <a:gd name="connsiteY3" fmla="*/ 3141216 h 5863443"/>
              <a:gd name="connsiteX0" fmla="*/ 2 w 1299986"/>
              <a:gd name="connsiteY0" fmla="*/ 3141216 h 5863444"/>
              <a:gd name="connsiteX1" fmla="*/ 1289826 w 1299986"/>
              <a:gd name="connsiteY1" fmla="*/ 0 h 5863444"/>
              <a:gd name="connsiteX2" fmla="*/ 1299986 w 1299986"/>
              <a:gd name="connsiteY2" fmla="*/ 5807447 h 5863444"/>
              <a:gd name="connsiteX3" fmla="*/ 2 w 1299986"/>
              <a:gd name="connsiteY3" fmla="*/ 3141216 h 5863444"/>
              <a:gd name="connsiteX0" fmla="*/ 1 w 1889265"/>
              <a:gd name="connsiteY0" fmla="*/ 3851780 h 5885741"/>
              <a:gd name="connsiteX1" fmla="*/ 1879105 w 1889265"/>
              <a:gd name="connsiteY1" fmla="*/ 0 h 5885741"/>
              <a:gd name="connsiteX2" fmla="*/ 1889265 w 1889265"/>
              <a:gd name="connsiteY2" fmla="*/ 5807447 h 5885741"/>
              <a:gd name="connsiteX3" fmla="*/ 1 w 1889265"/>
              <a:gd name="connsiteY3" fmla="*/ 3851780 h 5885741"/>
              <a:gd name="connsiteX0" fmla="*/ 694 w 1889958"/>
              <a:gd name="connsiteY0" fmla="*/ 3851780 h 5898819"/>
              <a:gd name="connsiteX1" fmla="*/ 1879798 w 1889958"/>
              <a:gd name="connsiteY1" fmla="*/ 0 h 5898819"/>
              <a:gd name="connsiteX2" fmla="*/ 1889958 w 1889958"/>
              <a:gd name="connsiteY2" fmla="*/ 5807447 h 5898819"/>
              <a:gd name="connsiteX3" fmla="*/ 694 w 1889958"/>
              <a:gd name="connsiteY3" fmla="*/ 3851780 h 5898819"/>
              <a:gd name="connsiteX0" fmla="*/ 694 w 1889958"/>
              <a:gd name="connsiteY0" fmla="*/ 3740120 h 5892762"/>
              <a:gd name="connsiteX1" fmla="*/ 1879798 w 1889958"/>
              <a:gd name="connsiteY1" fmla="*/ 0 h 5892762"/>
              <a:gd name="connsiteX2" fmla="*/ 1889958 w 1889958"/>
              <a:gd name="connsiteY2" fmla="*/ 5807447 h 5892762"/>
              <a:gd name="connsiteX3" fmla="*/ 694 w 1889958"/>
              <a:gd name="connsiteY3" fmla="*/ 3740120 h 5892762"/>
              <a:gd name="connsiteX0" fmla="*/ 690 w 1900114"/>
              <a:gd name="connsiteY0" fmla="*/ 3811177 h 5896524"/>
              <a:gd name="connsiteX1" fmla="*/ 1889954 w 1900114"/>
              <a:gd name="connsiteY1" fmla="*/ 0 h 5896524"/>
              <a:gd name="connsiteX2" fmla="*/ 1900114 w 1900114"/>
              <a:gd name="connsiteY2" fmla="*/ 5807447 h 5896524"/>
              <a:gd name="connsiteX3" fmla="*/ 690 w 1900114"/>
              <a:gd name="connsiteY3" fmla="*/ 3811177 h 5896524"/>
              <a:gd name="connsiteX0" fmla="*/ 690 w 1900114"/>
              <a:gd name="connsiteY0" fmla="*/ 3811177 h 5807447"/>
              <a:gd name="connsiteX1" fmla="*/ 1889954 w 1900114"/>
              <a:gd name="connsiteY1" fmla="*/ 0 h 5807447"/>
              <a:gd name="connsiteX2" fmla="*/ 1900114 w 1900114"/>
              <a:gd name="connsiteY2" fmla="*/ 5807447 h 5807447"/>
              <a:gd name="connsiteX3" fmla="*/ 690 w 1900114"/>
              <a:gd name="connsiteY3" fmla="*/ 3811177 h 5807447"/>
              <a:gd name="connsiteX0" fmla="*/ 690 w 1900114"/>
              <a:gd name="connsiteY0" fmla="*/ 3811177 h 5807447"/>
              <a:gd name="connsiteX1" fmla="*/ 1889954 w 1900114"/>
              <a:gd name="connsiteY1" fmla="*/ 0 h 5807447"/>
              <a:gd name="connsiteX2" fmla="*/ 1900114 w 1900114"/>
              <a:gd name="connsiteY2" fmla="*/ 5807447 h 5807447"/>
              <a:gd name="connsiteX3" fmla="*/ 690 w 1900114"/>
              <a:gd name="connsiteY3" fmla="*/ 3811177 h 5807447"/>
              <a:gd name="connsiteX0" fmla="*/ 403 w 1899827"/>
              <a:gd name="connsiteY0" fmla="*/ 3811177 h 5807447"/>
              <a:gd name="connsiteX1" fmla="*/ 1889667 w 1899827"/>
              <a:gd name="connsiteY1" fmla="*/ 0 h 5807447"/>
              <a:gd name="connsiteX2" fmla="*/ 1899827 w 1899827"/>
              <a:gd name="connsiteY2" fmla="*/ 5807447 h 5807447"/>
              <a:gd name="connsiteX3" fmla="*/ 403 w 1899827"/>
              <a:gd name="connsiteY3" fmla="*/ 3811177 h 5807447"/>
            </a:gdLst>
            <a:ahLst/>
            <a:cxnLst>
              <a:cxn ang="0">
                <a:pos x="connsiteX0" y="connsiteY0"/>
              </a:cxn>
              <a:cxn ang="0">
                <a:pos x="connsiteX1" y="connsiteY1"/>
              </a:cxn>
              <a:cxn ang="0">
                <a:pos x="connsiteX2" y="connsiteY2"/>
              </a:cxn>
              <a:cxn ang="0">
                <a:pos x="connsiteX3" y="connsiteY3"/>
              </a:cxn>
            </a:cxnLst>
            <a:rect l="l" t="t" r="r" b="b"/>
            <a:pathLst>
              <a:path w="1899827" h="5807447">
                <a:moveTo>
                  <a:pt x="403" y="3811177"/>
                </a:moveTo>
                <a:cubicBezTo>
                  <a:pt x="-31770" y="2467685"/>
                  <a:pt x="1876203" y="854946"/>
                  <a:pt x="1889667" y="0"/>
                </a:cubicBezTo>
                <a:cubicBezTo>
                  <a:pt x="1893054" y="1979803"/>
                  <a:pt x="1896440" y="3827644"/>
                  <a:pt x="1899827" y="5807447"/>
                </a:cubicBezTo>
                <a:cubicBezTo>
                  <a:pt x="1007523" y="5706703"/>
                  <a:pt x="32576" y="5154669"/>
                  <a:pt x="403" y="3811177"/>
                </a:cubicBezTo>
                <a:close/>
              </a:path>
            </a:pathLst>
          </a:custGeom>
          <a:solidFill>
            <a:schemeClr val="bg2"/>
          </a:solidFill>
          <a:ln w="3175">
            <a:noFill/>
          </a:ln>
        </p:spPr>
        <p:txBody>
          <a:bodyPr tIns="720000" rtlCol="0" anchor="ctr">
            <a:noAutofit/>
          </a:bodyPr>
          <a:lstStyle>
            <a:lvl1pPr algn="ctr">
              <a:defRPr sz="1500">
                <a:solidFill>
                  <a:schemeClr val="bg1"/>
                </a:solidFill>
              </a:defRPr>
            </a:lvl1pPr>
          </a:lstStyle>
          <a:p>
            <a:pPr lvl="0"/>
            <a:r>
              <a:rPr lang="en-US" noProof="0" smtClean="0"/>
              <a:t>Click icon to add picture</a:t>
            </a:r>
            <a:endParaRPr lang="en-US" noProof="0" dirty="0"/>
          </a:p>
        </p:txBody>
      </p:sp>
      <p:sp>
        <p:nvSpPr>
          <p:cNvPr id="8" name="Espace réservé de la date 10"/>
          <p:cNvSpPr>
            <a:spLocks noGrp="1"/>
          </p:cNvSpPr>
          <p:nvPr>
            <p:ph type="dt" sz="half" idx="19"/>
          </p:nvPr>
        </p:nvSpPr>
        <p:spPr/>
        <p:txBody>
          <a:bodyPr/>
          <a:lstStyle>
            <a:lvl1pPr>
              <a:defRPr/>
            </a:lvl1pPr>
          </a:lstStyle>
          <a:p>
            <a:pPr>
              <a:defRPr/>
            </a:pPr>
            <a:r>
              <a:rPr lang="en-US">
                <a:solidFill>
                  <a:prstClr val="white">
                    <a:alpha val="0"/>
                  </a:prstClr>
                </a:solidFill>
              </a:rPr>
              <a:t>Date</a:t>
            </a:r>
          </a:p>
        </p:txBody>
      </p:sp>
      <p:sp>
        <p:nvSpPr>
          <p:cNvPr id="9" name="Espace réservé du numéro de diapositive 11"/>
          <p:cNvSpPr>
            <a:spLocks noGrp="1"/>
          </p:cNvSpPr>
          <p:nvPr>
            <p:ph type="sldNum" sz="quarter" idx="20"/>
          </p:nvPr>
        </p:nvSpPr>
        <p:spPr/>
        <p:txBody>
          <a:bodyPr/>
          <a:lstStyle>
            <a:lvl1pPr>
              <a:defRPr/>
            </a:lvl1pPr>
          </a:lstStyle>
          <a:p>
            <a:pPr>
              <a:defRPr/>
            </a:pPr>
            <a:fld id="{669CD8F2-86ED-43C7-A24E-82A206DEE6AE}" type="slidenum">
              <a:rPr lang="en-US">
                <a:solidFill>
                  <a:srgbClr val="343434"/>
                </a:solidFill>
              </a:rPr>
              <a:pPr>
                <a:defRPr/>
              </a:pPr>
              <a:t>‹#›</a:t>
            </a:fld>
            <a:endParaRPr lang="en-US">
              <a:solidFill>
                <a:srgbClr val="343434"/>
              </a:solidFill>
            </a:endParaRPr>
          </a:p>
        </p:txBody>
      </p:sp>
      <p:sp>
        <p:nvSpPr>
          <p:cNvPr id="11" name="Espace réservé du pied de page 12"/>
          <p:cNvSpPr>
            <a:spLocks noGrp="1"/>
          </p:cNvSpPr>
          <p:nvPr>
            <p:ph type="ftr" sz="quarter" idx="21"/>
          </p:nvPr>
        </p:nvSpPr>
        <p:spPr/>
        <p:txBody>
          <a:bodyPr/>
          <a:lstStyle>
            <a:lvl1pPr>
              <a:defRPr/>
            </a:lvl1pPr>
          </a:lstStyle>
          <a:p>
            <a:pPr>
              <a:defRPr/>
            </a:pPr>
            <a:r>
              <a:rPr lang="en-US">
                <a:solidFill>
                  <a:srgbClr val="005CB9"/>
                </a:solidFill>
              </a:rPr>
              <a:t>#</a:t>
            </a:r>
            <a:r>
              <a:rPr lang="en-US" err="1">
                <a:solidFill>
                  <a:srgbClr val="005CB9"/>
                </a:solidFill>
              </a:rPr>
              <a:t>vaccineswork</a:t>
            </a:r>
            <a:endParaRPr lang="en-US">
              <a:solidFill>
                <a:srgbClr val="005CB9"/>
              </a:solidFill>
            </a:endParaRPr>
          </a:p>
        </p:txBody>
      </p:sp>
    </p:spTree>
    <p:extLst>
      <p:ext uri="{BB962C8B-B14F-4D97-AF65-F5344CB8AC3E}">
        <p14:creationId xmlns:p14="http://schemas.microsoft.com/office/powerpoint/2010/main" val="171143884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Picture_Layout">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en-US" noProof="0" smtClean="0"/>
              <a:t>Click to edit Master title style</a:t>
            </a:r>
            <a:endParaRPr lang="en-US" noProof="0" dirty="0"/>
          </a:p>
        </p:txBody>
      </p:sp>
      <p:sp>
        <p:nvSpPr>
          <p:cNvPr id="3" name="Espace réservé du contenu 2"/>
          <p:cNvSpPr>
            <a:spLocks noGrp="1"/>
          </p:cNvSpPr>
          <p:nvPr>
            <p:ph idx="1"/>
          </p:nvPr>
        </p:nvSpPr>
        <p:spPr bwMode="gray">
          <a:xfrm>
            <a:off x="3635896" y="1304925"/>
            <a:ext cx="4644504" cy="4716463"/>
          </a:xfrm>
        </p:spPr>
        <p:txBody>
          <a:bodyPr/>
          <a:lstStyle>
            <a:lvl2pPr>
              <a:defRPr/>
            </a:lvl2pPr>
            <a:lvl3pPr>
              <a:defRPr/>
            </a:lvl3pPr>
            <a:lvl4pPr>
              <a:defRPr baseline="0"/>
            </a:lvl4pPr>
            <a:lvl5pPr>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a:p>
        </p:txBody>
      </p:sp>
      <p:sp>
        <p:nvSpPr>
          <p:cNvPr id="9" name="Espace réservé pour une image  8"/>
          <p:cNvSpPr>
            <a:spLocks noGrp="1"/>
          </p:cNvSpPr>
          <p:nvPr>
            <p:ph type="pic" sz="quarter" idx="13"/>
          </p:nvPr>
        </p:nvSpPr>
        <p:spPr bwMode="gray">
          <a:xfrm>
            <a:off x="0" y="1341438"/>
            <a:ext cx="3419038" cy="4679950"/>
          </a:xfrm>
        </p:spPr>
        <p:txBody>
          <a:bodyPr tIns="1008000" rtlCol="0" anchor="ctr">
            <a:noAutofit/>
          </a:bodyPr>
          <a:lstStyle>
            <a:lvl1pPr algn="ctr">
              <a:defRPr/>
            </a:lvl1pPr>
          </a:lstStyle>
          <a:p>
            <a:pPr lvl="0"/>
            <a:r>
              <a:rPr lang="en-US" noProof="0" smtClean="0"/>
              <a:t>Click icon to add picture</a:t>
            </a:r>
            <a:endParaRPr lang="en-US" noProof="0" dirty="0"/>
          </a:p>
        </p:txBody>
      </p:sp>
      <p:sp>
        <p:nvSpPr>
          <p:cNvPr id="5" name="Espace réservé de la date 3"/>
          <p:cNvSpPr>
            <a:spLocks noGrp="1"/>
          </p:cNvSpPr>
          <p:nvPr>
            <p:ph type="dt" sz="half" idx="14"/>
          </p:nvPr>
        </p:nvSpPr>
        <p:spPr/>
        <p:txBody>
          <a:bodyPr/>
          <a:lstStyle>
            <a:lvl1pPr>
              <a:defRPr/>
            </a:lvl1pPr>
          </a:lstStyle>
          <a:p>
            <a:pPr>
              <a:defRPr/>
            </a:pPr>
            <a:r>
              <a:rPr lang="en-US">
                <a:solidFill>
                  <a:prstClr val="white">
                    <a:alpha val="0"/>
                  </a:prstClr>
                </a:solidFill>
              </a:rPr>
              <a:t>Date</a:t>
            </a:r>
          </a:p>
        </p:txBody>
      </p:sp>
      <p:sp>
        <p:nvSpPr>
          <p:cNvPr id="6" name="Espace réservé du pied de page 4"/>
          <p:cNvSpPr>
            <a:spLocks noGrp="1"/>
          </p:cNvSpPr>
          <p:nvPr>
            <p:ph type="ftr" sz="quarter" idx="15"/>
          </p:nvPr>
        </p:nvSpPr>
        <p:spPr/>
        <p:txBody>
          <a:bodyPr/>
          <a:lstStyle>
            <a:lvl1pPr>
              <a:defRPr/>
            </a:lvl1pPr>
          </a:lstStyle>
          <a:p>
            <a:pPr>
              <a:defRPr/>
            </a:pPr>
            <a:r>
              <a:rPr lang="en-US">
                <a:solidFill>
                  <a:srgbClr val="005CB9"/>
                </a:solidFill>
              </a:rPr>
              <a:t>#</a:t>
            </a:r>
            <a:r>
              <a:rPr lang="en-US" err="1">
                <a:solidFill>
                  <a:srgbClr val="005CB9"/>
                </a:solidFill>
              </a:rPr>
              <a:t>vaccineswork</a:t>
            </a:r>
            <a:endParaRPr lang="en-US">
              <a:solidFill>
                <a:srgbClr val="005CB9"/>
              </a:solidFill>
            </a:endParaRPr>
          </a:p>
        </p:txBody>
      </p:sp>
      <p:sp>
        <p:nvSpPr>
          <p:cNvPr id="7" name="Espace réservé du numéro de diapositive 5"/>
          <p:cNvSpPr>
            <a:spLocks noGrp="1"/>
          </p:cNvSpPr>
          <p:nvPr>
            <p:ph type="sldNum" sz="quarter" idx="16"/>
          </p:nvPr>
        </p:nvSpPr>
        <p:spPr/>
        <p:txBody>
          <a:bodyPr/>
          <a:lstStyle>
            <a:lvl1pPr>
              <a:defRPr/>
            </a:lvl1pPr>
          </a:lstStyle>
          <a:p>
            <a:pPr>
              <a:defRPr/>
            </a:pPr>
            <a:fld id="{D8886677-8A24-41A7-8E0F-301076E1EA36}" type="slidenum">
              <a:rPr lang="en-US">
                <a:solidFill>
                  <a:srgbClr val="343434"/>
                </a:solidFill>
              </a:rPr>
              <a:pPr>
                <a:defRPr/>
              </a:pPr>
              <a:t>‹#›</a:t>
            </a:fld>
            <a:endParaRPr lang="en-US">
              <a:solidFill>
                <a:srgbClr val="343434"/>
              </a:solidFill>
            </a:endParaRPr>
          </a:p>
        </p:txBody>
      </p:sp>
    </p:spTree>
    <p:extLst>
      <p:ext uri="{BB962C8B-B14F-4D97-AF65-F5344CB8AC3E}">
        <p14:creationId xmlns:p14="http://schemas.microsoft.com/office/powerpoint/2010/main" val="144747199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ext&amp;Content_Layout">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en-US" noProof="0" smtClean="0"/>
              <a:t>Click to edit Master title style</a:t>
            </a:r>
            <a:endParaRPr lang="en-US" noProof="0"/>
          </a:p>
        </p:txBody>
      </p:sp>
      <p:sp>
        <p:nvSpPr>
          <p:cNvPr id="3" name="Espace réservé du contenu 2"/>
          <p:cNvSpPr>
            <a:spLocks noGrp="1"/>
          </p:cNvSpPr>
          <p:nvPr>
            <p:ph idx="1"/>
          </p:nvPr>
        </p:nvSpPr>
        <p:spPr bwMode="gray">
          <a:xfrm>
            <a:off x="935038" y="2781388"/>
            <a:ext cx="7345362" cy="3240000"/>
          </a:xfrm>
        </p:spPr>
        <p:txBody>
          <a:bodyPr/>
          <a:lstStyle>
            <a:lvl2pPr>
              <a:defRPr/>
            </a:lvl2pPr>
            <a:lvl3pPr>
              <a:defRPr/>
            </a:lvl3pPr>
            <a:lvl4pPr>
              <a:defRPr baseline="0"/>
            </a:lvl4pPr>
            <a:lvl5pPr>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a:p>
        </p:txBody>
      </p:sp>
      <p:sp>
        <p:nvSpPr>
          <p:cNvPr id="10" name="Espace réservé du texte 9"/>
          <p:cNvSpPr>
            <a:spLocks noGrp="1"/>
          </p:cNvSpPr>
          <p:nvPr>
            <p:ph type="body" sz="quarter" idx="13"/>
          </p:nvPr>
        </p:nvSpPr>
        <p:spPr bwMode="gray">
          <a:xfrm>
            <a:off x="935038" y="1304924"/>
            <a:ext cx="7345362" cy="1260000"/>
          </a:xfrm>
        </p:spPr>
        <p:txBody>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a:p>
        </p:txBody>
      </p:sp>
      <p:sp>
        <p:nvSpPr>
          <p:cNvPr id="5" name="Espace réservé de la date 3"/>
          <p:cNvSpPr>
            <a:spLocks noGrp="1"/>
          </p:cNvSpPr>
          <p:nvPr>
            <p:ph type="dt" sz="half" idx="14"/>
          </p:nvPr>
        </p:nvSpPr>
        <p:spPr/>
        <p:txBody>
          <a:bodyPr/>
          <a:lstStyle>
            <a:lvl1pPr>
              <a:defRPr/>
            </a:lvl1pPr>
          </a:lstStyle>
          <a:p>
            <a:pPr>
              <a:defRPr/>
            </a:pPr>
            <a:r>
              <a:rPr lang="en-US">
                <a:solidFill>
                  <a:prstClr val="white">
                    <a:alpha val="0"/>
                  </a:prstClr>
                </a:solidFill>
              </a:rPr>
              <a:t>Date</a:t>
            </a:r>
          </a:p>
        </p:txBody>
      </p:sp>
      <p:sp>
        <p:nvSpPr>
          <p:cNvPr id="6" name="Espace réservé du pied de page 4"/>
          <p:cNvSpPr>
            <a:spLocks noGrp="1"/>
          </p:cNvSpPr>
          <p:nvPr>
            <p:ph type="ftr" sz="quarter" idx="15"/>
          </p:nvPr>
        </p:nvSpPr>
        <p:spPr/>
        <p:txBody>
          <a:bodyPr/>
          <a:lstStyle>
            <a:lvl1pPr>
              <a:defRPr/>
            </a:lvl1pPr>
          </a:lstStyle>
          <a:p>
            <a:pPr>
              <a:defRPr/>
            </a:pPr>
            <a:r>
              <a:rPr lang="en-US">
                <a:solidFill>
                  <a:srgbClr val="005CB9"/>
                </a:solidFill>
              </a:rPr>
              <a:t>#</a:t>
            </a:r>
            <a:r>
              <a:rPr lang="en-US" err="1">
                <a:solidFill>
                  <a:srgbClr val="005CB9"/>
                </a:solidFill>
              </a:rPr>
              <a:t>vaccineswork</a:t>
            </a:r>
            <a:endParaRPr lang="en-US">
              <a:solidFill>
                <a:srgbClr val="005CB9"/>
              </a:solidFill>
            </a:endParaRPr>
          </a:p>
        </p:txBody>
      </p:sp>
      <p:sp>
        <p:nvSpPr>
          <p:cNvPr id="7" name="Espace réservé du numéro de diapositive 5"/>
          <p:cNvSpPr>
            <a:spLocks noGrp="1"/>
          </p:cNvSpPr>
          <p:nvPr>
            <p:ph type="sldNum" sz="quarter" idx="16"/>
          </p:nvPr>
        </p:nvSpPr>
        <p:spPr/>
        <p:txBody>
          <a:bodyPr/>
          <a:lstStyle>
            <a:lvl1pPr>
              <a:defRPr/>
            </a:lvl1pPr>
          </a:lstStyle>
          <a:p>
            <a:pPr>
              <a:defRPr/>
            </a:pPr>
            <a:fld id="{8779425B-3CAA-48C9-9B95-57BAD5A3D82E}" type="slidenum">
              <a:rPr lang="en-US">
                <a:solidFill>
                  <a:srgbClr val="343434"/>
                </a:solidFill>
              </a:rPr>
              <a:pPr>
                <a:defRPr/>
              </a:pPr>
              <a:t>‹#›</a:t>
            </a:fld>
            <a:endParaRPr lang="en-US">
              <a:solidFill>
                <a:srgbClr val="343434"/>
              </a:solidFill>
            </a:endParaRPr>
          </a:p>
        </p:txBody>
      </p:sp>
    </p:spTree>
    <p:extLst>
      <p:ext uri="{BB962C8B-B14F-4D97-AF65-F5344CB8AC3E}">
        <p14:creationId xmlns:p14="http://schemas.microsoft.com/office/powerpoint/2010/main" val="70829721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hank_you_1">
    <p:spTree>
      <p:nvGrpSpPr>
        <p:cNvPr id="1" name=""/>
        <p:cNvGrpSpPr/>
        <p:nvPr/>
      </p:nvGrpSpPr>
      <p:grpSpPr>
        <a:xfrm>
          <a:off x="0" y="0"/>
          <a:ext cx="0" cy="0"/>
          <a:chOff x="0" y="0"/>
          <a:chExt cx="0" cy="0"/>
        </a:xfrm>
      </p:grpSpPr>
      <p:pic>
        <p:nvPicPr>
          <p:cNvPr id="5" name="Image 18" descr="FD_1_L254.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gray">
          <a:xfrm>
            <a:off x="0" y="0"/>
            <a:ext cx="9144000" cy="515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p:cNvSpPr/>
          <p:nvPr userDrawn="1"/>
        </p:nvSpPr>
        <p:spPr bwMode="gray">
          <a:xfrm>
            <a:off x="3635375" y="5265738"/>
            <a:ext cx="5508625" cy="1592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fontAlgn="auto">
              <a:spcBef>
                <a:spcPts val="0"/>
              </a:spcBef>
              <a:spcAft>
                <a:spcPts val="0"/>
              </a:spcAft>
              <a:defRPr/>
            </a:pPr>
            <a:endParaRPr lang="en-US" sz="1800" b="0">
              <a:solidFill>
                <a:prstClr val="white"/>
              </a:solidFill>
            </a:endParaRPr>
          </a:p>
        </p:txBody>
      </p:sp>
      <p:pic>
        <p:nvPicPr>
          <p:cNvPr id="7" name="Image 19" descr="Bas_couv.pn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gray">
          <a:xfrm>
            <a:off x="0" y="5172075"/>
            <a:ext cx="3635375"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7"/>
          <p:cNvSpPr/>
          <p:nvPr userDrawn="1"/>
        </p:nvSpPr>
        <p:spPr bwMode="gray">
          <a:xfrm>
            <a:off x="3635375" y="6354763"/>
            <a:ext cx="5113338" cy="2873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algn="r" rtl="0" fontAlgn="auto">
              <a:spcBef>
                <a:spcPts val="0"/>
              </a:spcBef>
              <a:spcAft>
                <a:spcPts val="0"/>
              </a:spcAft>
              <a:defRPr/>
            </a:pPr>
            <a:r>
              <a:rPr lang="en-US" sz="1000" b="0" dirty="0" err="1">
                <a:solidFill>
                  <a:srgbClr val="95D600"/>
                </a:solidFill>
              </a:rPr>
              <a:t>www.gavi.org</a:t>
            </a:r>
            <a:endParaRPr lang="en-US" sz="1000" b="0" dirty="0">
              <a:solidFill>
                <a:srgbClr val="95D600"/>
              </a:solidFill>
            </a:endParaRPr>
          </a:p>
        </p:txBody>
      </p:sp>
      <p:cxnSp>
        <p:nvCxnSpPr>
          <p:cNvPr id="10" name="Connecteur droit 13"/>
          <p:cNvCxnSpPr/>
          <p:nvPr userDrawn="1"/>
        </p:nvCxnSpPr>
        <p:spPr bwMode="gray">
          <a:xfrm flipH="1">
            <a:off x="468313" y="3400425"/>
            <a:ext cx="24479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Espace réservé du texte 8"/>
          <p:cNvSpPr>
            <a:spLocks noGrp="1"/>
          </p:cNvSpPr>
          <p:nvPr>
            <p:ph type="body" sz="quarter" idx="13"/>
          </p:nvPr>
        </p:nvSpPr>
        <p:spPr bwMode="gray">
          <a:xfrm>
            <a:off x="468314" y="1036638"/>
            <a:ext cx="4824412" cy="2242966"/>
          </a:xfrm>
        </p:spPr>
        <p:txBody>
          <a:bodyPr anchor="b"/>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15" name="Espace réservé du texte 14"/>
          <p:cNvSpPr>
            <a:spLocks noGrp="1"/>
          </p:cNvSpPr>
          <p:nvPr>
            <p:ph type="body" sz="quarter" idx="19"/>
          </p:nvPr>
        </p:nvSpPr>
        <p:spPr bwMode="gray">
          <a:xfrm>
            <a:off x="3635376" y="6021388"/>
            <a:ext cx="5113338" cy="324000"/>
          </a:xfrm>
        </p:spPr>
        <p:txBody>
          <a:bodyPr anchor="b"/>
          <a:lstStyle>
            <a:lvl1pPr algn="r">
              <a:lnSpc>
                <a:spcPct val="100000"/>
              </a:lnSpc>
              <a:defRPr sz="1000" b="1">
                <a:solidFill>
                  <a:schemeClr val="accent3"/>
                </a:solidFill>
              </a:defRPr>
            </a:lvl1pPr>
          </a:lstStyle>
          <a:p>
            <a:pPr lvl="0"/>
            <a:r>
              <a:rPr lang="en-US" noProof="0" smtClean="0"/>
              <a:t>Click to edit Master text styles</a:t>
            </a:r>
          </a:p>
        </p:txBody>
      </p:sp>
      <p:sp>
        <p:nvSpPr>
          <p:cNvPr id="13" name="Espace réservé pour une image  17"/>
          <p:cNvSpPr>
            <a:spLocks noGrp="1"/>
          </p:cNvSpPr>
          <p:nvPr>
            <p:ph type="pic" sz="quarter" idx="18"/>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rtlCol="0" anchor="ctr">
            <a:noAutofit/>
          </a:bodyPr>
          <a:lstStyle>
            <a:lvl1pPr algn="ctr">
              <a:defRPr sz="1500">
                <a:solidFill>
                  <a:schemeClr val="bg1"/>
                </a:solidFill>
              </a:defRPr>
            </a:lvl1pPr>
          </a:lstStyle>
          <a:p>
            <a:pPr lvl="0"/>
            <a:r>
              <a:rPr lang="en-US" noProof="0" smtClean="0"/>
              <a:t>Click icon to add picture</a:t>
            </a:r>
            <a:endParaRPr lang="en-US" noProof="0" dirty="0"/>
          </a:p>
        </p:txBody>
      </p:sp>
      <p:sp>
        <p:nvSpPr>
          <p:cNvPr id="11" name="Espace réservé de la date 9"/>
          <p:cNvSpPr>
            <a:spLocks noGrp="1"/>
          </p:cNvSpPr>
          <p:nvPr>
            <p:ph type="dt" sz="half" idx="20"/>
          </p:nvPr>
        </p:nvSpPr>
        <p:spPr/>
        <p:txBody>
          <a:bodyPr/>
          <a:lstStyle>
            <a:lvl1pPr>
              <a:defRPr/>
            </a:lvl1pPr>
          </a:lstStyle>
          <a:p>
            <a:pPr>
              <a:defRPr/>
            </a:pPr>
            <a:r>
              <a:rPr lang="en-US">
                <a:solidFill>
                  <a:prstClr val="white">
                    <a:alpha val="0"/>
                  </a:prstClr>
                </a:solidFill>
              </a:rPr>
              <a:t>Date</a:t>
            </a:r>
          </a:p>
        </p:txBody>
      </p:sp>
      <p:sp>
        <p:nvSpPr>
          <p:cNvPr id="12" name="Espace réservé du numéro de diapositive 10"/>
          <p:cNvSpPr>
            <a:spLocks noGrp="1"/>
          </p:cNvSpPr>
          <p:nvPr>
            <p:ph type="sldNum" sz="quarter" idx="21"/>
          </p:nvPr>
        </p:nvSpPr>
        <p:spPr/>
        <p:txBody>
          <a:bodyPr/>
          <a:lstStyle>
            <a:lvl1pPr>
              <a:defRPr sz="100">
                <a:solidFill>
                  <a:schemeClr val="bg1">
                    <a:alpha val="0"/>
                  </a:schemeClr>
                </a:solidFill>
              </a:defRPr>
            </a:lvl1pPr>
          </a:lstStyle>
          <a:p>
            <a:pPr>
              <a:defRPr/>
            </a:pPr>
            <a:r>
              <a:rPr lang="en-US">
                <a:solidFill>
                  <a:prstClr val="white">
                    <a:alpha val="0"/>
                  </a:prstClr>
                </a:solidFill>
              </a:rPr>
              <a:t>Page: </a:t>
            </a:r>
            <a:fld id="{4AF4F797-1FBC-44F9-B7CF-6A5F893B852E}" type="slidenum">
              <a:rPr lang="en-US">
                <a:solidFill>
                  <a:prstClr val="white">
                    <a:alpha val="0"/>
                  </a:prstClr>
                </a:solidFill>
              </a:rPr>
              <a:pPr>
                <a:defRPr/>
              </a:pPr>
              <a:t>‹#›</a:t>
            </a:fld>
            <a:endParaRPr lang="en-US">
              <a:solidFill>
                <a:prstClr val="white">
                  <a:alpha val="0"/>
                </a:prstClr>
              </a:solidFill>
            </a:endParaRPr>
          </a:p>
        </p:txBody>
      </p:sp>
      <p:sp>
        <p:nvSpPr>
          <p:cNvPr id="14" name="Espace réservé du pied de page 11"/>
          <p:cNvSpPr>
            <a:spLocks noGrp="1"/>
          </p:cNvSpPr>
          <p:nvPr>
            <p:ph type="ftr" sz="quarter" idx="22"/>
          </p:nvPr>
        </p:nvSpPr>
        <p:spPr>
          <a:xfrm>
            <a:off x="468313" y="523875"/>
            <a:ext cx="4824412" cy="360363"/>
          </a:xfrm>
        </p:spPr>
        <p:txBody>
          <a:bodyPr/>
          <a:lstStyle>
            <a:lvl1pPr algn="l">
              <a:defRPr sz="1800" b="0">
                <a:solidFill>
                  <a:schemeClr val="bg1"/>
                </a:solidFill>
              </a:defRPr>
            </a:lvl1pPr>
          </a:lstStyle>
          <a:p>
            <a:pPr>
              <a:defRPr/>
            </a:pPr>
            <a:r>
              <a:rPr lang="en-US">
                <a:solidFill>
                  <a:prstClr val="white"/>
                </a:solidFill>
              </a:rPr>
              <a:t>#</a:t>
            </a:r>
            <a:r>
              <a:rPr lang="en-US" err="1">
                <a:solidFill>
                  <a:prstClr val="white"/>
                </a:solidFill>
              </a:rPr>
              <a:t>vaccineswork</a:t>
            </a:r>
            <a:endParaRPr lang="en-US">
              <a:solidFill>
                <a:prstClr val="white"/>
              </a:solidFill>
            </a:endParaRPr>
          </a:p>
        </p:txBody>
      </p:sp>
    </p:spTree>
    <p:extLst>
      <p:ext uri="{BB962C8B-B14F-4D97-AF65-F5344CB8AC3E}">
        <p14:creationId xmlns:p14="http://schemas.microsoft.com/office/powerpoint/2010/main" val="704657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42913" y="1381125"/>
            <a:ext cx="4068762" cy="46116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64075" y="1381125"/>
            <a:ext cx="4070350" cy="46116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735074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hank_you_2">
    <p:spTree>
      <p:nvGrpSpPr>
        <p:cNvPr id="1" name=""/>
        <p:cNvGrpSpPr/>
        <p:nvPr/>
      </p:nvGrpSpPr>
      <p:grpSpPr>
        <a:xfrm>
          <a:off x="0" y="0"/>
          <a:ext cx="0" cy="0"/>
          <a:chOff x="0" y="0"/>
          <a:chExt cx="0" cy="0"/>
        </a:xfrm>
      </p:grpSpPr>
      <p:sp>
        <p:nvSpPr>
          <p:cNvPr id="5" name="Rectangle 4"/>
          <p:cNvSpPr/>
          <p:nvPr userDrawn="1"/>
        </p:nvSpPr>
        <p:spPr bwMode="gray">
          <a:xfrm>
            <a:off x="3635375" y="5265738"/>
            <a:ext cx="5508625" cy="1592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fontAlgn="auto">
              <a:spcBef>
                <a:spcPts val="0"/>
              </a:spcBef>
              <a:spcAft>
                <a:spcPts val="0"/>
              </a:spcAft>
              <a:defRPr/>
            </a:pPr>
            <a:endParaRPr lang="en-US" sz="1800" b="0">
              <a:solidFill>
                <a:prstClr val="white"/>
              </a:solidFill>
            </a:endParaRPr>
          </a:p>
        </p:txBody>
      </p:sp>
      <p:pic>
        <p:nvPicPr>
          <p:cNvPr id="6" name="Image 20" descr="FD_1_L254.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gray">
          <a:xfrm>
            <a:off x="0" y="0"/>
            <a:ext cx="9144000" cy="515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Image 19" descr="Bas_couv.pn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gray">
          <a:xfrm>
            <a:off x="0" y="5172075"/>
            <a:ext cx="3635375"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7"/>
          <p:cNvSpPr/>
          <p:nvPr userDrawn="1"/>
        </p:nvSpPr>
        <p:spPr bwMode="gray">
          <a:xfrm>
            <a:off x="3635375" y="6354763"/>
            <a:ext cx="5113338" cy="2873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algn="r" rtl="0" fontAlgn="auto">
              <a:spcBef>
                <a:spcPts val="0"/>
              </a:spcBef>
              <a:spcAft>
                <a:spcPts val="0"/>
              </a:spcAft>
              <a:defRPr/>
            </a:pPr>
            <a:r>
              <a:rPr lang="en-US" sz="1000" b="0" dirty="0" err="1">
                <a:solidFill>
                  <a:srgbClr val="95D600"/>
                </a:solidFill>
              </a:rPr>
              <a:t>www.gavi.org</a:t>
            </a:r>
            <a:endParaRPr lang="en-US" sz="1000" b="0" dirty="0">
              <a:solidFill>
                <a:srgbClr val="95D600"/>
              </a:solidFill>
            </a:endParaRPr>
          </a:p>
        </p:txBody>
      </p:sp>
      <p:cxnSp>
        <p:nvCxnSpPr>
          <p:cNvPr id="10" name="Connecteur droit 13"/>
          <p:cNvCxnSpPr/>
          <p:nvPr userDrawn="1"/>
        </p:nvCxnSpPr>
        <p:spPr bwMode="gray">
          <a:xfrm flipH="1">
            <a:off x="468313" y="3402013"/>
            <a:ext cx="24479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Espace réservé du texte 8"/>
          <p:cNvSpPr>
            <a:spLocks noGrp="1"/>
          </p:cNvSpPr>
          <p:nvPr>
            <p:ph type="body" sz="quarter" idx="13"/>
          </p:nvPr>
        </p:nvSpPr>
        <p:spPr bwMode="gray">
          <a:xfrm>
            <a:off x="468314" y="1036800"/>
            <a:ext cx="4824000" cy="2242800"/>
          </a:xfrm>
        </p:spPr>
        <p:txBody>
          <a:bodyPr anchor="b"/>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15" name="Espace réservé du texte 14"/>
          <p:cNvSpPr>
            <a:spLocks noGrp="1"/>
          </p:cNvSpPr>
          <p:nvPr>
            <p:ph type="body" sz="quarter" idx="19"/>
          </p:nvPr>
        </p:nvSpPr>
        <p:spPr bwMode="gray">
          <a:xfrm>
            <a:off x="3635376" y="6021388"/>
            <a:ext cx="5113338" cy="324000"/>
          </a:xfrm>
        </p:spPr>
        <p:txBody>
          <a:bodyPr anchor="b"/>
          <a:lstStyle>
            <a:lvl1pPr algn="r">
              <a:lnSpc>
                <a:spcPct val="100000"/>
              </a:lnSpc>
              <a:defRPr sz="1000" b="1">
                <a:solidFill>
                  <a:schemeClr val="accent3"/>
                </a:solidFill>
              </a:defRPr>
            </a:lvl1pPr>
          </a:lstStyle>
          <a:p>
            <a:pPr lvl="0"/>
            <a:r>
              <a:rPr lang="en-US" noProof="0" smtClean="0"/>
              <a:t>Click to edit Master text styles</a:t>
            </a:r>
          </a:p>
        </p:txBody>
      </p:sp>
      <p:sp>
        <p:nvSpPr>
          <p:cNvPr id="13" name="Espace réservé pour une image  17"/>
          <p:cNvSpPr>
            <a:spLocks noGrp="1"/>
          </p:cNvSpPr>
          <p:nvPr>
            <p:ph type="pic" sz="quarter" idx="18"/>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rtlCol="0" anchor="ctr">
            <a:noAutofit/>
          </a:bodyPr>
          <a:lstStyle>
            <a:lvl1pPr algn="ctr">
              <a:defRPr sz="1500">
                <a:solidFill>
                  <a:schemeClr val="bg1"/>
                </a:solidFill>
              </a:defRPr>
            </a:lvl1pPr>
          </a:lstStyle>
          <a:p>
            <a:pPr lvl="0"/>
            <a:r>
              <a:rPr lang="en-US" noProof="0" smtClean="0"/>
              <a:t>Click icon to add picture</a:t>
            </a:r>
            <a:endParaRPr lang="en-US" noProof="0" dirty="0"/>
          </a:p>
        </p:txBody>
      </p:sp>
      <p:sp>
        <p:nvSpPr>
          <p:cNvPr id="11" name="Espace réservé de la date 9"/>
          <p:cNvSpPr>
            <a:spLocks noGrp="1"/>
          </p:cNvSpPr>
          <p:nvPr>
            <p:ph type="dt" sz="half" idx="20"/>
          </p:nvPr>
        </p:nvSpPr>
        <p:spPr/>
        <p:txBody>
          <a:bodyPr/>
          <a:lstStyle>
            <a:lvl1pPr>
              <a:defRPr/>
            </a:lvl1pPr>
          </a:lstStyle>
          <a:p>
            <a:pPr>
              <a:defRPr/>
            </a:pPr>
            <a:r>
              <a:rPr lang="en-US">
                <a:solidFill>
                  <a:prstClr val="white">
                    <a:alpha val="0"/>
                  </a:prstClr>
                </a:solidFill>
              </a:rPr>
              <a:t>Date</a:t>
            </a:r>
          </a:p>
        </p:txBody>
      </p:sp>
      <p:sp>
        <p:nvSpPr>
          <p:cNvPr id="12" name="Espace réservé du numéro de diapositive 10"/>
          <p:cNvSpPr>
            <a:spLocks noGrp="1"/>
          </p:cNvSpPr>
          <p:nvPr>
            <p:ph type="sldNum" sz="quarter" idx="21"/>
          </p:nvPr>
        </p:nvSpPr>
        <p:spPr/>
        <p:txBody>
          <a:bodyPr/>
          <a:lstStyle>
            <a:lvl1pPr>
              <a:defRPr sz="100">
                <a:solidFill>
                  <a:schemeClr val="bg1">
                    <a:alpha val="0"/>
                  </a:schemeClr>
                </a:solidFill>
              </a:defRPr>
            </a:lvl1pPr>
          </a:lstStyle>
          <a:p>
            <a:pPr>
              <a:defRPr/>
            </a:pPr>
            <a:r>
              <a:rPr lang="en-US">
                <a:solidFill>
                  <a:prstClr val="white">
                    <a:alpha val="0"/>
                  </a:prstClr>
                </a:solidFill>
              </a:rPr>
              <a:t>Page: </a:t>
            </a:r>
            <a:fld id="{168EB3F5-198F-4211-80D0-E690EB6CEA77}" type="slidenum">
              <a:rPr lang="en-US">
                <a:solidFill>
                  <a:prstClr val="white">
                    <a:alpha val="0"/>
                  </a:prstClr>
                </a:solidFill>
              </a:rPr>
              <a:pPr>
                <a:defRPr/>
              </a:pPr>
              <a:t>‹#›</a:t>
            </a:fld>
            <a:endParaRPr lang="en-US">
              <a:solidFill>
                <a:prstClr val="white">
                  <a:alpha val="0"/>
                </a:prstClr>
              </a:solidFill>
            </a:endParaRPr>
          </a:p>
        </p:txBody>
      </p:sp>
      <p:sp>
        <p:nvSpPr>
          <p:cNvPr id="14" name="Espace réservé du pied de page 11"/>
          <p:cNvSpPr>
            <a:spLocks noGrp="1"/>
          </p:cNvSpPr>
          <p:nvPr>
            <p:ph type="ftr" sz="quarter" idx="22"/>
          </p:nvPr>
        </p:nvSpPr>
        <p:spPr>
          <a:xfrm>
            <a:off x="468313" y="523875"/>
            <a:ext cx="4824412" cy="360363"/>
          </a:xfrm>
        </p:spPr>
        <p:txBody>
          <a:bodyPr/>
          <a:lstStyle>
            <a:lvl1pPr algn="l">
              <a:defRPr sz="1800" b="0">
                <a:solidFill>
                  <a:schemeClr val="bg1"/>
                </a:solidFill>
              </a:defRPr>
            </a:lvl1pPr>
          </a:lstStyle>
          <a:p>
            <a:pPr>
              <a:defRPr/>
            </a:pPr>
            <a:r>
              <a:rPr lang="en-US">
                <a:solidFill>
                  <a:prstClr val="white"/>
                </a:solidFill>
              </a:rPr>
              <a:t>#</a:t>
            </a:r>
            <a:r>
              <a:rPr lang="en-US" err="1">
                <a:solidFill>
                  <a:prstClr val="white"/>
                </a:solidFill>
              </a:rPr>
              <a:t>vaccineswork</a:t>
            </a:r>
            <a:endParaRPr lang="en-US">
              <a:solidFill>
                <a:prstClr val="white"/>
              </a:solidFill>
            </a:endParaRPr>
          </a:p>
        </p:txBody>
      </p:sp>
    </p:spTree>
    <p:extLst>
      <p:ext uri="{BB962C8B-B14F-4D97-AF65-F5344CB8AC3E}">
        <p14:creationId xmlns:p14="http://schemas.microsoft.com/office/powerpoint/2010/main" val="316451615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Text and Visual">
    <p:spTree>
      <p:nvGrpSpPr>
        <p:cNvPr id="1" name=""/>
        <p:cNvGrpSpPr/>
        <p:nvPr/>
      </p:nvGrpSpPr>
      <p:grpSpPr>
        <a:xfrm>
          <a:off x="0" y="0"/>
          <a:ext cx="0" cy="0"/>
          <a:chOff x="0" y="0"/>
          <a:chExt cx="0" cy="0"/>
        </a:xfrm>
      </p:grpSpPr>
      <p:sp>
        <p:nvSpPr>
          <p:cNvPr id="2" name="Title 1"/>
          <p:cNvSpPr>
            <a:spLocks noGrp="1"/>
          </p:cNvSpPr>
          <p:nvPr>
            <p:ph type="title"/>
          </p:nvPr>
        </p:nvSpPr>
        <p:spPr>
          <a:xfrm>
            <a:off x="973138" y="225211"/>
            <a:ext cx="7207249" cy="697999"/>
          </a:xfrm>
        </p:spPr>
        <p:txBody>
          <a:bodyPr/>
          <a:lstStyle/>
          <a:p>
            <a:r>
              <a:rPr lang="en-US" smtClean="0"/>
              <a:t>Click to edit Master title style</a:t>
            </a:r>
            <a:endParaRPr lang="en-US"/>
          </a:p>
        </p:txBody>
      </p:sp>
      <p:sp>
        <p:nvSpPr>
          <p:cNvPr id="4" name="Content Placeholder 3"/>
          <p:cNvSpPr>
            <a:spLocks noGrp="1"/>
          </p:cNvSpPr>
          <p:nvPr>
            <p:ph sz="half" idx="2"/>
          </p:nvPr>
        </p:nvSpPr>
        <p:spPr>
          <a:xfrm>
            <a:off x="3425825" y="2302159"/>
            <a:ext cx="4754564" cy="2541673"/>
          </a:xfrm>
        </p:spPr>
        <p:txBody>
          <a:bodyPr/>
          <a:lstStyle>
            <a:lvl1pPr>
              <a:defRPr sz="1600"/>
            </a:lvl1pPr>
            <a:lvl2pPr marL="457200" indent="0">
              <a:buNone/>
              <a:defRPr sz="1600"/>
            </a:lvl2pPr>
            <a:lvl3pPr marL="914400" indent="0">
              <a:buNone/>
              <a:defRPr sz="1600"/>
            </a:lvl3pPr>
            <a:lvl4pPr marL="1371600" indent="0">
              <a:buNone/>
              <a:defRPr sz="1600"/>
            </a:lvl4pPr>
            <a:lvl5pPr marL="1828800" indent="0">
              <a:buNone/>
              <a:defRPr sz="1600"/>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9" name="Picture Placeholder 8"/>
          <p:cNvSpPr>
            <a:spLocks noGrp="1"/>
          </p:cNvSpPr>
          <p:nvPr>
            <p:ph type="pic" sz="quarter" idx="13"/>
          </p:nvPr>
        </p:nvSpPr>
        <p:spPr>
          <a:xfrm>
            <a:off x="973138" y="1247776"/>
            <a:ext cx="2300287" cy="3450384"/>
          </a:xfrm>
        </p:spPr>
        <p:txBody>
          <a:bodyPr rtlCol="0">
            <a:noAutofit/>
          </a:bodyPr>
          <a:lstStyle/>
          <a:p>
            <a:pPr lvl="0"/>
            <a:endParaRPr lang="en-US" noProof="0"/>
          </a:p>
        </p:txBody>
      </p:sp>
      <p:sp>
        <p:nvSpPr>
          <p:cNvPr id="10" name="Content Placeholder 3"/>
          <p:cNvSpPr>
            <a:spLocks noGrp="1"/>
          </p:cNvSpPr>
          <p:nvPr>
            <p:ph sz="half" idx="14"/>
          </p:nvPr>
        </p:nvSpPr>
        <p:spPr>
          <a:xfrm>
            <a:off x="3425825" y="1241426"/>
            <a:ext cx="4754564" cy="879316"/>
          </a:xfrm>
        </p:spPr>
        <p:txBody>
          <a:bodyPr/>
          <a:lstStyle>
            <a:lvl1pPr marL="0" indent="0">
              <a:buNone/>
              <a:defRPr sz="1600">
                <a:solidFill>
                  <a:srgbClr val="005CB9"/>
                </a:solidFill>
              </a:defRPr>
            </a:lvl1pPr>
            <a:lvl2pPr marL="457200" indent="0">
              <a:buNone/>
              <a:defRPr sz="1400">
                <a:solidFill>
                  <a:srgbClr val="005CB9"/>
                </a:solidFill>
              </a:defRPr>
            </a:lvl2pPr>
            <a:lvl3pPr marL="914400" indent="0">
              <a:buNone/>
              <a:defRPr sz="1400">
                <a:solidFill>
                  <a:srgbClr val="005CB9"/>
                </a:solidFill>
              </a:defRPr>
            </a:lvl3pPr>
            <a:lvl4pPr marL="1371600" indent="0">
              <a:buNone/>
              <a:defRPr sz="1400">
                <a:solidFill>
                  <a:srgbClr val="005CB9"/>
                </a:solidFill>
              </a:defRPr>
            </a:lvl4pPr>
            <a:lvl5pPr marL="1828800" indent="0">
              <a:buNone/>
              <a:defRPr sz="1400">
                <a:solidFill>
                  <a:srgbClr val="005CB9"/>
                </a:solidFill>
              </a:defRPr>
            </a:lvl5pPr>
            <a:lvl6pPr>
              <a:defRPr sz="1800"/>
            </a:lvl6pPr>
            <a:lvl7pPr>
              <a:defRPr sz="1800"/>
            </a:lvl7pPr>
            <a:lvl8pPr>
              <a:defRPr sz="1800"/>
            </a:lvl8pPr>
            <a:lvl9pPr>
              <a:defRPr sz="1800"/>
            </a:lvl9pPr>
          </a:lstStyle>
          <a:p>
            <a:pPr lvl="0"/>
            <a:r>
              <a:rPr lang="en-US" dirty="0" smtClean="0"/>
              <a:t>Click to edit Master text styles</a:t>
            </a:r>
          </a:p>
        </p:txBody>
      </p:sp>
      <p:sp>
        <p:nvSpPr>
          <p:cNvPr id="6" name="Footer Placeholder 5"/>
          <p:cNvSpPr>
            <a:spLocks noGrp="1"/>
          </p:cNvSpPr>
          <p:nvPr>
            <p:ph type="ftr" sz="quarter" idx="15"/>
          </p:nvPr>
        </p:nvSpPr>
        <p:spPr/>
        <p:txBody>
          <a:bodyPr/>
          <a:lstStyle>
            <a:lvl1pPr>
              <a:defRPr/>
            </a:lvl1pPr>
          </a:lstStyle>
          <a:p>
            <a:pPr>
              <a:defRPr/>
            </a:pPr>
            <a:r>
              <a:rPr lang="en-US">
                <a:solidFill>
                  <a:srgbClr val="005CB9"/>
                </a:solidFill>
              </a:rPr>
              <a:t>Basic facts about </a:t>
            </a:r>
            <a:r>
              <a:rPr lang="en-US" err="1">
                <a:solidFill>
                  <a:srgbClr val="005CB9"/>
                </a:solidFill>
              </a:rPr>
              <a:t>Gavi</a:t>
            </a:r>
            <a:r>
              <a:rPr lang="en-US">
                <a:solidFill>
                  <a:srgbClr val="005CB9"/>
                </a:solidFill>
              </a:rPr>
              <a:t> the Vaccine Alliance</a:t>
            </a:r>
          </a:p>
        </p:txBody>
      </p:sp>
      <p:sp>
        <p:nvSpPr>
          <p:cNvPr id="7" name="Slide Number Placeholder 6"/>
          <p:cNvSpPr>
            <a:spLocks noGrp="1"/>
          </p:cNvSpPr>
          <p:nvPr>
            <p:ph type="sldNum" sz="quarter" idx="16"/>
          </p:nvPr>
        </p:nvSpPr>
        <p:spPr/>
        <p:txBody>
          <a:bodyPr/>
          <a:lstStyle>
            <a:lvl1pPr algn="ctr">
              <a:defRPr/>
            </a:lvl1pPr>
          </a:lstStyle>
          <a:p>
            <a:pPr>
              <a:defRPr/>
            </a:pPr>
            <a:fld id="{FFE8DD00-E6C1-42A5-A44D-4115350A5429}" type="slidenum">
              <a:rPr lang="en-US">
                <a:solidFill>
                  <a:srgbClr val="343434"/>
                </a:solidFill>
              </a:rPr>
              <a:pPr>
                <a:defRPr/>
              </a:pPr>
              <a:t>‹#›</a:t>
            </a:fld>
            <a:endParaRPr lang="en-US">
              <a:solidFill>
                <a:srgbClr val="343434"/>
              </a:solidFill>
            </a:endParaRPr>
          </a:p>
        </p:txBody>
      </p:sp>
    </p:spTree>
    <p:extLst>
      <p:ext uri="{BB962C8B-B14F-4D97-AF65-F5344CB8AC3E}">
        <p14:creationId xmlns:p14="http://schemas.microsoft.com/office/powerpoint/2010/main" val="422877847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23281214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Click to edit Master title style</a:t>
            </a:r>
            <a:endParaRPr lang="en-GB" noProof="0" dirty="0"/>
          </a:p>
        </p:txBody>
      </p:sp>
      <p:sp>
        <p:nvSpPr>
          <p:cNvPr id="3" name="Footer Placeholder 4"/>
          <p:cNvSpPr>
            <a:spLocks noGrp="1"/>
          </p:cNvSpPr>
          <p:nvPr>
            <p:ph type="ftr" sz="quarter" idx="10"/>
          </p:nvPr>
        </p:nvSpPr>
        <p:spPr>
          <a:xfrm>
            <a:off x="990600" y="6492875"/>
            <a:ext cx="2895600" cy="365125"/>
          </a:xfrm>
          <a:prstGeom prst="rect">
            <a:avLst/>
          </a:prstGeom>
        </p:spPr>
        <p:txBody>
          <a:bodyPr/>
          <a:lstStyle>
            <a:lvl1pPr>
              <a:defRPr/>
            </a:lvl1pPr>
          </a:lstStyle>
          <a:p>
            <a:pPr>
              <a:defRPr/>
            </a:pPr>
            <a:endParaRPr lang="en-US" dirty="0">
              <a:solidFill>
                <a:srgbClr val="005CB9"/>
              </a:solidFill>
            </a:endParaRPr>
          </a:p>
        </p:txBody>
      </p:sp>
      <p:sp>
        <p:nvSpPr>
          <p:cNvPr id="4" name="Slide Number Placeholder 5"/>
          <p:cNvSpPr>
            <a:spLocks noGrp="1"/>
          </p:cNvSpPr>
          <p:nvPr>
            <p:ph type="sldNum" sz="quarter" idx="4"/>
          </p:nvPr>
        </p:nvSpPr>
        <p:spPr>
          <a:xfrm>
            <a:off x="4495800" y="6675438"/>
            <a:ext cx="457200" cy="182562"/>
          </a:xfrm>
          <a:prstGeom prst="rect">
            <a:avLst/>
          </a:prstGeom>
        </p:spPr>
        <p:txBody>
          <a:bodyPr vert="horz" wrap="square" lIns="91440" tIns="45720" rIns="91440" bIns="45720" numCol="1" anchor="t" anchorCtr="0" compatLnSpc="1">
            <a:prstTxWarp prst="textNoShape">
              <a:avLst/>
            </a:prstTxWarp>
          </a:bodyPr>
          <a:lstStyle>
            <a:lvl1pPr algn="ctr">
              <a:defRPr sz="600" smtClean="0"/>
            </a:lvl1pPr>
          </a:lstStyle>
          <a:p>
            <a:fld id="{71E7CAA9-5801-4134-B261-BDA72BB51524}" type="slidenum">
              <a:rPr lang="en-GB">
                <a:solidFill>
                  <a:srgbClr val="343434"/>
                </a:solidFill>
              </a:rPr>
              <a:pPr/>
              <a:t>‹#›</a:t>
            </a:fld>
            <a:endParaRPr lang="en-GB">
              <a:solidFill>
                <a:srgbClr val="343434"/>
              </a:solidFill>
            </a:endParaRPr>
          </a:p>
        </p:txBody>
      </p:sp>
    </p:spTree>
    <p:extLst>
      <p:ext uri="{BB962C8B-B14F-4D97-AF65-F5344CB8AC3E}">
        <p14:creationId xmlns:p14="http://schemas.microsoft.com/office/powerpoint/2010/main" val="3549022165"/>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pic>
        <p:nvPicPr>
          <p:cNvPr id="19" name="Image 18" descr="FD_02.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bwMode="gray">
          <a:xfrm>
            <a:off x="0" y="0"/>
            <a:ext cx="9144000" cy="5157788"/>
          </a:xfrm>
          <a:prstGeom prst="rect">
            <a:avLst/>
          </a:prstGeom>
        </p:spPr>
      </p:pic>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US" sz="1800" b="0">
              <a:solidFill>
                <a:prstClr val="white"/>
              </a:solidFill>
            </a:endParaRPr>
          </a:p>
        </p:txBody>
      </p:sp>
      <p:pic>
        <p:nvPicPr>
          <p:cNvPr id="20" name="Image 19" descr="Bas_couv.png"/>
          <p:cNvPicPr>
            <a:picLocks noChangeAspect="1"/>
          </p:cNvPicPr>
          <p:nvPr userDrawn="1"/>
        </p:nvPicPr>
        <p:blipFill>
          <a:blip r:embed="rId3" cstate="screen">
            <a:extLst>
              <a:ext uri="{28A0092B-C50C-407E-A947-70E740481C1C}">
                <a14:useLocalDpi xmlns:a14="http://schemas.microsoft.com/office/drawing/2010/main"/>
              </a:ext>
            </a:extLst>
          </a:blip>
          <a:srcRect/>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314"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dirty="0" smtClean="0"/>
              <a:t>TITLE</a:t>
            </a:r>
          </a:p>
        </p:txBody>
      </p:sp>
      <p:sp>
        <p:nvSpPr>
          <p:cNvPr id="8" name="Espace réservé du texte 8"/>
          <p:cNvSpPr>
            <a:spLocks noGrp="1"/>
          </p:cNvSpPr>
          <p:nvPr>
            <p:ph type="body" sz="quarter" idx="14" hasCustomPrompt="1"/>
          </p:nvPr>
        </p:nvSpPr>
        <p:spPr bwMode="gray">
          <a:xfrm>
            <a:off x="468314" y="3585600"/>
            <a:ext cx="4824411" cy="1479600"/>
          </a:xfrm>
        </p:spPr>
        <p:txBody>
          <a:bodyPr anchor="t" anchorCtr="0"/>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US" noProof="0" dirty="0" smtClean="0"/>
              <a:t>SUBTITLE</a:t>
            </a:r>
          </a:p>
        </p:txBody>
      </p:sp>
      <p:sp>
        <p:nvSpPr>
          <p:cNvPr id="10" name="Espace réservé de la date 9"/>
          <p:cNvSpPr>
            <a:spLocks noGrp="1"/>
          </p:cNvSpPr>
          <p:nvPr>
            <p:ph type="dt" sz="half" idx="15"/>
          </p:nvPr>
        </p:nvSpPr>
        <p:spPr bwMode="gray"/>
        <p:txBody>
          <a:bodyPr/>
          <a:lstStyle/>
          <a:p>
            <a:r>
              <a:rPr lang="en-US" smtClean="0">
                <a:solidFill>
                  <a:prstClr val="white">
                    <a:alpha val="0"/>
                  </a:prstClr>
                </a:solidFill>
              </a:rPr>
              <a:t>Date</a:t>
            </a:r>
            <a:endParaRPr lang="en-US">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pPr algn="l"/>
            <a:r>
              <a:rPr lang="en-US" smtClean="0">
                <a:solidFill>
                  <a:prstClr val="white">
                    <a:alpha val="0"/>
                  </a:prstClr>
                </a:solidFill>
              </a:rPr>
              <a:t>Page: </a:t>
            </a:r>
            <a:fld id="{733122C9-A0B9-462F-8757-0847AD287B63}" type="slidenum">
              <a:rPr lang="en-US" smtClean="0">
                <a:solidFill>
                  <a:prstClr val="white">
                    <a:alpha val="0"/>
                  </a:prstClr>
                </a:solidFill>
              </a:rPr>
              <a:pPr algn="l"/>
              <a:t>‹#›</a:t>
            </a:fld>
            <a:endParaRPr lang="en-US">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US" smtClean="0">
                <a:solidFill>
                  <a:prstClr val="white"/>
                </a:solidFill>
              </a:rPr>
              <a:t>#vaccelerate</a:t>
            </a:r>
            <a:endParaRPr lang="en-US">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3"/>
                </a:solidFill>
              </a:defRPr>
            </a:lvl1pPr>
          </a:lstStyle>
          <a:p>
            <a:pPr lvl="0"/>
            <a:r>
              <a:rPr lang="en-US"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US" sz="1000" b="0" dirty="0" err="1" smtClean="0">
                <a:solidFill>
                  <a:srgbClr val="95D600"/>
                </a:solidFill>
              </a:rPr>
              <a:t>www.gavi.org</a:t>
            </a:r>
            <a:endParaRPr lang="en-US" sz="1000" b="0" dirty="0">
              <a:solidFill>
                <a:srgbClr val="95D600"/>
              </a:solidFill>
            </a:endParaRPr>
          </a:p>
        </p:txBody>
      </p:sp>
      <p:cxnSp>
        <p:nvCxnSpPr>
          <p:cNvPr id="23" name="Connecteur droit 22"/>
          <p:cNvCxnSpPr/>
          <p:nvPr userDrawn="1"/>
        </p:nvCxnSpPr>
        <p:spPr bwMode="gray">
          <a:xfrm flipH="1">
            <a:off x="468313" y="3402000"/>
            <a:ext cx="2448000"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US" noProof="0" smtClean="0"/>
              <a:t> </a:t>
            </a:r>
            <a:endParaRPr lang="en-US" noProof="0"/>
          </a:p>
        </p:txBody>
      </p:sp>
    </p:spTree>
    <p:extLst>
      <p:ext uri="{BB962C8B-B14F-4D97-AF65-F5344CB8AC3E}">
        <p14:creationId xmlns:p14="http://schemas.microsoft.com/office/powerpoint/2010/main" val="729143858"/>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Cover_Picture_1">
    <p:spTree>
      <p:nvGrpSpPr>
        <p:cNvPr id="1" name=""/>
        <p:cNvGrpSpPr/>
        <p:nvPr/>
      </p:nvGrpSpPr>
      <p:grpSpPr>
        <a:xfrm>
          <a:off x="0" y="0"/>
          <a:ext cx="0" cy="0"/>
          <a:chOff x="0" y="0"/>
          <a:chExt cx="0" cy="0"/>
        </a:xfrm>
      </p:grpSpPr>
      <p:pic>
        <p:nvPicPr>
          <p:cNvPr id="21" name="Image 20" descr="FD_1_L254.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bwMode="gray">
          <a:xfrm>
            <a:off x="0" y="0"/>
            <a:ext cx="9144000" cy="5157788"/>
          </a:xfrm>
          <a:prstGeom prst="rect">
            <a:avLst/>
          </a:prstGeom>
        </p:spPr>
      </p:pic>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US" sz="1800" b="0">
              <a:solidFill>
                <a:prstClr val="white"/>
              </a:solidFill>
            </a:endParaRPr>
          </a:p>
        </p:txBody>
      </p:sp>
      <p:pic>
        <p:nvPicPr>
          <p:cNvPr id="20" name="Image 19" descr="Bas_couv.png"/>
          <p:cNvPicPr>
            <a:picLocks noChangeAspect="1"/>
          </p:cNvPicPr>
          <p:nvPr userDrawn="1"/>
        </p:nvPicPr>
        <p:blipFill>
          <a:blip r:embed="rId3" cstate="screen">
            <a:extLst>
              <a:ext uri="{28A0092B-C50C-407E-A947-70E740481C1C}">
                <a14:useLocalDpi xmlns:a14="http://schemas.microsoft.com/office/drawing/2010/main"/>
              </a:ext>
            </a:extLst>
          </a:blip>
          <a:srcRect/>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314" y="1036638"/>
            <a:ext cx="4824412" cy="2231392"/>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dirty="0" smtClean="0"/>
              <a:t>TITLE</a:t>
            </a:r>
          </a:p>
        </p:txBody>
      </p:sp>
      <p:sp>
        <p:nvSpPr>
          <p:cNvPr id="8" name="Espace réservé du texte 8"/>
          <p:cNvSpPr>
            <a:spLocks noGrp="1"/>
          </p:cNvSpPr>
          <p:nvPr>
            <p:ph type="body" sz="quarter" idx="14" hasCustomPrompt="1"/>
          </p:nvPr>
        </p:nvSpPr>
        <p:spPr bwMode="gray">
          <a:xfrm>
            <a:off x="468314" y="3584637"/>
            <a:ext cx="3592800" cy="1477788"/>
          </a:xfrm>
        </p:spPr>
        <p:txBody>
          <a:bodyPr anchor="t" anchorCtr="0"/>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US" noProof="0" dirty="0" smtClean="0"/>
              <a:t>SUBTITLE</a:t>
            </a:r>
          </a:p>
        </p:txBody>
      </p:sp>
      <p:sp>
        <p:nvSpPr>
          <p:cNvPr id="10" name="Espace réservé de la date 9"/>
          <p:cNvSpPr>
            <a:spLocks noGrp="1"/>
          </p:cNvSpPr>
          <p:nvPr>
            <p:ph type="dt" sz="half" idx="15"/>
          </p:nvPr>
        </p:nvSpPr>
        <p:spPr bwMode="gray"/>
        <p:txBody>
          <a:bodyPr/>
          <a:lstStyle/>
          <a:p>
            <a:r>
              <a:rPr lang="en-US" smtClean="0">
                <a:solidFill>
                  <a:prstClr val="white">
                    <a:alpha val="0"/>
                  </a:prstClr>
                </a:solidFill>
              </a:rPr>
              <a:t>Date</a:t>
            </a:r>
            <a:endParaRPr lang="en-US">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pPr algn="l"/>
            <a:r>
              <a:rPr lang="en-US" smtClean="0">
                <a:solidFill>
                  <a:prstClr val="white">
                    <a:alpha val="0"/>
                  </a:prstClr>
                </a:solidFill>
              </a:rPr>
              <a:t>Page: </a:t>
            </a:r>
            <a:fld id="{733122C9-A0B9-462F-8757-0847AD287B63}" type="slidenum">
              <a:rPr lang="en-US" smtClean="0">
                <a:solidFill>
                  <a:prstClr val="white">
                    <a:alpha val="0"/>
                  </a:prstClr>
                </a:solidFill>
              </a:rPr>
              <a:pPr algn="l"/>
              <a:t>‹#›</a:t>
            </a:fld>
            <a:endParaRPr lang="en-US">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US" dirty="0" smtClean="0">
                <a:solidFill>
                  <a:prstClr val="white"/>
                </a:solidFill>
              </a:rPr>
              <a:t>#</a:t>
            </a:r>
            <a:r>
              <a:rPr lang="en-US" dirty="0" err="1" smtClean="0">
                <a:solidFill>
                  <a:prstClr val="white"/>
                </a:solidFill>
              </a:rPr>
              <a:t>vaccineswork</a:t>
            </a:r>
            <a:endParaRPr lang="en-US" dirty="0" smtClean="0">
              <a:solidFill>
                <a:prstClr val="white"/>
              </a:solidFill>
            </a:endParaRPr>
          </a:p>
          <a:p>
            <a:endParaRPr lang="en-US"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3"/>
                </a:solidFill>
              </a:defRPr>
            </a:lvl1pPr>
          </a:lstStyle>
          <a:p>
            <a:pPr lvl="0"/>
            <a:r>
              <a:rPr lang="en-US" noProof="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US" sz="1000" b="0" dirty="0" err="1" smtClean="0">
                <a:solidFill>
                  <a:srgbClr val="95D600"/>
                </a:solidFill>
              </a:rPr>
              <a:t>www.gavi.org</a:t>
            </a:r>
            <a:endParaRPr lang="en-US" sz="1000" b="0" dirty="0">
              <a:solidFill>
                <a:srgbClr val="95D600"/>
              </a:solidFill>
            </a:endParaRPr>
          </a:p>
        </p:txBody>
      </p:sp>
      <p:cxnSp>
        <p:nvCxnSpPr>
          <p:cNvPr id="23" name="Connecteur droit 22"/>
          <p:cNvCxnSpPr/>
          <p:nvPr userDrawn="1"/>
        </p:nvCxnSpPr>
        <p:spPr bwMode="gray">
          <a:xfrm flipH="1">
            <a:off x="468313" y="3402521"/>
            <a:ext cx="2448000"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US" noProof="0" smtClean="0"/>
              <a:t> </a:t>
            </a:r>
            <a:endParaRPr lang="en-US" noProof="0"/>
          </a:p>
        </p:txBody>
      </p:sp>
      <p:sp>
        <p:nvSpPr>
          <p:cNvPr id="24" name="Espace réservé pour une image  17"/>
          <p:cNvSpPr>
            <a:spLocks noGrp="1"/>
          </p:cNvSpPr>
          <p:nvPr>
            <p:ph type="pic" sz="quarter" idx="18" hasCustomPrompt="1"/>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US" noProof="0" dirty="0" smtClean="0"/>
              <a:t>Select your own photo</a:t>
            </a:r>
            <a:endParaRPr lang="en-US" noProof="0" dirty="0"/>
          </a:p>
        </p:txBody>
      </p:sp>
    </p:spTree>
    <p:extLst>
      <p:ext uri="{BB962C8B-B14F-4D97-AF65-F5344CB8AC3E}">
        <p14:creationId xmlns:p14="http://schemas.microsoft.com/office/powerpoint/2010/main" val="704137858"/>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Cover_Picture_2">
    <p:spTree>
      <p:nvGrpSpPr>
        <p:cNvPr id="1" name=""/>
        <p:cNvGrpSpPr/>
        <p:nvPr/>
      </p:nvGrpSpPr>
      <p:grpSpPr>
        <a:xfrm>
          <a:off x="0" y="0"/>
          <a:ext cx="0" cy="0"/>
          <a:chOff x="0" y="0"/>
          <a:chExt cx="0" cy="0"/>
        </a:xfrm>
      </p:grpSpPr>
      <p:pic>
        <p:nvPicPr>
          <p:cNvPr id="21" name="Image 20" descr="FD_1_L254.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bwMode="gray">
          <a:xfrm>
            <a:off x="1" y="0"/>
            <a:ext cx="9144000" cy="5157788"/>
          </a:xfrm>
          <a:prstGeom prst="rect">
            <a:avLst/>
          </a:prstGeom>
        </p:spPr>
      </p:pic>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US" sz="1800" b="0">
              <a:solidFill>
                <a:prstClr val="white"/>
              </a:solidFill>
            </a:endParaRPr>
          </a:p>
        </p:txBody>
      </p:sp>
      <p:pic>
        <p:nvPicPr>
          <p:cNvPr id="20" name="Image 19" descr="Bas_couv.png"/>
          <p:cNvPicPr>
            <a:picLocks noChangeAspect="1"/>
          </p:cNvPicPr>
          <p:nvPr userDrawn="1"/>
        </p:nvPicPr>
        <p:blipFill>
          <a:blip r:embed="rId3" cstate="screen">
            <a:extLst>
              <a:ext uri="{28A0092B-C50C-407E-A947-70E740481C1C}">
                <a14:useLocalDpi xmlns:a14="http://schemas.microsoft.com/office/drawing/2010/main"/>
              </a:ext>
            </a:extLst>
          </a:blip>
          <a:srcRect/>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dirty="0" smtClean="0"/>
              <a:t>TITLE</a:t>
            </a:r>
          </a:p>
        </p:txBody>
      </p:sp>
      <p:sp>
        <p:nvSpPr>
          <p:cNvPr id="8" name="Espace réservé du texte 8"/>
          <p:cNvSpPr>
            <a:spLocks noGrp="1"/>
          </p:cNvSpPr>
          <p:nvPr>
            <p:ph type="body" sz="quarter" idx="14" hasCustomPrompt="1"/>
          </p:nvPr>
        </p:nvSpPr>
        <p:spPr bwMode="gray">
          <a:xfrm>
            <a:off x="468314" y="3585600"/>
            <a:ext cx="3592800" cy="1479600"/>
          </a:xfrm>
        </p:spPr>
        <p:txBody>
          <a:bodyPr anchor="t" anchorCtr="0"/>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US" noProof="0" dirty="0" smtClean="0"/>
              <a:t>SUBTITLE</a:t>
            </a:r>
          </a:p>
        </p:txBody>
      </p:sp>
      <p:sp>
        <p:nvSpPr>
          <p:cNvPr id="10" name="Espace réservé de la date 9"/>
          <p:cNvSpPr>
            <a:spLocks noGrp="1"/>
          </p:cNvSpPr>
          <p:nvPr>
            <p:ph type="dt" sz="half" idx="15"/>
          </p:nvPr>
        </p:nvSpPr>
        <p:spPr bwMode="gray"/>
        <p:txBody>
          <a:bodyPr/>
          <a:lstStyle/>
          <a:p>
            <a:r>
              <a:rPr lang="en-US" smtClean="0">
                <a:solidFill>
                  <a:prstClr val="white">
                    <a:alpha val="0"/>
                  </a:prstClr>
                </a:solidFill>
              </a:rPr>
              <a:t>Date</a:t>
            </a:r>
            <a:endParaRPr lang="en-US">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pPr algn="l"/>
            <a:r>
              <a:rPr lang="en-US" smtClean="0">
                <a:solidFill>
                  <a:prstClr val="white">
                    <a:alpha val="0"/>
                  </a:prstClr>
                </a:solidFill>
              </a:rPr>
              <a:t>Page: </a:t>
            </a:r>
            <a:fld id="{733122C9-A0B9-462F-8757-0847AD287B63}" type="slidenum">
              <a:rPr lang="en-US" smtClean="0">
                <a:solidFill>
                  <a:prstClr val="white">
                    <a:alpha val="0"/>
                  </a:prstClr>
                </a:solidFill>
              </a:rPr>
              <a:pPr algn="l"/>
              <a:t>‹#›</a:t>
            </a:fld>
            <a:endParaRPr lang="en-US">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US" dirty="0" smtClean="0">
                <a:solidFill>
                  <a:prstClr val="white"/>
                </a:solidFill>
              </a:rPr>
              <a:t>#</a:t>
            </a:r>
            <a:r>
              <a:rPr lang="en-US" dirty="0" err="1" smtClean="0">
                <a:solidFill>
                  <a:prstClr val="white"/>
                </a:solidFill>
              </a:rPr>
              <a:t>vaccineswork</a:t>
            </a:r>
            <a:endParaRPr lang="en-US"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3"/>
                </a:solidFill>
              </a:defRPr>
            </a:lvl1pPr>
          </a:lstStyle>
          <a:p>
            <a:pPr lvl="0"/>
            <a:r>
              <a:rPr lang="en-US" noProof="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US" sz="1000" b="0" dirty="0" err="1" smtClean="0">
                <a:solidFill>
                  <a:srgbClr val="95D600"/>
                </a:solidFill>
              </a:rPr>
              <a:t>www.gavi.org</a:t>
            </a:r>
            <a:endParaRPr lang="en-US" sz="1000" b="0" dirty="0">
              <a:solidFill>
                <a:srgbClr val="95D600"/>
              </a:solidFill>
            </a:endParaRPr>
          </a:p>
        </p:txBody>
      </p:sp>
      <p:cxnSp>
        <p:nvCxnSpPr>
          <p:cNvPr id="14" name="Connecteur droit 13"/>
          <p:cNvCxnSpPr/>
          <p:nvPr userDrawn="1"/>
        </p:nvCxnSpPr>
        <p:spPr bwMode="gray">
          <a:xfrm flipH="1">
            <a:off x="468313" y="3402000"/>
            <a:ext cx="2448000"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US" noProof="0" smtClean="0"/>
              <a:t> </a:t>
            </a:r>
            <a:endParaRPr lang="en-US" noProof="0"/>
          </a:p>
        </p:txBody>
      </p:sp>
      <p:sp>
        <p:nvSpPr>
          <p:cNvPr id="18" name="Espace réservé pour une image  17"/>
          <p:cNvSpPr>
            <a:spLocks noGrp="1"/>
          </p:cNvSpPr>
          <p:nvPr>
            <p:ph type="pic" sz="quarter" idx="18" hasCustomPrompt="1"/>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US" noProof="0" dirty="0" smtClean="0"/>
              <a:t>Select your own photo</a:t>
            </a:r>
            <a:endParaRPr lang="en-US" noProof="0" dirty="0"/>
          </a:p>
        </p:txBody>
      </p:sp>
    </p:spTree>
    <p:extLst>
      <p:ext uri="{BB962C8B-B14F-4D97-AF65-F5344CB8AC3E}">
        <p14:creationId xmlns:p14="http://schemas.microsoft.com/office/powerpoint/2010/main" val="311844718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Chapter_Layout">
    <p:spTree>
      <p:nvGrpSpPr>
        <p:cNvPr id="1" name=""/>
        <p:cNvGrpSpPr/>
        <p:nvPr/>
      </p:nvGrpSpPr>
      <p:grpSpPr>
        <a:xfrm>
          <a:off x="0" y="0"/>
          <a:ext cx="0" cy="0"/>
          <a:chOff x="0" y="0"/>
          <a:chExt cx="0" cy="0"/>
        </a:xfrm>
      </p:grpSpPr>
      <p:pic>
        <p:nvPicPr>
          <p:cNvPr id="16" name="Image 17" descr="FD_03_chap_110x190,5.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bwMode="gray">
          <a:xfrm>
            <a:off x="0" y="0"/>
            <a:ext cx="3959352" cy="6858000"/>
          </a:xfrm>
          <a:prstGeom prst="rect">
            <a:avLst/>
          </a:prstGeom>
        </p:spPr>
      </p:pic>
      <p:sp>
        <p:nvSpPr>
          <p:cNvPr id="2" name="Titre 1"/>
          <p:cNvSpPr>
            <a:spLocks noGrp="1"/>
          </p:cNvSpPr>
          <p:nvPr>
            <p:ph type="title" hasCustomPrompt="1"/>
          </p:nvPr>
        </p:nvSpPr>
        <p:spPr bwMode="gray">
          <a:xfrm>
            <a:off x="3635374" y="1036638"/>
            <a:ext cx="3263901" cy="1268759"/>
          </a:xfrm>
        </p:spPr>
        <p:txBody>
          <a:bodyPr/>
          <a:lstStyle/>
          <a:p>
            <a:r>
              <a:rPr lang="en-US" noProof="0" dirty="0" smtClean="0"/>
              <a:t>TITLE</a:t>
            </a:r>
            <a:endParaRPr lang="en-US" noProof="0" dirty="0"/>
          </a:p>
        </p:txBody>
      </p:sp>
      <p:sp>
        <p:nvSpPr>
          <p:cNvPr id="10" name="Espace réservé du texte 9"/>
          <p:cNvSpPr>
            <a:spLocks noGrp="1"/>
          </p:cNvSpPr>
          <p:nvPr>
            <p:ph type="body" sz="quarter" idx="13" hasCustomPrompt="1"/>
          </p:nvPr>
        </p:nvSpPr>
        <p:spPr bwMode="gray">
          <a:xfrm>
            <a:off x="3635376" y="2574000"/>
            <a:ext cx="3263900" cy="3447388"/>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noProof="0" dirty="0" smtClean="0"/>
              <a:t>Text level 1</a:t>
            </a:r>
          </a:p>
          <a:p>
            <a:pPr lvl="1"/>
            <a:r>
              <a:rPr lang="en-US" noProof="0" dirty="0" smtClean="0"/>
              <a:t>Text level 2</a:t>
            </a:r>
          </a:p>
          <a:p>
            <a:pPr lvl="2"/>
            <a:r>
              <a:rPr lang="en-US" noProof="0" dirty="0" smtClean="0"/>
              <a:t>Text level 3</a:t>
            </a:r>
          </a:p>
          <a:p>
            <a:pPr lvl="3"/>
            <a:r>
              <a:rPr lang="en-US" noProof="0" dirty="0" smtClean="0"/>
              <a:t>Text level 4</a:t>
            </a:r>
          </a:p>
          <a:p>
            <a:pPr lvl="4"/>
            <a:r>
              <a:rPr lang="en-US" noProof="0" dirty="0" smtClean="0"/>
              <a:t>Text level 5</a:t>
            </a:r>
            <a:endParaRPr lang="en-US" noProof="0" dirty="0"/>
          </a:p>
        </p:txBody>
      </p:sp>
      <p:sp>
        <p:nvSpPr>
          <p:cNvPr id="14" name="Espace réservé du texte 9"/>
          <p:cNvSpPr>
            <a:spLocks noGrp="1"/>
          </p:cNvSpPr>
          <p:nvPr>
            <p:ph type="body" sz="quarter" idx="14" hasCustomPrompt="1"/>
          </p:nvPr>
        </p:nvSpPr>
        <p:spPr bwMode="gray">
          <a:xfrm>
            <a:off x="0" y="139974"/>
            <a:ext cx="2628000" cy="5017814"/>
          </a:xfrm>
        </p:spPr>
        <p:txBody>
          <a:bodyPr/>
          <a:lstStyle>
            <a:lvl1pPr algn="r">
              <a:defRPr sz="16600" b="1">
                <a:solidFill>
                  <a:schemeClr val="bg1"/>
                </a:solidFill>
              </a:defRPr>
            </a:lvl1pPr>
          </a:lstStyle>
          <a:p>
            <a:pPr lvl="0"/>
            <a:r>
              <a:rPr lang="en-US" noProof="0" smtClean="0"/>
              <a:t>0</a:t>
            </a:r>
            <a:endParaRPr lang="en-US" noProof="0"/>
          </a:p>
        </p:txBody>
      </p:sp>
      <p:sp>
        <p:nvSpPr>
          <p:cNvPr id="11" name="Espace réservé de la date 10"/>
          <p:cNvSpPr>
            <a:spLocks noGrp="1"/>
          </p:cNvSpPr>
          <p:nvPr>
            <p:ph type="dt" sz="half" idx="15"/>
          </p:nvPr>
        </p:nvSpPr>
        <p:spPr bwMode="gray"/>
        <p:txBody>
          <a:bodyPr/>
          <a:lstStyle/>
          <a:p>
            <a:r>
              <a:rPr lang="en-US" smtClean="0">
                <a:solidFill>
                  <a:prstClr val="white">
                    <a:alpha val="0"/>
                  </a:prstClr>
                </a:solidFill>
              </a:rPr>
              <a:t>Date</a:t>
            </a:r>
            <a:endParaRPr lang="en-US">
              <a:solidFill>
                <a:prstClr val="white">
                  <a:alpha val="0"/>
                </a:prstClr>
              </a:solidFill>
            </a:endParaRPr>
          </a:p>
        </p:txBody>
      </p:sp>
      <p:sp>
        <p:nvSpPr>
          <p:cNvPr id="12" name="Espace réservé du numéro de diapositive 11"/>
          <p:cNvSpPr>
            <a:spLocks noGrp="1"/>
          </p:cNvSpPr>
          <p:nvPr>
            <p:ph type="sldNum" sz="quarter" idx="16"/>
          </p:nvPr>
        </p:nvSpPr>
        <p:spPr bwMode="gray"/>
        <p:txBody>
          <a:bodyPr/>
          <a:lstStyle/>
          <a:p>
            <a:pPr algn="l"/>
            <a:fld id="{733122C9-A0B9-462F-8757-0847AD287B63}" type="slidenum">
              <a:rPr lang="en-US" smtClean="0">
                <a:solidFill>
                  <a:srgbClr val="343434"/>
                </a:solidFill>
              </a:rPr>
              <a:pPr algn="l"/>
              <a:t>‹#›</a:t>
            </a:fld>
            <a:endParaRPr lang="en-US">
              <a:solidFill>
                <a:srgbClr val="343434"/>
              </a:solidFill>
            </a:endParaRPr>
          </a:p>
        </p:txBody>
      </p:sp>
      <p:sp>
        <p:nvSpPr>
          <p:cNvPr id="13" name="Espace réservé du pied de page 12"/>
          <p:cNvSpPr>
            <a:spLocks noGrp="1"/>
          </p:cNvSpPr>
          <p:nvPr>
            <p:ph type="ftr" sz="quarter" idx="17"/>
          </p:nvPr>
        </p:nvSpPr>
        <p:spPr bwMode="gray"/>
        <p:txBody>
          <a:bodyPr/>
          <a:lstStyle/>
          <a:p>
            <a:r>
              <a:rPr lang="en-US" dirty="0" smtClean="0">
                <a:solidFill>
                  <a:srgbClr val="005CB9"/>
                </a:solidFill>
              </a:rPr>
              <a:t>#</a:t>
            </a:r>
            <a:r>
              <a:rPr lang="en-US" dirty="0" err="1" smtClean="0">
                <a:solidFill>
                  <a:srgbClr val="005CB9"/>
                </a:solidFill>
              </a:rPr>
              <a:t>vaccineswork</a:t>
            </a:r>
            <a:endParaRPr lang="en-US" dirty="0">
              <a:solidFill>
                <a:srgbClr val="005CB9"/>
              </a:solidFill>
            </a:endParaRPr>
          </a:p>
        </p:txBody>
      </p:sp>
      <p:cxnSp>
        <p:nvCxnSpPr>
          <p:cNvPr id="15" name="Connecteur droit 14"/>
          <p:cNvCxnSpPr/>
          <p:nvPr userDrawn="1"/>
        </p:nvCxnSpPr>
        <p:spPr bwMode="gray">
          <a:xfrm flipH="1">
            <a:off x="3635375" y="2389356"/>
            <a:ext cx="1584000"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19" name="Espace réservé pour une image  17"/>
          <p:cNvSpPr>
            <a:spLocks noGrp="1"/>
          </p:cNvSpPr>
          <p:nvPr>
            <p:ph type="pic" sz="quarter" idx="18" hasCustomPrompt="1"/>
          </p:nvPr>
        </p:nvSpPr>
        <p:spPr bwMode="gray">
          <a:xfrm>
            <a:off x="7254332" y="132082"/>
            <a:ext cx="1899827" cy="5812641"/>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1668519 w 3913244"/>
              <a:gd name="connsiteY0" fmla="*/ 0 h 5183692"/>
              <a:gd name="connsiteX1" fmla="*/ 3913244 w 3913244"/>
              <a:gd name="connsiteY1" fmla="*/ 0 h 5183692"/>
              <a:gd name="connsiteX2" fmla="*/ 3913244 w 3913244"/>
              <a:gd name="connsiteY2" fmla="*/ 5157788 h 5183692"/>
              <a:gd name="connsiteX3" fmla="*/ 2456872 w 3913244"/>
              <a:gd name="connsiteY3" fmla="*/ 5183633 h 5183692"/>
              <a:gd name="connsiteX4" fmla="*/ 205340 w 3913244"/>
              <a:gd name="connsiteY4" fmla="*/ 2562613 h 5183692"/>
              <a:gd name="connsiteX5" fmla="*/ 1668519 w 3913244"/>
              <a:gd name="connsiteY5" fmla="*/ 0 h 5183692"/>
              <a:gd name="connsiteX0" fmla="*/ 1668519 w 3923404"/>
              <a:gd name="connsiteY0" fmla="*/ 0 h 5939409"/>
              <a:gd name="connsiteX1" fmla="*/ 3913244 w 3923404"/>
              <a:gd name="connsiteY1" fmla="*/ 0 h 5939409"/>
              <a:gd name="connsiteX2" fmla="*/ 3923404 w 3923404"/>
              <a:gd name="connsiteY2" fmla="*/ 5939409 h 5939409"/>
              <a:gd name="connsiteX3" fmla="*/ 2456872 w 3923404"/>
              <a:gd name="connsiteY3" fmla="*/ 5183633 h 5939409"/>
              <a:gd name="connsiteX4" fmla="*/ 205340 w 3923404"/>
              <a:gd name="connsiteY4" fmla="*/ 2562613 h 5939409"/>
              <a:gd name="connsiteX5" fmla="*/ 1668519 w 3923404"/>
              <a:gd name="connsiteY5" fmla="*/ 0 h 5939409"/>
              <a:gd name="connsiteX0" fmla="*/ 1668519 w 3923404"/>
              <a:gd name="connsiteY0" fmla="*/ 0 h 5939409"/>
              <a:gd name="connsiteX1" fmla="*/ 3913244 w 3923404"/>
              <a:gd name="connsiteY1" fmla="*/ 0 h 5939409"/>
              <a:gd name="connsiteX2" fmla="*/ 3923404 w 3923404"/>
              <a:gd name="connsiteY2" fmla="*/ 5939409 h 5939409"/>
              <a:gd name="connsiteX3" fmla="*/ 2456872 w 3923404"/>
              <a:gd name="connsiteY3" fmla="*/ 5183633 h 5939409"/>
              <a:gd name="connsiteX4" fmla="*/ 205340 w 3923404"/>
              <a:gd name="connsiteY4" fmla="*/ 2562613 h 5939409"/>
              <a:gd name="connsiteX5" fmla="*/ 1668519 w 3923404"/>
              <a:gd name="connsiteY5" fmla="*/ 0 h 5939409"/>
              <a:gd name="connsiteX0" fmla="*/ 1696047 w 3950932"/>
              <a:gd name="connsiteY0" fmla="*/ 0 h 5939409"/>
              <a:gd name="connsiteX1" fmla="*/ 3940772 w 3950932"/>
              <a:gd name="connsiteY1" fmla="*/ 0 h 5939409"/>
              <a:gd name="connsiteX2" fmla="*/ 3950932 w 3950932"/>
              <a:gd name="connsiteY2" fmla="*/ 5939409 h 5939409"/>
              <a:gd name="connsiteX3" fmla="*/ 2484400 w 3950932"/>
              <a:gd name="connsiteY3" fmla="*/ 5183633 h 5939409"/>
              <a:gd name="connsiteX4" fmla="*/ 232868 w 3950932"/>
              <a:gd name="connsiteY4" fmla="*/ 2562613 h 5939409"/>
              <a:gd name="connsiteX5" fmla="*/ 1696047 w 3950932"/>
              <a:gd name="connsiteY5" fmla="*/ 0 h 5939409"/>
              <a:gd name="connsiteX0" fmla="*/ 1463179 w 3718064"/>
              <a:gd name="connsiteY0" fmla="*/ 0 h 5983194"/>
              <a:gd name="connsiteX1" fmla="*/ 3707904 w 3718064"/>
              <a:gd name="connsiteY1" fmla="*/ 0 h 5983194"/>
              <a:gd name="connsiteX2" fmla="*/ 3718064 w 3718064"/>
              <a:gd name="connsiteY2" fmla="*/ 5939409 h 5983194"/>
              <a:gd name="connsiteX3" fmla="*/ 0 w 3718064"/>
              <a:gd name="connsiteY3" fmla="*/ 2562613 h 5983194"/>
              <a:gd name="connsiteX4" fmla="*/ 1463179 w 3718064"/>
              <a:gd name="connsiteY4" fmla="*/ 0 h 5983194"/>
              <a:gd name="connsiteX0" fmla="*/ 1464005 w 3718890"/>
              <a:gd name="connsiteY0" fmla="*/ 0 h 5987401"/>
              <a:gd name="connsiteX1" fmla="*/ 3708730 w 3718890"/>
              <a:gd name="connsiteY1" fmla="*/ 0 h 5987401"/>
              <a:gd name="connsiteX2" fmla="*/ 3718890 w 3718890"/>
              <a:gd name="connsiteY2" fmla="*/ 5939409 h 5987401"/>
              <a:gd name="connsiteX3" fmla="*/ 826 w 3718890"/>
              <a:gd name="connsiteY3" fmla="*/ 2562613 h 5987401"/>
              <a:gd name="connsiteX4" fmla="*/ 1464005 w 3718890"/>
              <a:gd name="connsiteY4" fmla="*/ 0 h 5987401"/>
              <a:gd name="connsiteX0" fmla="*/ 1267 w 2256152"/>
              <a:gd name="connsiteY0" fmla="*/ 0 h 6002954"/>
              <a:gd name="connsiteX1" fmla="*/ 2245992 w 2256152"/>
              <a:gd name="connsiteY1" fmla="*/ 0 h 6002954"/>
              <a:gd name="connsiteX2" fmla="*/ 2256152 w 2256152"/>
              <a:gd name="connsiteY2" fmla="*/ 5939409 h 6002954"/>
              <a:gd name="connsiteX3" fmla="*/ 956168 w 2256152"/>
              <a:gd name="connsiteY3" fmla="*/ 3273178 h 6002954"/>
              <a:gd name="connsiteX4" fmla="*/ 1267 w 2256152"/>
              <a:gd name="connsiteY4" fmla="*/ 0 h 6002954"/>
              <a:gd name="connsiteX0" fmla="*/ 2 w 1299986"/>
              <a:gd name="connsiteY0" fmla="*/ 3321709 h 6044422"/>
              <a:gd name="connsiteX1" fmla="*/ 1289826 w 1299986"/>
              <a:gd name="connsiteY1" fmla="*/ 48531 h 6044422"/>
              <a:gd name="connsiteX2" fmla="*/ 1299986 w 1299986"/>
              <a:gd name="connsiteY2" fmla="*/ 5987940 h 6044422"/>
              <a:gd name="connsiteX3" fmla="*/ 2 w 1299986"/>
              <a:gd name="connsiteY3" fmla="*/ 3321709 h 6044422"/>
              <a:gd name="connsiteX0" fmla="*/ 2 w 1299986"/>
              <a:gd name="connsiteY0" fmla="*/ 3273178 h 5995891"/>
              <a:gd name="connsiteX1" fmla="*/ 1289826 w 1299986"/>
              <a:gd name="connsiteY1" fmla="*/ 0 h 5995891"/>
              <a:gd name="connsiteX2" fmla="*/ 1299986 w 1299986"/>
              <a:gd name="connsiteY2" fmla="*/ 5939409 h 5995891"/>
              <a:gd name="connsiteX3" fmla="*/ 2 w 1299986"/>
              <a:gd name="connsiteY3" fmla="*/ 3273178 h 5995891"/>
              <a:gd name="connsiteX0" fmla="*/ 2 w 1299986"/>
              <a:gd name="connsiteY0" fmla="*/ 3273178 h 5995891"/>
              <a:gd name="connsiteX1" fmla="*/ 1289826 w 1299986"/>
              <a:gd name="connsiteY1" fmla="*/ 0 h 5995891"/>
              <a:gd name="connsiteX2" fmla="*/ 1299986 w 1299986"/>
              <a:gd name="connsiteY2" fmla="*/ 5939409 h 5995891"/>
              <a:gd name="connsiteX3" fmla="*/ 2 w 1299986"/>
              <a:gd name="connsiteY3" fmla="*/ 3273178 h 5995891"/>
              <a:gd name="connsiteX0" fmla="*/ 2 w 1299986"/>
              <a:gd name="connsiteY0" fmla="*/ 3273178 h 5995891"/>
              <a:gd name="connsiteX1" fmla="*/ 1289826 w 1299986"/>
              <a:gd name="connsiteY1" fmla="*/ 0 h 5995891"/>
              <a:gd name="connsiteX2" fmla="*/ 1299986 w 1299986"/>
              <a:gd name="connsiteY2" fmla="*/ 5939409 h 5995891"/>
              <a:gd name="connsiteX3" fmla="*/ 2 w 1299986"/>
              <a:gd name="connsiteY3" fmla="*/ 3273178 h 5995891"/>
              <a:gd name="connsiteX0" fmla="*/ 2 w 1299986"/>
              <a:gd name="connsiteY0" fmla="*/ 2725028 h 5445777"/>
              <a:gd name="connsiteX1" fmla="*/ 1289826 w 1299986"/>
              <a:gd name="connsiteY1" fmla="*/ 0 h 5445777"/>
              <a:gd name="connsiteX2" fmla="*/ 1299986 w 1299986"/>
              <a:gd name="connsiteY2" fmla="*/ 5391259 h 5445777"/>
              <a:gd name="connsiteX3" fmla="*/ 2 w 1299986"/>
              <a:gd name="connsiteY3" fmla="*/ 2725028 h 5445777"/>
              <a:gd name="connsiteX0" fmla="*/ 2 w 1299986"/>
              <a:gd name="connsiteY0" fmla="*/ 3141216 h 5863443"/>
              <a:gd name="connsiteX1" fmla="*/ 1289826 w 1299986"/>
              <a:gd name="connsiteY1" fmla="*/ 0 h 5863443"/>
              <a:gd name="connsiteX2" fmla="*/ 1299986 w 1299986"/>
              <a:gd name="connsiteY2" fmla="*/ 5807447 h 5863443"/>
              <a:gd name="connsiteX3" fmla="*/ 2 w 1299986"/>
              <a:gd name="connsiteY3" fmla="*/ 3141216 h 5863443"/>
              <a:gd name="connsiteX0" fmla="*/ 2 w 1299986"/>
              <a:gd name="connsiteY0" fmla="*/ 3141216 h 5863444"/>
              <a:gd name="connsiteX1" fmla="*/ 1289826 w 1299986"/>
              <a:gd name="connsiteY1" fmla="*/ 0 h 5863444"/>
              <a:gd name="connsiteX2" fmla="*/ 1299986 w 1299986"/>
              <a:gd name="connsiteY2" fmla="*/ 5807447 h 5863444"/>
              <a:gd name="connsiteX3" fmla="*/ 2 w 1299986"/>
              <a:gd name="connsiteY3" fmla="*/ 3141216 h 5863444"/>
              <a:gd name="connsiteX0" fmla="*/ 1 w 1889265"/>
              <a:gd name="connsiteY0" fmla="*/ 3851780 h 5885741"/>
              <a:gd name="connsiteX1" fmla="*/ 1879105 w 1889265"/>
              <a:gd name="connsiteY1" fmla="*/ 0 h 5885741"/>
              <a:gd name="connsiteX2" fmla="*/ 1889265 w 1889265"/>
              <a:gd name="connsiteY2" fmla="*/ 5807447 h 5885741"/>
              <a:gd name="connsiteX3" fmla="*/ 1 w 1889265"/>
              <a:gd name="connsiteY3" fmla="*/ 3851780 h 5885741"/>
              <a:gd name="connsiteX0" fmla="*/ 694 w 1889958"/>
              <a:gd name="connsiteY0" fmla="*/ 3851780 h 5898819"/>
              <a:gd name="connsiteX1" fmla="*/ 1879798 w 1889958"/>
              <a:gd name="connsiteY1" fmla="*/ 0 h 5898819"/>
              <a:gd name="connsiteX2" fmla="*/ 1889958 w 1889958"/>
              <a:gd name="connsiteY2" fmla="*/ 5807447 h 5898819"/>
              <a:gd name="connsiteX3" fmla="*/ 694 w 1889958"/>
              <a:gd name="connsiteY3" fmla="*/ 3851780 h 5898819"/>
              <a:gd name="connsiteX0" fmla="*/ 694 w 1889958"/>
              <a:gd name="connsiteY0" fmla="*/ 3740120 h 5892762"/>
              <a:gd name="connsiteX1" fmla="*/ 1879798 w 1889958"/>
              <a:gd name="connsiteY1" fmla="*/ 0 h 5892762"/>
              <a:gd name="connsiteX2" fmla="*/ 1889958 w 1889958"/>
              <a:gd name="connsiteY2" fmla="*/ 5807447 h 5892762"/>
              <a:gd name="connsiteX3" fmla="*/ 694 w 1889958"/>
              <a:gd name="connsiteY3" fmla="*/ 3740120 h 5892762"/>
              <a:gd name="connsiteX0" fmla="*/ 690 w 1900114"/>
              <a:gd name="connsiteY0" fmla="*/ 3811177 h 5896524"/>
              <a:gd name="connsiteX1" fmla="*/ 1889954 w 1900114"/>
              <a:gd name="connsiteY1" fmla="*/ 0 h 5896524"/>
              <a:gd name="connsiteX2" fmla="*/ 1900114 w 1900114"/>
              <a:gd name="connsiteY2" fmla="*/ 5807447 h 5896524"/>
              <a:gd name="connsiteX3" fmla="*/ 690 w 1900114"/>
              <a:gd name="connsiteY3" fmla="*/ 3811177 h 5896524"/>
              <a:gd name="connsiteX0" fmla="*/ 690 w 1900114"/>
              <a:gd name="connsiteY0" fmla="*/ 3811177 h 5807447"/>
              <a:gd name="connsiteX1" fmla="*/ 1889954 w 1900114"/>
              <a:gd name="connsiteY1" fmla="*/ 0 h 5807447"/>
              <a:gd name="connsiteX2" fmla="*/ 1900114 w 1900114"/>
              <a:gd name="connsiteY2" fmla="*/ 5807447 h 5807447"/>
              <a:gd name="connsiteX3" fmla="*/ 690 w 1900114"/>
              <a:gd name="connsiteY3" fmla="*/ 3811177 h 5807447"/>
              <a:gd name="connsiteX0" fmla="*/ 690 w 1900114"/>
              <a:gd name="connsiteY0" fmla="*/ 3811177 h 5807447"/>
              <a:gd name="connsiteX1" fmla="*/ 1889954 w 1900114"/>
              <a:gd name="connsiteY1" fmla="*/ 0 h 5807447"/>
              <a:gd name="connsiteX2" fmla="*/ 1900114 w 1900114"/>
              <a:gd name="connsiteY2" fmla="*/ 5807447 h 5807447"/>
              <a:gd name="connsiteX3" fmla="*/ 690 w 1900114"/>
              <a:gd name="connsiteY3" fmla="*/ 3811177 h 5807447"/>
              <a:gd name="connsiteX0" fmla="*/ 403 w 1899827"/>
              <a:gd name="connsiteY0" fmla="*/ 3811177 h 5807447"/>
              <a:gd name="connsiteX1" fmla="*/ 1889667 w 1899827"/>
              <a:gd name="connsiteY1" fmla="*/ 0 h 5807447"/>
              <a:gd name="connsiteX2" fmla="*/ 1899827 w 1899827"/>
              <a:gd name="connsiteY2" fmla="*/ 5807447 h 5807447"/>
              <a:gd name="connsiteX3" fmla="*/ 403 w 1899827"/>
              <a:gd name="connsiteY3" fmla="*/ 3811177 h 5807447"/>
            </a:gdLst>
            <a:ahLst/>
            <a:cxnLst>
              <a:cxn ang="0">
                <a:pos x="connsiteX0" y="connsiteY0"/>
              </a:cxn>
              <a:cxn ang="0">
                <a:pos x="connsiteX1" y="connsiteY1"/>
              </a:cxn>
              <a:cxn ang="0">
                <a:pos x="connsiteX2" y="connsiteY2"/>
              </a:cxn>
              <a:cxn ang="0">
                <a:pos x="connsiteX3" y="connsiteY3"/>
              </a:cxn>
            </a:cxnLst>
            <a:rect l="l" t="t" r="r" b="b"/>
            <a:pathLst>
              <a:path w="1899827" h="5807447">
                <a:moveTo>
                  <a:pt x="403" y="3811177"/>
                </a:moveTo>
                <a:cubicBezTo>
                  <a:pt x="-31770" y="2467685"/>
                  <a:pt x="1876203" y="854946"/>
                  <a:pt x="1889667" y="0"/>
                </a:cubicBezTo>
                <a:cubicBezTo>
                  <a:pt x="1893054" y="1979803"/>
                  <a:pt x="1896440" y="3827644"/>
                  <a:pt x="1899827" y="5807447"/>
                </a:cubicBezTo>
                <a:cubicBezTo>
                  <a:pt x="1007523" y="5706703"/>
                  <a:pt x="32576" y="5154669"/>
                  <a:pt x="403" y="3811177"/>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US" noProof="0" dirty="0" smtClean="0"/>
              <a:t>Select your own photo</a:t>
            </a:r>
            <a:endParaRPr lang="en-US" noProof="0" dirty="0"/>
          </a:p>
        </p:txBody>
      </p:sp>
    </p:spTree>
    <p:extLst>
      <p:ext uri="{BB962C8B-B14F-4D97-AF65-F5344CB8AC3E}">
        <p14:creationId xmlns:p14="http://schemas.microsoft.com/office/powerpoint/2010/main" val="1558939858"/>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type="obj">
  <p:cSld name="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US" noProof="0" dirty="0" smtClean="0"/>
              <a:t>TITLE</a:t>
            </a:r>
            <a:endParaRPr lang="en-US" noProof="0" dirty="0"/>
          </a:p>
        </p:txBody>
      </p:sp>
      <p:sp>
        <p:nvSpPr>
          <p:cNvPr id="3" name="Espace réservé du contenu 2"/>
          <p:cNvSpPr>
            <a:spLocks noGrp="1"/>
          </p:cNvSpPr>
          <p:nvPr>
            <p:ph idx="1" hasCustomPrompt="1"/>
          </p:nvPr>
        </p:nvSpPr>
        <p:spPr bwMode="gray"/>
        <p:txBody>
          <a:bodyPr/>
          <a:lstStyle>
            <a:lvl2pPr>
              <a:defRPr/>
            </a:lvl2pPr>
            <a:lvl3pPr>
              <a:defRPr/>
            </a:lvl3pPr>
            <a:lvl4pPr>
              <a:defRPr baseline="0"/>
            </a:lvl4pPr>
            <a:lvl5pPr>
              <a:defRPr/>
            </a:lvl5pPr>
          </a:lstStyle>
          <a:p>
            <a:pPr lvl="0"/>
            <a:r>
              <a:rPr lang="en-US" noProof="0" dirty="0" smtClean="0"/>
              <a:t>Text level 1</a:t>
            </a:r>
          </a:p>
          <a:p>
            <a:pPr lvl="1"/>
            <a:r>
              <a:rPr lang="en-US" noProof="0" dirty="0" smtClean="0"/>
              <a:t>Text level 2</a:t>
            </a:r>
          </a:p>
          <a:p>
            <a:pPr lvl="2"/>
            <a:r>
              <a:rPr lang="en-US" noProof="0" dirty="0" smtClean="0"/>
              <a:t>Text level 3</a:t>
            </a:r>
          </a:p>
          <a:p>
            <a:pPr lvl="3"/>
            <a:r>
              <a:rPr lang="en-US" noProof="0" dirty="0" smtClean="0"/>
              <a:t>Text level 4</a:t>
            </a:r>
          </a:p>
          <a:p>
            <a:pPr lvl="4"/>
            <a:r>
              <a:rPr lang="en-US" noProof="0" dirty="0" smtClean="0"/>
              <a:t>Text level 5</a:t>
            </a:r>
            <a:endParaRPr lang="en-US" noProof="0" dirty="0"/>
          </a:p>
        </p:txBody>
      </p:sp>
      <p:sp>
        <p:nvSpPr>
          <p:cNvPr id="7" name="Espace réservé de la date 6"/>
          <p:cNvSpPr>
            <a:spLocks noGrp="1"/>
          </p:cNvSpPr>
          <p:nvPr>
            <p:ph type="dt" sz="half" idx="10"/>
          </p:nvPr>
        </p:nvSpPr>
        <p:spPr bwMode="gray"/>
        <p:txBody>
          <a:bodyPr/>
          <a:lstStyle/>
          <a:p>
            <a:r>
              <a:rPr lang="en-US" smtClean="0">
                <a:solidFill>
                  <a:prstClr val="white">
                    <a:alpha val="0"/>
                  </a:prstClr>
                </a:solidFill>
              </a:rPr>
              <a:t>Date</a:t>
            </a:r>
            <a:endParaRPr lang="en-US">
              <a:solidFill>
                <a:prstClr val="white">
                  <a:alpha val="0"/>
                </a:prstClr>
              </a:solidFill>
            </a:endParaRPr>
          </a:p>
        </p:txBody>
      </p:sp>
      <p:sp>
        <p:nvSpPr>
          <p:cNvPr id="8" name="Espace réservé du numéro de diapositive 7"/>
          <p:cNvSpPr>
            <a:spLocks noGrp="1"/>
          </p:cNvSpPr>
          <p:nvPr>
            <p:ph type="sldNum" sz="quarter" idx="11"/>
          </p:nvPr>
        </p:nvSpPr>
        <p:spPr bwMode="gray"/>
        <p:txBody>
          <a:bodyPr/>
          <a:lstStyle/>
          <a:p>
            <a:pPr algn="l"/>
            <a:fld id="{733122C9-A0B9-462F-8757-0847AD287B63}" type="slidenum">
              <a:rPr lang="en-US" smtClean="0">
                <a:solidFill>
                  <a:srgbClr val="343434"/>
                </a:solidFill>
              </a:rPr>
              <a:pPr algn="l"/>
              <a:t>‹#›</a:t>
            </a:fld>
            <a:endParaRPr lang="en-US">
              <a:solidFill>
                <a:srgbClr val="343434"/>
              </a:solidFill>
            </a:endParaRPr>
          </a:p>
        </p:txBody>
      </p:sp>
      <p:sp>
        <p:nvSpPr>
          <p:cNvPr id="11" name="Espace réservé du pied de page 10"/>
          <p:cNvSpPr>
            <a:spLocks noGrp="1"/>
          </p:cNvSpPr>
          <p:nvPr>
            <p:ph type="ftr" sz="quarter" idx="12"/>
          </p:nvPr>
        </p:nvSpPr>
        <p:spPr bwMode="gray"/>
        <p:txBody>
          <a:bodyPr/>
          <a:lstStyle/>
          <a:p>
            <a:r>
              <a:rPr lang="en-US" dirty="0" smtClean="0">
                <a:solidFill>
                  <a:srgbClr val="005CB9"/>
                </a:solidFill>
              </a:rPr>
              <a:t>#</a:t>
            </a:r>
            <a:r>
              <a:rPr lang="en-US" dirty="0" err="1" smtClean="0">
                <a:solidFill>
                  <a:srgbClr val="005CB9"/>
                </a:solidFill>
              </a:rPr>
              <a:t>vaccineswork</a:t>
            </a:r>
            <a:endParaRPr lang="en-US" dirty="0">
              <a:solidFill>
                <a:srgbClr val="005CB9"/>
              </a:solidFill>
            </a:endParaRPr>
          </a:p>
        </p:txBody>
      </p:sp>
    </p:spTree>
    <p:extLst>
      <p:ext uri="{BB962C8B-B14F-4D97-AF65-F5344CB8AC3E}">
        <p14:creationId xmlns:p14="http://schemas.microsoft.com/office/powerpoint/2010/main" val="2693909893"/>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US" noProof="0" dirty="0" smtClean="0"/>
              <a:t>TITLE</a:t>
            </a:r>
            <a:endParaRPr lang="en-US" noProof="0" dirty="0"/>
          </a:p>
        </p:txBody>
      </p:sp>
      <p:sp>
        <p:nvSpPr>
          <p:cNvPr id="3" name="Espace réservé du contenu 2"/>
          <p:cNvSpPr>
            <a:spLocks noGrp="1"/>
          </p:cNvSpPr>
          <p:nvPr>
            <p:ph idx="1" hasCustomPrompt="1"/>
          </p:nvPr>
        </p:nvSpPr>
        <p:spPr bwMode="gray">
          <a:xfrm>
            <a:off x="3635896" y="1304925"/>
            <a:ext cx="4644504" cy="4716463"/>
          </a:xfrm>
        </p:spPr>
        <p:txBody>
          <a:bodyPr/>
          <a:lstStyle>
            <a:lvl2pPr>
              <a:defRPr/>
            </a:lvl2pPr>
            <a:lvl3pPr>
              <a:defRPr/>
            </a:lvl3pPr>
            <a:lvl4pPr>
              <a:defRPr baseline="0"/>
            </a:lvl4pPr>
            <a:lvl5pPr>
              <a:defRPr/>
            </a:lvl5pPr>
          </a:lstStyle>
          <a:p>
            <a:pPr lvl="0"/>
            <a:r>
              <a:rPr lang="en-US" noProof="0" dirty="0" smtClean="0"/>
              <a:t>Text level 1</a:t>
            </a:r>
          </a:p>
          <a:p>
            <a:pPr lvl="1"/>
            <a:r>
              <a:rPr lang="en-US" noProof="0" dirty="0" smtClean="0"/>
              <a:t>Text level 2</a:t>
            </a:r>
          </a:p>
          <a:p>
            <a:pPr lvl="2"/>
            <a:r>
              <a:rPr lang="en-US" noProof="0" dirty="0" smtClean="0"/>
              <a:t>Text level 3</a:t>
            </a:r>
          </a:p>
          <a:p>
            <a:pPr lvl="3"/>
            <a:r>
              <a:rPr lang="en-US" noProof="0" dirty="0" smtClean="0"/>
              <a:t>Text level 4</a:t>
            </a:r>
          </a:p>
          <a:p>
            <a:pPr lvl="4"/>
            <a:r>
              <a:rPr lang="en-US" noProof="0" dirty="0" smtClean="0"/>
              <a:t>Text level 5</a:t>
            </a:r>
            <a:endParaRPr lang="en-US" noProof="0" dirty="0"/>
          </a:p>
        </p:txBody>
      </p:sp>
      <p:sp>
        <p:nvSpPr>
          <p:cNvPr id="9" name="Espace réservé pour une image  8"/>
          <p:cNvSpPr>
            <a:spLocks noGrp="1"/>
          </p:cNvSpPr>
          <p:nvPr>
            <p:ph type="pic" sz="quarter" idx="13" hasCustomPrompt="1"/>
          </p:nvPr>
        </p:nvSpPr>
        <p:spPr bwMode="gray">
          <a:xfrm>
            <a:off x="0" y="1341438"/>
            <a:ext cx="3419038" cy="4679950"/>
          </a:xfrm>
        </p:spPr>
        <p:txBody>
          <a:bodyPr tIns="1008000" anchor="ctr" anchorCtr="0"/>
          <a:lstStyle>
            <a:lvl1pPr algn="ctr">
              <a:defRPr/>
            </a:lvl1pPr>
          </a:lstStyle>
          <a:p>
            <a:r>
              <a:rPr lang="en-US" noProof="0" dirty="0" smtClean="0"/>
              <a:t>Select your own photo</a:t>
            </a:r>
            <a:endParaRPr lang="en-US" noProof="0" dirty="0"/>
          </a:p>
        </p:txBody>
      </p:sp>
      <p:sp>
        <p:nvSpPr>
          <p:cNvPr id="8" name="Espace réservé de la date 7"/>
          <p:cNvSpPr>
            <a:spLocks noGrp="1"/>
          </p:cNvSpPr>
          <p:nvPr>
            <p:ph type="dt" sz="half" idx="14"/>
          </p:nvPr>
        </p:nvSpPr>
        <p:spPr bwMode="gray"/>
        <p:txBody>
          <a:bodyPr/>
          <a:lstStyle/>
          <a:p>
            <a:r>
              <a:rPr lang="en-US" smtClean="0">
                <a:solidFill>
                  <a:prstClr val="white">
                    <a:alpha val="0"/>
                  </a:prstClr>
                </a:solidFill>
              </a:rPr>
              <a:t>Date</a:t>
            </a:r>
            <a:endParaRPr lang="en-US">
              <a:solidFill>
                <a:prstClr val="white">
                  <a:alpha val="0"/>
                </a:prstClr>
              </a:solidFill>
            </a:endParaRPr>
          </a:p>
        </p:txBody>
      </p:sp>
      <p:sp>
        <p:nvSpPr>
          <p:cNvPr id="11" name="Espace réservé du numéro de diapositive 10"/>
          <p:cNvSpPr>
            <a:spLocks noGrp="1"/>
          </p:cNvSpPr>
          <p:nvPr>
            <p:ph type="sldNum" sz="quarter" idx="15"/>
          </p:nvPr>
        </p:nvSpPr>
        <p:spPr bwMode="gray"/>
        <p:txBody>
          <a:bodyPr/>
          <a:lstStyle/>
          <a:p>
            <a:pPr algn="l"/>
            <a:fld id="{733122C9-A0B9-462F-8757-0847AD287B63}" type="slidenum">
              <a:rPr lang="en-US" smtClean="0">
                <a:solidFill>
                  <a:srgbClr val="343434"/>
                </a:solidFill>
              </a:rPr>
              <a:pPr algn="l"/>
              <a:t>‹#›</a:t>
            </a:fld>
            <a:endParaRPr lang="en-US">
              <a:solidFill>
                <a:srgbClr val="343434"/>
              </a:solidFill>
            </a:endParaRPr>
          </a:p>
        </p:txBody>
      </p:sp>
      <p:sp>
        <p:nvSpPr>
          <p:cNvPr id="12" name="Espace réservé du pied de page 11"/>
          <p:cNvSpPr>
            <a:spLocks noGrp="1"/>
          </p:cNvSpPr>
          <p:nvPr>
            <p:ph type="ftr" sz="quarter" idx="16"/>
          </p:nvPr>
        </p:nvSpPr>
        <p:spPr bwMode="gray"/>
        <p:txBody>
          <a:bodyPr/>
          <a:lstStyle/>
          <a:p>
            <a:r>
              <a:rPr lang="en-US" dirty="0" smtClean="0">
                <a:solidFill>
                  <a:srgbClr val="005CB9"/>
                </a:solidFill>
              </a:rPr>
              <a:t>#</a:t>
            </a:r>
            <a:r>
              <a:rPr lang="en-US" dirty="0" err="1" smtClean="0">
                <a:solidFill>
                  <a:srgbClr val="005CB9"/>
                </a:solidFill>
              </a:rPr>
              <a:t>vaccineswork</a:t>
            </a:r>
            <a:endParaRPr lang="en-US" dirty="0">
              <a:solidFill>
                <a:srgbClr val="005CB9"/>
              </a:solidFill>
            </a:endParaRPr>
          </a:p>
        </p:txBody>
      </p:sp>
    </p:spTree>
    <p:extLst>
      <p:ext uri="{BB962C8B-B14F-4D97-AF65-F5344CB8AC3E}">
        <p14:creationId xmlns:p14="http://schemas.microsoft.com/office/powerpoint/2010/main" val="20525782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8451272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ext&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US" noProof="0" smtClean="0"/>
              <a:t>TITLE</a:t>
            </a:r>
            <a:endParaRPr lang="en-US" noProof="0"/>
          </a:p>
        </p:txBody>
      </p:sp>
      <p:sp>
        <p:nvSpPr>
          <p:cNvPr id="3" name="Espace réservé du contenu 2"/>
          <p:cNvSpPr>
            <a:spLocks noGrp="1"/>
          </p:cNvSpPr>
          <p:nvPr>
            <p:ph idx="1" hasCustomPrompt="1"/>
          </p:nvPr>
        </p:nvSpPr>
        <p:spPr bwMode="gray">
          <a:xfrm>
            <a:off x="935038" y="2781388"/>
            <a:ext cx="7345362" cy="3240000"/>
          </a:xfrm>
        </p:spPr>
        <p:txBody>
          <a:bodyPr/>
          <a:lstStyle>
            <a:lvl2pPr>
              <a:defRPr/>
            </a:lvl2pPr>
            <a:lvl3pPr>
              <a:defRPr/>
            </a:lvl3pPr>
            <a:lvl4pPr>
              <a:defRPr baseline="0"/>
            </a:lvl4pPr>
            <a:lvl5pPr>
              <a:defRPr/>
            </a:lvl5pPr>
          </a:lstStyle>
          <a:p>
            <a:pPr lvl="0"/>
            <a:r>
              <a:rPr lang="en-US" noProof="0" dirty="0" smtClean="0"/>
              <a:t>Text level 1</a:t>
            </a:r>
          </a:p>
          <a:p>
            <a:pPr lvl="1"/>
            <a:r>
              <a:rPr lang="en-US" noProof="0" dirty="0" smtClean="0"/>
              <a:t>Text level 2</a:t>
            </a:r>
          </a:p>
          <a:p>
            <a:pPr lvl="2"/>
            <a:r>
              <a:rPr lang="en-US" noProof="0" dirty="0" smtClean="0"/>
              <a:t>Text level 3</a:t>
            </a:r>
          </a:p>
          <a:p>
            <a:pPr lvl="3"/>
            <a:r>
              <a:rPr lang="en-US" noProof="0" dirty="0" smtClean="0"/>
              <a:t>Text level 4</a:t>
            </a:r>
          </a:p>
          <a:p>
            <a:pPr lvl="4"/>
            <a:r>
              <a:rPr lang="en-US" noProof="0" dirty="0" smtClean="0"/>
              <a:t>Text level 5</a:t>
            </a:r>
            <a:endParaRPr lang="en-US"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US" noProof="0" dirty="0" smtClean="0"/>
              <a:t>Text level 1</a:t>
            </a:r>
          </a:p>
          <a:p>
            <a:pPr lvl="1"/>
            <a:r>
              <a:rPr lang="en-US" noProof="0" dirty="0" smtClean="0"/>
              <a:t>Text level 2</a:t>
            </a:r>
          </a:p>
          <a:p>
            <a:pPr lvl="2"/>
            <a:r>
              <a:rPr lang="en-US" noProof="0" dirty="0" smtClean="0"/>
              <a:t>Text level 3</a:t>
            </a:r>
          </a:p>
          <a:p>
            <a:pPr lvl="3"/>
            <a:r>
              <a:rPr lang="en-US" noProof="0" dirty="0" smtClean="0"/>
              <a:t>Text level 4</a:t>
            </a:r>
          </a:p>
          <a:p>
            <a:pPr lvl="4"/>
            <a:r>
              <a:rPr lang="en-US" noProof="0" dirty="0" smtClean="0"/>
              <a:t>Text level 5</a:t>
            </a:r>
            <a:endParaRPr lang="en-US" noProof="0" dirty="0"/>
          </a:p>
        </p:txBody>
      </p:sp>
      <p:sp>
        <p:nvSpPr>
          <p:cNvPr id="8" name="Espace réservé de la date 7"/>
          <p:cNvSpPr>
            <a:spLocks noGrp="1"/>
          </p:cNvSpPr>
          <p:nvPr>
            <p:ph type="dt" sz="half" idx="14"/>
          </p:nvPr>
        </p:nvSpPr>
        <p:spPr bwMode="gray"/>
        <p:txBody>
          <a:bodyPr/>
          <a:lstStyle/>
          <a:p>
            <a:r>
              <a:rPr lang="en-US" smtClean="0">
                <a:solidFill>
                  <a:prstClr val="white">
                    <a:alpha val="0"/>
                  </a:prstClr>
                </a:solidFill>
              </a:rPr>
              <a:t>Date</a:t>
            </a:r>
            <a:endParaRPr lang="en-US">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pPr algn="l"/>
            <a:fld id="{733122C9-A0B9-462F-8757-0847AD287B63}" type="slidenum">
              <a:rPr lang="en-US" smtClean="0">
                <a:solidFill>
                  <a:srgbClr val="343434"/>
                </a:solidFill>
              </a:rPr>
              <a:pPr algn="l"/>
              <a:t>‹#›</a:t>
            </a:fld>
            <a:endParaRPr lang="en-US">
              <a:solidFill>
                <a:srgbClr val="343434"/>
              </a:solidFill>
            </a:endParaRPr>
          </a:p>
        </p:txBody>
      </p:sp>
      <p:sp>
        <p:nvSpPr>
          <p:cNvPr id="11" name="Espace réservé du pied de page 10"/>
          <p:cNvSpPr>
            <a:spLocks noGrp="1"/>
          </p:cNvSpPr>
          <p:nvPr>
            <p:ph type="ftr" sz="quarter" idx="16"/>
          </p:nvPr>
        </p:nvSpPr>
        <p:spPr bwMode="gray"/>
        <p:txBody>
          <a:bodyPr/>
          <a:lstStyle/>
          <a:p>
            <a:r>
              <a:rPr lang="en-US" dirty="0" smtClean="0">
                <a:solidFill>
                  <a:srgbClr val="005CB9"/>
                </a:solidFill>
              </a:rPr>
              <a:t>#</a:t>
            </a:r>
            <a:r>
              <a:rPr lang="en-US" dirty="0" err="1" smtClean="0">
                <a:solidFill>
                  <a:srgbClr val="005CB9"/>
                </a:solidFill>
              </a:rPr>
              <a:t>vaccineswork</a:t>
            </a:r>
            <a:endParaRPr lang="en-US" dirty="0">
              <a:solidFill>
                <a:srgbClr val="005CB9"/>
              </a:solidFill>
            </a:endParaRPr>
          </a:p>
        </p:txBody>
      </p:sp>
    </p:spTree>
    <p:extLst>
      <p:ext uri="{BB962C8B-B14F-4D97-AF65-F5344CB8AC3E}">
        <p14:creationId xmlns:p14="http://schemas.microsoft.com/office/powerpoint/2010/main" val="107940028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hank_you_1">
    <p:spTree>
      <p:nvGrpSpPr>
        <p:cNvPr id="1" name=""/>
        <p:cNvGrpSpPr/>
        <p:nvPr/>
      </p:nvGrpSpPr>
      <p:grpSpPr>
        <a:xfrm>
          <a:off x="0" y="0"/>
          <a:ext cx="0" cy="0"/>
          <a:chOff x="0" y="0"/>
          <a:chExt cx="0" cy="0"/>
        </a:xfrm>
      </p:grpSpPr>
      <p:pic>
        <p:nvPicPr>
          <p:cNvPr id="19" name="Image 18" descr="FD_1_L254.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bwMode="gray">
          <a:xfrm>
            <a:off x="0" y="0"/>
            <a:ext cx="9144000" cy="5157788"/>
          </a:xfrm>
          <a:prstGeom prst="rect">
            <a:avLst/>
          </a:prstGeom>
        </p:spPr>
      </p:pic>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US" sz="1800" b="0">
              <a:solidFill>
                <a:prstClr val="white"/>
              </a:solidFill>
            </a:endParaRPr>
          </a:p>
        </p:txBody>
      </p:sp>
      <p:pic>
        <p:nvPicPr>
          <p:cNvPr id="20" name="Image 19" descr="Bas_couv.png"/>
          <p:cNvPicPr>
            <a:picLocks noChangeAspect="1"/>
          </p:cNvPicPr>
          <p:nvPr userDrawn="1"/>
        </p:nvPicPr>
        <p:blipFill>
          <a:blip r:embed="rId3" cstate="screen">
            <a:extLst>
              <a:ext uri="{28A0092B-C50C-407E-A947-70E740481C1C}">
                <a14:useLocalDpi xmlns:a14="http://schemas.microsoft.com/office/drawing/2010/main"/>
              </a:ext>
            </a:extLst>
          </a:blip>
          <a:srcRect/>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314" y="1036638"/>
            <a:ext cx="4824412" cy="2242966"/>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dirty="0" smtClean="0"/>
              <a:t>TITLE</a:t>
            </a:r>
          </a:p>
        </p:txBody>
      </p:sp>
      <p:sp>
        <p:nvSpPr>
          <p:cNvPr id="10" name="Espace réservé de la date 9"/>
          <p:cNvSpPr>
            <a:spLocks noGrp="1"/>
          </p:cNvSpPr>
          <p:nvPr>
            <p:ph type="dt" sz="half" idx="15"/>
          </p:nvPr>
        </p:nvSpPr>
        <p:spPr bwMode="gray"/>
        <p:txBody>
          <a:bodyPr/>
          <a:lstStyle/>
          <a:p>
            <a:r>
              <a:rPr lang="en-US" smtClean="0">
                <a:solidFill>
                  <a:prstClr val="white">
                    <a:alpha val="0"/>
                  </a:prstClr>
                </a:solidFill>
              </a:rPr>
              <a:t>Date</a:t>
            </a:r>
            <a:endParaRPr lang="en-US">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pPr algn="l"/>
            <a:r>
              <a:rPr lang="en-US" smtClean="0">
                <a:solidFill>
                  <a:prstClr val="white">
                    <a:alpha val="0"/>
                  </a:prstClr>
                </a:solidFill>
              </a:rPr>
              <a:t>Page: </a:t>
            </a:r>
            <a:fld id="{733122C9-A0B9-462F-8757-0847AD287B63}" type="slidenum">
              <a:rPr lang="en-US" smtClean="0">
                <a:solidFill>
                  <a:prstClr val="white">
                    <a:alpha val="0"/>
                  </a:prstClr>
                </a:solidFill>
              </a:rPr>
              <a:pPr algn="l"/>
              <a:t>‹#›</a:t>
            </a:fld>
            <a:endParaRPr lang="en-US">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US" dirty="0" smtClean="0">
                <a:solidFill>
                  <a:prstClr val="white"/>
                </a:solidFill>
              </a:rPr>
              <a:t>#</a:t>
            </a:r>
            <a:r>
              <a:rPr lang="en-US" dirty="0" err="1" smtClean="0">
                <a:solidFill>
                  <a:prstClr val="white"/>
                </a:solidFill>
              </a:rPr>
              <a:t>vaccineswork</a:t>
            </a:r>
            <a:endParaRPr lang="en-US"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3"/>
                </a:solidFill>
              </a:defRPr>
            </a:lvl1pPr>
          </a:lstStyle>
          <a:p>
            <a:pPr lvl="0"/>
            <a:r>
              <a:rPr lang="en-US" noProof="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US" sz="1000" b="0" dirty="0" err="1" smtClean="0">
                <a:solidFill>
                  <a:srgbClr val="95D600"/>
                </a:solidFill>
              </a:rPr>
              <a:t>www.gavi.org</a:t>
            </a:r>
            <a:endParaRPr lang="en-US" sz="1000" b="0" dirty="0">
              <a:solidFill>
                <a:srgbClr val="95D600"/>
              </a:solidFill>
            </a:endParaRPr>
          </a:p>
        </p:txBody>
      </p:sp>
      <p:cxnSp>
        <p:nvCxnSpPr>
          <p:cNvPr id="14" name="Connecteur droit 13"/>
          <p:cNvCxnSpPr/>
          <p:nvPr userDrawn="1"/>
        </p:nvCxnSpPr>
        <p:spPr bwMode="gray">
          <a:xfrm flipH="1">
            <a:off x="468313" y="3400425"/>
            <a:ext cx="2448000"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13" name="Espace réservé pour une image  17"/>
          <p:cNvSpPr>
            <a:spLocks noGrp="1"/>
          </p:cNvSpPr>
          <p:nvPr>
            <p:ph type="pic" sz="quarter" idx="18" hasCustomPrompt="1"/>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US" noProof="0" dirty="0" smtClean="0"/>
              <a:t>Select your own photo</a:t>
            </a:r>
            <a:endParaRPr lang="en-US" noProof="0" dirty="0"/>
          </a:p>
        </p:txBody>
      </p:sp>
    </p:spTree>
    <p:extLst>
      <p:ext uri="{BB962C8B-B14F-4D97-AF65-F5344CB8AC3E}">
        <p14:creationId xmlns:p14="http://schemas.microsoft.com/office/powerpoint/2010/main" val="88405438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hank_you_2">
    <p:spTree>
      <p:nvGrpSpPr>
        <p:cNvPr id="1" name=""/>
        <p:cNvGrpSpPr/>
        <p:nvPr/>
      </p:nvGrpSpPr>
      <p:grpSpPr>
        <a:xfrm>
          <a:off x="0" y="0"/>
          <a:ext cx="0" cy="0"/>
          <a:chOff x="0" y="0"/>
          <a:chExt cx="0" cy="0"/>
        </a:xfrm>
      </p:grpSpPr>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US" sz="1800" b="0">
              <a:solidFill>
                <a:prstClr val="white"/>
              </a:solidFill>
            </a:endParaRPr>
          </a:p>
        </p:txBody>
      </p:sp>
      <p:pic>
        <p:nvPicPr>
          <p:cNvPr id="21" name="Image 20" descr="FD_1_L254.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bwMode="gray">
          <a:xfrm>
            <a:off x="1" y="0"/>
            <a:ext cx="9144000" cy="5157788"/>
          </a:xfrm>
          <a:prstGeom prst="rect">
            <a:avLst/>
          </a:prstGeom>
        </p:spPr>
      </p:pic>
      <p:pic>
        <p:nvPicPr>
          <p:cNvPr id="20" name="Image 19" descr="Bas_couv.png"/>
          <p:cNvPicPr>
            <a:picLocks noChangeAspect="1"/>
          </p:cNvPicPr>
          <p:nvPr userDrawn="1"/>
        </p:nvPicPr>
        <p:blipFill>
          <a:blip r:embed="rId3" cstate="screen">
            <a:extLst>
              <a:ext uri="{28A0092B-C50C-407E-A947-70E740481C1C}">
                <a14:useLocalDpi xmlns:a14="http://schemas.microsoft.com/office/drawing/2010/main"/>
              </a:ext>
            </a:extLst>
          </a:blip>
          <a:srcRect/>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314" y="1036800"/>
            <a:ext cx="4824000" cy="22428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dirty="0" smtClean="0"/>
              <a:t>TITLE</a:t>
            </a:r>
          </a:p>
        </p:txBody>
      </p:sp>
      <p:sp>
        <p:nvSpPr>
          <p:cNvPr id="10" name="Espace réservé de la date 9"/>
          <p:cNvSpPr>
            <a:spLocks noGrp="1"/>
          </p:cNvSpPr>
          <p:nvPr>
            <p:ph type="dt" sz="half" idx="15"/>
          </p:nvPr>
        </p:nvSpPr>
        <p:spPr bwMode="gray"/>
        <p:txBody>
          <a:bodyPr/>
          <a:lstStyle/>
          <a:p>
            <a:r>
              <a:rPr lang="en-US" smtClean="0">
                <a:solidFill>
                  <a:prstClr val="white">
                    <a:alpha val="0"/>
                  </a:prstClr>
                </a:solidFill>
              </a:rPr>
              <a:t>Date</a:t>
            </a:r>
            <a:endParaRPr lang="en-US">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pPr algn="l"/>
            <a:r>
              <a:rPr lang="en-US" smtClean="0">
                <a:solidFill>
                  <a:prstClr val="white">
                    <a:alpha val="0"/>
                  </a:prstClr>
                </a:solidFill>
              </a:rPr>
              <a:t>Page: </a:t>
            </a:r>
            <a:fld id="{733122C9-A0B9-462F-8757-0847AD287B63}" type="slidenum">
              <a:rPr lang="en-US" smtClean="0">
                <a:solidFill>
                  <a:prstClr val="white">
                    <a:alpha val="0"/>
                  </a:prstClr>
                </a:solidFill>
              </a:rPr>
              <a:pPr algn="l"/>
              <a:t>‹#›</a:t>
            </a:fld>
            <a:endParaRPr lang="en-US">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US" dirty="0" smtClean="0">
                <a:solidFill>
                  <a:prstClr val="white"/>
                </a:solidFill>
              </a:rPr>
              <a:t>#</a:t>
            </a:r>
            <a:r>
              <a:rPr lang="en-US" dirty="0" err="1" smtClean="0">
                <a:solidFill>
                  <a:prstClr val="white"/>
                </a:solidFill>
              </a:rPr>
              <a:t>vaccineswork</a:t>
            </a:r>
            <a:endParaRPr lang="en-US"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3"/>
                </a:solidFill>
              </a:defRPr>
            </a:lvl1pPr>
          </a:lstStyle>
          <a:p>
            <a:pPr lvl="0"/>
            <a:r>
              <a:rPr lang="en-US" noProof="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US" sz="1000" b="0" dirty="0" err="1" smtClean="0">
                <a:solidFill>
                  <a:srgbClr val="95D600"/>
                </a:solidFill>
              </a:rPr>
              <a:t>www.gavi.org</a:t>
            </a:r>
            <a:endParaRPr lang="en-US" sz="1000" b="0" dirty="0">
              <a:solidFill>
                <a:srgbClr val="95D600"/>
              </a:solidFill>
            </a:endParaRPr>
          </a:p>
        </p:txBody>
      </p:sp>
      <p:cxnSp>
        <p:nvCxnSpPr>
          <p:cNvPr id="14" name="Connecteur droit 13"/>
          <p:cNvCxnSpPr/>
          <p:nvPr userDrawn="1"/>
        </p:nvCxnSpPr>
        <p:spPr bwMode="gray">
          <a:xfrm flipH="1">
            <a:off x="468313" y="3402000"/>
            <a:ext cx="2448000"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13" name="Espace réservé pour une image  17"/>
          <p:cNvSpPr>
            <a:spLocks noGrp="1"/>
          </p:cNvSpPr>
          <p:nvPr>
            <p:ph type="pic" sz="quarter" idx="18" hasCustomPrompt="1"/>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US" noProof="0" dirty="0" smtClean="0"/>
              <a:t>Select your own photo</a:t>
            </a:r>
            <a:endParaRPr lang="en-US" noProof="0" dirty="0"/>
          </a:p>
        </p:txBody>
      </p:sp>
    </p:spTree>
    <p:extLst>
      <p:ext uri="{BB962C8B-B14F-4D97-AF65-F5344CB8AC3E}">
        <p14:creationId xmlns:p14="http://schemas.microsoft.com/office/powerpoint/2010/main" val="100445322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Text and Visual">
    <p:spTree>
      <p:nvGrpSpPr>
        <p:cNvPr id="1" name=""/>
        <p:cNvGrpSpPr/>
        <p:nvPr/>
      </p:nvGrpSpPr>
      <p:grpSpPr>
        <a:xfrm>
          <a:off x="0" y="0"/>
          <a:ext cx="0" cy="0"/>
          <a:chOff x="0" y="0"/>
          <a:chExt cx="0" cy="0"/>
        </a:xfrm>
      </p:grpSpPr>
      <p:sp>
        <p:nvSpPr>
          <p:cNvPr id="2" name="Title 1"/>
          <p:cNvSpPr>
            <a:spLocks noGrp="1"/>
          </p:cNvSpPr>
          <p:nvPr>
            <p:ph type="title"/>
          </p:nvPr>
        </p:nvSpPr>
        <p:spPr>
          <a:xfrm>
            <a:off x="973138" y="225211"/>
            <a:ext cx="7207249" cy="697999"/>
          </a:xfrm>
        </p:spPr>
        <p:txBody>
          <a:bodyPr/>
          <a:lstStyle/>
          <a:p>
            <a:r>
              <a:rPr lang="en-US" smtClean="0"/>
              <a:t>Click to edit Master title style</a:t>
            </a:r>
            <a:endParaRPr lang="en-US"/>
          </a:p>
        </p:txBody>
      </p:sp>
      <p:sp>
        <p:nvSpPr>
          <p:cNvPr id="4" name="Content Placeholder 3"/>
          <p:cNvSpPr>
            <a:spLocks noGrp="1"/>
          </p:cNvSpPr>
          <p:nvPr>
            <p:ph sz="half" idx="2"/>
          </p:nvPr>
        </p:nvSpPr>
        <p:spPr>
          <a:xfrm>
            <a:off x="3425825" y="2302159"/>
            <a:ext cx="4754564" cy="2541673"/>
          </a:xfrm>
        </p:spPr>
        <p:txBody>
          <a:bodyPr/>
          <a:lstStyle>
            <a:lvl1pPr>
              <a:defRPr sz="1600"/>
            </a:lvl1pPr>
            <a:lvl2pPr marL="457200" indent="0">
              <a:buNone/>
              <a:defRPr sz="1600"/>
            </a:lvl2pPr>
            <a:lvl3pPr marL="914400" indent="0">
              <a:buNone/>
              <a:defRPr sz="1600"/>
            </a:lvl3pPr>
            <a:lvl4pPr marL="1371600" indent="0">
              <a:buNone/>
              <a:defRPr sz="1600"/>
            </a:lvl4pPr>
            <a:lvl5pPr marL="1828800" indent="0">
              <a:buNone/>
              <a:defRPr sz="1600"/>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11"/>
          </p:nvPr>
        </p:nvSpPr>
        <p:spPr/>
        <p:txBody>
          <a:bodyPr/>
          <a:lstStyle/>
          <a:p>
            <a:r>
              <a:rPr lang="en-US" dirty="0" smtClean="0">
                <a:solidFill>
                  <a:srgbClr val="005CB9"/>
                </a:solidFill>
              </a:rPr>
              <a:t>Basic facts about </a:t>
            </a:r>
            <a:r>
              <a:rPr lang="en-US" dirty="0" err="1" smtClean="0">
                <a:solidFill>
                  <a:srgbClr val="005CB9"/>
                </a:solidFill>
              </a:rPr>
              <a:t>Gavi</a:t>
            </a:r>
            <a:r>
              <a:rPr lang="en-US" dirty="0" smtClean="0">
                <a:solidFill>
                  <a:srgbClr val="005CB9"/>
                </a:solidFill>
              </a:rPr>
              <a:t> the Vaccine Alliance</a:t>
            </a:r>
            <a:endParaRPr lang="en-US" dirty="0">
              <a:solidFill>
                <a:srgbClr val="005CB9"/>
              </a:solidFill>
            </a:endParaRPr>
          </a:p>
        </p:txBody>
      </p:sp>
      <p:sp>
        <p:nvSpPr>
          <p:cNvPr id="7" name="Slide Number Placeholder 6"/>
          <p:cNvSpPr>
            <a:spLocks noGrp="1"/>
          </p:cNvSpPr>
          <p:nvPr>
            <p:ph type="sldNum" sz="quarter" idx="12"/>
          </p:nvPr>
        </p:nvSpPr>
        <p:spPr/>
        <p:txBody>
          <a:bodyPr/>
          <a:lstStyle/>
          <a:p>
            <a:fld id="{4B646249-1E1C-CE4A-A075-6417A2C71991}" type="slidenum">
              <a:rPr lang="en-US" smtClean="0">
                <a:solidFill>
                  <a:srgbClr val="343434"/>
                </a:solidFill>
              </a:rPr>
              <a:pPr/>
              <a:t>‹#›</a:t>
            </a:fld>
            <a:endParaRPr lang="en-US">
              <a:solidFill>
                <a:srgbClr val="343434"/>
              </a:solidFill>
            </a:endParaRPr>
          </a:p>
        </p:txBody>
      </p:sp>
      <p:sp>
        <p:nvSpPr>
          <p:cNvPr id="9" name="Picture Placeholder 8"/>
          <p:cNvSpPr>
            <a:spLocks noGrp="1"/>
          </p:cNvSpPr>
          <p:nvPr>
            <p:ph type="pic" sz="quarter" idx="13"/>
          </p:nvPr>
        </p:nvSpPr>
        <p:spPr>
          <a:xfrm>
            <a:off x="973138" y="1247776"/>
            <a:ext cx="2300287" cy="3450384"/>
          </a:xfrm>
        </p:spPr>
        <p:txBody>
          <a:bodyPr/>
          <a:lstStyle/>
          <a:p>
            <a:endParaRPr lang="en-US"/>
          </a:p>
        </p:txBody>
      </p:sp>
      <p:sp>
        <p:nvSpPr>
          <p:cNvPr id="10" name="Content Placeholder 3"/>
          <p:cNvSpPr>
            <a:spLocks noGrp="1"/>
          </p:cNvSpPr>
          <p:nvPr>
            <p:ph sz="half" idx="14"/>
          </p:nvPr>
        </p:nvSpPr>
        <p:spPr>
          <a:xfrm>
            <a:off x="3425825" y="1241426"/>
            <a:ext cx="4754564" cy="879316"/>
          </a:xfrm>
        </p:spPr>
        <p:txBody>
          <a:bodyPr/>
          <a:lstStyle>
            <a:lvl1pPr marL="0" indent="0">
              <a:buNone/>
              <a:defRPr sz="1600">
                <a:solidFill>
                  <a:srgbClr val="005CB9"/>
                </a:solidFill>
              </a:defRPr>
            </a:lvl1pPr>
            <a:lvl2pPr marL="457200" indent="0">
              <a:buNone/>
              <a:defRPr sz="1400">
                <a:solidFill>
                  <a:srgbClr val="005CB9"/>
                </a:solidFill>
              </a:defRPr>
            </a:lvl2pPr>
            <a:lvl3pPr marL="914400" indent="0">
              <a:buNone/>
              <a:defRPr sz="1400">
                <a:solidFill>
                  <a:srgbClr val="005CB9"/>
                </a:solidFill>
              </a:defRPr>
            </a:lvl3pPr>
            <a:lvl4pPr marL="1371600" indent="0">
              <a:buNone/>
              <a:defRPr sz="1400">
                <a:solidFill>
                  <a:srgbClr val="005CB9"/>
                </a:solidFill>
              </a:defRPr>
            </a:lvl4pPr>
            <a:lvl5pPr marL="1828800" indent="0">
              <a:buNone/>
              <a:defRPr sz="1400">
                <a:solidFill>
                  <a:srgbClr val="005CB9"/>
                </a:solidFill>
              </a:defRPr>
            </a:lvl5pPr>
            <a:lvl6pPr>
              <a:defRPr sz="1800"/>
            </a:lvl6pPr>
            <a:lvl7pPr>
              <a:defRPr sz="1800"/>
            </a:lvl7pPr>
            <a:lvl8pPr>
              <a:defRPr sz="1800"/>
            </a:lvl8pPr>
            <a:lvl9pPr>
              <a:defRPr sz="1800"/>
            </a:lvl9pPr>
          </a:lstStyle>
          <a:p>
            <a:pPr lvl="0"/>
            <a:r>
              <a:rPr lang="en-US" dirty="0" smtClean="0"/>
              <a:t>Click to edit Master text styles</a:t>
            </a:r>
          </a:p>
        </p:txBody>
      </p:sp>
    </p:spTree>
    <p:extLst>
      <p:ext uri="{BB962C8B-B14F-4D97-AF65-F5344CB8AC3E}">
        <p14:creationId xmlns:p14="http://schemas.microsoft.com/office/powerpoint/2010/main" val="104956737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pic>
        <p:nvPicPr>
          <p:cNvPr id="6" name="Image 18" descr="FD_02.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gray">
          <a:xfrm>
            <a:off x="0" y="0"/>
            <a:ext cx="9144000" cy="515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p:nvPr userDrawn="1"/>
        </p:nvSpPr>
        <p:spPr bwMode="gray">
          <a:xfrm>
            <a:off x="3635375" y="5265738"/>
            <a:ext cx="5508625" cy="1592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fontAlgn="auto">
              <a:spcBef>
                <a:spcPts val="0"/>
              </a:spcBef>
              <a:spcAft>
                <a:spcPts val="0"/>
              </a:spcAft>
              <a:defRPr/>
            </a:pPr>
            <a:endParaRPr lang="en-US" sz="1800" b="0">
              <a:solidFill>
                <a:prstClr val="white"/>
              </a:solidFill>
            </a:endParaRPr>
          </a:p>
        </p:txBody>
      </p:sp>
      <p:pic>
        <p:nvPicPr>
          <p:cNvPr id="10" name="Image 19" descr="Bas_couv.pn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gray">
          <a:xfrm>
            <a:off x="0" y="5172075"/>
            <a:ext cx="3635375"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10"/>
          <p:cNvSpPr/>
          <p:nvPr userDrawn="1"/>
        </p:nvSpPr>
        <p:spPr bwMode="gray">
          <a:xfrm>
            <a:off x="3635375" y="6354763"/>
            <a:ext cx="5113338" cy="2873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algn="r" rtl="0" fontAlgn="auto">
              <a:spcBef>
                <a:spcPts val="0"/>
              </a:spcBef>
              <a:spcAft>
                <a:spcPts val="0"/>
              </a:spcAft>
              <a:defRPr/>
            </a:pPr>
            <a:r>
              <a:rPr lang="en-US" sz="1000" b="0" dirty="0" err="1">
                <a:solidFill>
                  <a:srgbClr val="95D600"/>
                </a:solidFill>
              </a:rPr>
              <a:t>www.gavi.org</a:t>
            </a:r>
            <a:endParaRPr lang="en-US" sz="1000" b="0" dirty="0">
              <a:solidFill>
                <a:srgbClr val="95D600"/>
              </a:solidFill>
            </a:endParaRPr>
          </a:p>
        </p:txBody>
      </p:sp>
      <p:cxnSp>
        <p:nvCxnSpPr>
          <p:cNvPr id="12" name="Connecteur droit 22"/>
          <p:cNvCxnSpPr/>
          <p:nvPr userDrawn="1"/>
        </p:nvCxnSpPr>
        <p:spPr bwMode="gray">
          <a:xfrm flipH="1">
            <a:off x="468313" y="3402013"/>
            <a:ext cx="24479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Espace réservé du texte 8"/>
          <p:cNvSpPr>
            <a:spLocks noGrp="1"/>
          </p:cNvSpPr>
          <p:nvPr>
            <p:ph type="body" sz="quarter" idx="13"/>
          </p:nvPr>
        </p:nvSpPr>
        <p:spPr bwMode="gray">
          <a:xfrm>
            <a:off x="468314" y="1036800"/>
            <a:ext cx="4824412" cy="2232000"/>
          </a:xfrm>
        </p:spPr>
        <p:txBody>
          <a:bodyPr anchor="b"/>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8" name="Espace réservé du texte 8"/>
          <p:cNvSpPr>
            <a:spLocks noGrp="1"/>
          </p:cNvSpPr>
          <p:nvPr>
            <p:ph type="body" sz="quarter" idx="14"/>
          </p:nvPr>
        </p:nvSpPr>
        <p:spPr bwMode="gray">
          <a:xfrm>
            <a:off x="468314" y="3585600"/>
            <a:ext cx="4824411" cy="1479600"/>
          </a:xfrm>
        </p:spPr>
        <p:txBody>
          <a:bodyPr/>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15" name="Espace réservé du texte 14"/>
          <p:cNvSpPr>
            <a:spLocks noGrp="1"/>
          </p:cNvSpPr>
          <p:nvPr>
            <p:ph type="body" sz="quarter" idx="19"/>
          </p:nvPr>
        </p:nvSpPr>
        <p:spPr bwMode="gray">
          <a:xfrm>
            <a:off x="3635376" y="6021388"/>
            <a:ext cx="5113338" cy="324000"/>
          </a:xfrm>
        </p:spPr>
        <p:txBody>
          <a:bodyPr anchor="b"/>
          <a:lstStyle>
            <a:lvl1pPr algn="r">
              <a:lnSpc>
                <a:spcPct val="100000"/>
              </a:lnSpc>
              <a:defRPr sz="1000" b="1">
                <a:solidFill>
                  <a:schemeClr val="accent3"/>
                </a:solidFill>
              </a:defRPr>
            </a:lvl1pPr>
          </a:lstStyle>
          <a:p>
            <a:pPr lvl="0"/>
            <a:r>
              <a:rPr lang="en-US" noProof="0" smtClean="0"/>
              <a:t>Click to edit Master text styles</a:t>
            </a:r>
          </a:p>
        </p:txBody>
      </p:sp>
      <p:sp>
        <p:nvSpPr>
          <p:cNvPr id="17" name="Espace réservé du texte 16"/>
          <p:cNvSpPr>
            <a:spLocks noGrp="1"/>
          </p:cNvSpPr>
          <p:nvPr>
            <p:ph type="body" sz="quarter" idx="20"/>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US" noProof="0" smtClean="0"/>
              <a:t>Click to edit Master text styles</a:t>
            </a:r>
          </a:p>
        </p:txBody>
      </p:sp>
      <p:sp>
        <p:nvSpPr>
          <p:cNvPr id="13" name="Espace réservé de la date 9"/>
          <p:cNvSpPr>
            <a:spLocks noGrp="1"/>
          </p:cNvSpPr>
          <p:nvPr>
            <p:ph type="dt" sz="half" idx="21"/>
          </p:nvPr>
        </p:nvSpPr>
        <p:spPr/>
        <p:txBody>
          <a:bodyPr/>
          <a:lstStyle>
            <a:lvl1pPr>
              <a:defRPr/>
            </a:lvl1pPr>
          </a:lstStyle>
          <a:p>
            <a:pPr>
              <a:defRPr/>
            </a:pPr>
            <a:r>
              <a:rPr lang="en-US">
                <a:solidFill>
                  <a:prstClr val="white">
                    <a:alpha val="0"/>
                  </a:prstClr>
                </a:solidFill>
              </a:rPr>
              <a:t>Date</a:t>
            </a:r>
          </a:p>
        </p:txBody>
      </p:sp>
      <p:sp>
        <p:nvSpPr>
          <p:cNvPr id="14" name="Espace réservé du numéro de diapositive 10"/>
          <p:cNvSpPr>
            <a:spLocks noGrp="1"/>
          </p:cNvSpPr>
          <p:nvPr>
            <p:ph type="sldNum" sz="quarter" idx="22"/>
          </p:nvPr>
        </p:nvSpPr>
        <p:spPr/>
        <p:txBody>
          <a:bodyPr/>
          <a:lstStyle>
            <a:lvl1pPr>
              <a:defRPr sz="100">
                <a:solidFill>
                  <a:schemeClr val="bg1">
                    <a:alpha val="0"/>
                  </a:schemeClr>
                </a:solidFill>
              </a:defRPr>
            </a:lvl1pPr>
          </a:lstStyle>
          <a:p>
            <a:pPr>
              <a:defRPr/>
            </a:pPr>
            <a:r>
              <a:rPr lang="en-US">
                <a:solidFill>
                  <a:prstClr val="white">
                    <a:alpha val="0"/>
                  </a:prstClr>
                </a:solidFill>
              </a:rPr>
              <a:t>Page: </a:t>
            </a:r>
            <a:fld id="{541ADD26-9626-44B7-849C-716E619042DF}" type="slidenum">
              <a:rPr lang="en-US">
                <a:solidFill>
                  <a:prstClr val="white">
                    <a:alpha val="0"/>
                  </a:prstClr>
                </a:solidFill>
              </a:rPr>
              <a:pPr>
                <a:defRPr/>
              </a:pPr>
              <a:t>‹#›</a:t>
            </a:fld>
            <a:endParaRPr lang="en-US">
              <a:solidFill>
                <a:prstClr val="white">
                  <a:alpha val="0"/>
                </a:prstClr>
              </a:solidFill>
            </a:endParaRPr>
          </a:p>
        </p:txBody>
      </p:sp>
      <p:sp>
        <p:nvSpPr>
          <p:cNvPr id="16" name="Espace réservé du pied de page 11"/>
          <p:cNvSpPr>
            <a:spLocks noGrp="1"/>
          </p:cNvSpPr>
          <p:nvPr>
            <p:ph type="ftr" sz="quarter" idx="23"/>
          </p:nvPr>
        </p:nvSpPr>
        <p:spPr>
          <a:xfrm>
            <a:off x="468313" y="523875"/>
            <a:ext cx="4824412" cy="360363"/>
          </a:xfrm>
        </p:spPr>
        <p:txBody>
          <a:bodyPr/>
          <a:lstStyle>
            <a:lvl1pPr algn="l">
              <a:defRPr sz="1800" b="0">
                <a:solidFill>
                  <a:schemeClr val="bg1"/>
                </a:solidFill>
              </a:defRPr>
            </a:lvl1pPr>
          </a:lstStyle>
          <a:p>
            <a:pPr>
              <a:defRPr/>
            </a:pPr>
            <a:r>
              <a:rPr lang="en-US">
                <a:solidFill>
                  <a:prstClr val="white"/>
                </a:solidFill>
              </a:rPr>
              <a:t>#vaccelerate</a:t>
            </a:r>
          </a:p>
        </p:txBody>
      </p:sp>
    </p:spTree>
    <p:extLst>
      <p:ext uri="{BB962C8B-B14F-4D97-AF65-F5344CB8AC3E}">
        <p14:creationId xmlns:p14="http://schemas.microsoft.com/office/powerpoint/2010/main" val="206839414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Cover_Picture_1">
    <p:spTree>
      <p:nvGrpSpPr>
        <p:cNvPr id="1" name=""/>
        <p:cNvGrpSpPr/>
        <p:nvPr/>
      </p:nvGrpSpPr>
      <p:grpSpPr>
        <a:xfrm>
          <a:off x="0" y="0"/>
          <a:ext cx="0" cy="0"/>
          <a:chOff x="0" y="0"/>
          <a:chExt cx="0" cy="0"/>
        </a:xfrm>
      </p:grpSpPr>
      <p:pic>
        <p:nvPicPr>
          <p:cNvPr id="7" name="Image 20" descr="FD_1_L254.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gray">
          <a:xfrm>
            <a:off x="0" y="0"/>
            <a:ext cx="9144000" cy="515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9"/>
          <p:cNvSpPr/>
          <p:nvPr userDrawn="1"/>
        </p:nvSpPr>
        <p:spPr bwMode="gray">
          <a:xfrm>
            <a:off x="3635375" y="5265738"/>
            <a:ext cx="5508625" cy="1592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fontAlgn="auto">
              <a:spcBef>
                <a:spcPts val="0"/>
              </a:spcBef>
              <a:spcAft>
                <a:spcPts val="0"/>
              </a:spcAft>
              <a:defRPr/>
            </a:pPr>
            <a:endParaRPr lang="en-US" sz="1800" b="0">
              <a:solidFill>
                <a:prstClr val="white"/>
              </a:solidFill>
            </a:endParaRPr>
          </a:p>
        </p:txBody>
      </p:sp>
      <p:pic>
        <p:nvPicPr>
          <p:cNvPr id="11" name="Image 19" descr="Bas_couv.pn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gray">
          <a:xfrm>
            <a:off x="0" y="5172075"/>
            <a:ext cx="3635375"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11"/>
          <p:cNvSpPr/>
          <p:nvPr userDrawn="1"/>
        </p:nvSpPr>
        <p:spPr bwMode="gray">
          <a:xfrm>
            <a:off x="3635375" y="6354763"/>
            <a:ext cx="5113338" cy="2873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algn="r" rtl="0" fontAlgn="auto">
              <a:spcBef>
                <a:spcPts val="0"/>
              </a:spcBef>
              <a:spcAft>
                <a:spcPts val="0"/>
              </a:spcAft>
              <a:defRPr/>
            </a:pPr>
            <a:r>
              <a:rPr lang="en-US" sz="1000" b="0" dirty="0" err="1">
                <a:solidFill>
                  <a:srgbClr val="95D600"/>
                </a:solidFill>
              </a:rPr>
              <a:t>www.gavi.org</a:t>
            </a:r>
            <a:endParaRPr lang="en-US" sz="1000" b="0" dirty="0">
              <a:solidFill>
                <a:srgbClr val="95D600"/>
              </a:solidFill>
            </a:endParaRPr>
          </a:p>
        </p:txBody>
      </p:sp>
      <p:cxnSp>
        <p:nvCxnSpPr>
          <p:cNvPr id="13" name="Connecteur droit 22"/>
          <p:cNvCxnSpPr/>
          <p:nvPr userDrawn="1"/>
        </p:nvCxnSpPr>
        <p:spPr bwMode="gray">
          <a:xfrm flipH="1">
            <a:off x="468313" y="3402013"/>
            <a:ext cx="24479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Espace réservé du texte 8"/>
          <p:cNvSpPr>
            <a:spLocks noGrp="1"/>
          </p:cNvSpPr>
          <p:nvPr>
            <p:ph type="body" sz="quarter" idx="13"/>
          </p:nvPr>
        </p:nvSpPr>
        <p:spPr bwMode="gray">
          <a:xfrm>
            <a:off x="468314" y="1036638"/>
            <a:ext cx="4824412" cy="2231392"/>
          </a:xfrm>
        </p:spPr>
        <p:txBody>
          <a:bodyPr anchor="b"/>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8" name="Espace réservé du texte 8"/>
          <p:cNvSpPr>
            <a:spLocks noGrp="1"/>
          </p:cNvSpPr>
          <p:nvPr>
            <p:ph type="body" sz="quarter" idx="14"/>
          </p:nvPr>
        </p:nvSpPr>
        <p:spPr bwMode="gray">
          <a:xfrm>
            <a:off x="468314" y="3584637"/>
            <a:ext cx="3592800" cy="1477788"/>
          </a:xfrm>
        </p:spPr>
        <p:txBody>
          <a:bodyPr/>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15" name="Espace réservé du texte 14"/>
          <p:cNvSpPr>
            <a:spLocks noGrp="1"/>
          </p:cNvSpPr>
          <p:nvPr>
            <p:ph type="body" sz="quarter" idx="19"/>
          </p:nvPr>
        </p:nvSpPr>
        <p:spPr bwMode="gray">
          <a:xfrm>
            <a:off x="3635376" y="6021388"/>
            <a:ext cx="5113338" cy="324000"/>
          </a:xfrm>
        </p:spPr>
        <p:txBody>
          <a:bodyPr anchor="b"/>
          <a:lstStyle>
            <a:lvl1pPr algn="r">
              <a:lnSpc>
                <a:spcPct val="100000"/>
              </a:lnSpc>
              <a:defRPr sz="1000" b="1">
                <a:solidFill>
                  <a:schemeClr val="accent3"/>
                </a:solidFill>
              </a:defRPr>
            </a:lvl1pPr>
          </a:lstStyle>
          <a:p>
            <a:pPr lvl="0"/>
            <a:r>
              <a:rPr lang="en-US" noProof="0" smtClean="0"/>
              <a:t>Click to edit Master text styles</a:t>
            </a:r>
          </a:p>
        </p:txBody>
      </p:sp>
      <p:sp>
        <p:nvSpPr>
          <p:cNvPr id="17" name="Espace réservé du texte 16"/>
          <p:cNvSpPr>
            <a:spLocks noGrp="1"/>
          </p:cNvSpPr>
          <p:nvPr>
            <p:ph type="body" sz="quarter" idx="20"/>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US" noProof="0" smtClean="0"/>
              <a:t>Click to edit Master text styles</a:t>
            </a:r>
          </a:p>
        </p:txBody>
      </p:sp>
      <p:sp>
        <p:nvSpPr>
          <p:cNvPr id="24" name="Espace réservé pour une image  17"/>
          <p:cNvSpPr>
            <a:spLocks noGrp="1"/>
          </p:cNvSpPr>
          <p:nvPr>
            <p:ph type="pic" sz="quarter" idx="18"/>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rtlCol="0" anchor="ctr">
            <a:noAutofit/>
          </a:bodyPr>
          <a:lstStyle>
            <a:lvl1pPr algn="ctr">
              <a:defRPr sz="1500">
                <a:solidFill>
                  <a:schemeClr val="bg1"/>
                </a:solidFill>
              </a:defRPr>
            </a:lvl1pPr>
          </a:lstStyle>
          <a:p>
            <a:pPr lvl="0"/>
            <a:r>
              <a:rPr lang="en-US" noProof="0" smtClean="0"/>
              <a:t>Click icon to add picture</a:t>
            </a:r>
            <a:endParaRPr lang="en-US" noProof="0" dirty="0"/>
          </a:p>
        </p:txBody>
      </p:sp>
      <p:sp>
        <p:nvSpPr>
          <p:cNvPr id="14" name="Espace réservé de la date 9"/>
          <p:cNvSpPr>
            <a:spLocks noGrp="1"/>
          </p:cNvSpPr>
          <p:nvPr>
            <p:ph type="dt" sz="half" idx="21"/>
          </p:nvPr>
        </p:nvSpPr>
        <p:spPr/>
        <p:txBody>
          <a:bodyPr/>
          <a:lstStyle>
            <a:lvl1pPr>
              <a:defRPr/>
            </a:lvl1pPr>
          </a:lstStyle>
          <a:p>
            <a:pPr>
              <a:defRPr/>
            </a:pPr>
            <a:r>
              <a:rPr lang="en-US">
                <a:solidFill>
                  <a:prstClr val="white">
                    <a:alpha val="0"/>
                  </a:prstClr>
                </a:solidFill>
              </a:rPr>
              <a:t>Date</a:t>
            </a:r>
          </a:p>
        </p:txBody>
      </p:sp>
      <p:sp>
        <p:nvSpPr>
          <p:cNvPr id="16" name="Espace réservé du numéro de diapositive 10"/>
          <p:cNvSpPr>
            <a:spLocks noGrp="1"/>
          </p:cNvSpPr>
          <p:nvPr>
            <p:ph type="sldNum" sz="quarter" idx="22"/>
          </p:nvPr>
        </p:nvSpPr>
        <p:spPr/>
        <p:txBody>
          <a:bodyPr/>
          <a:lstStyle>
            <a:lvl1pPr>
              <a:defRPr sz="100">
                <a:solidFill>
                  <a:schemeClr val="bg1">
                    <a:alpha val="0"/>
                  </a:schemeClr>
                </a:solidFill>
              </a:defRPr>
            </a:lvl1pPr>
          </a:lstStyle>
          <a:p>
            <a:pPr>
              <a:defRPr/>
            </a:pPr>
            <a:r>
              <a:rPr lang="en-US">
                <a:solidFill>
                  <a:prstClr val="white">
                    <a:alpha val="0"/>
                  </a:prstClr>
                </a:solidFill>
              </a:rPr>
              <a:t>Page: </a:t>
            </a:r>
            <a:fld id="{FBC781E1-DB0D-44EA-942B-52789A2EA6EC}" type="slidenum">
              <a:rPr lang="en-US">
                <a:solidFill>
                  <a:prstClr val="white">
                    <a:alpha val="0"/>
                  </a:prstClr>
                </a:solidFill>
              </a:rPr>
              <a:pPr>
                <a:defRPr/>
              </a:pPr>
              <a:t>‹#›</a:t>
            </a:fld>
            <a:endParaRPr lang="en-US">
              <a:solidFill>
                <a:prstClr val="white">
                  <a:alpha val="0"/>
                </a:prstClr>
              </a:solidFill>
            </a:endParaRPr>
          </a:p>
        </p:txBody>
      </p:sp>
      <p:sp>
        <p:nvSpPr>
          <p:cNvPr id="18" name="Espace réservé du pied de page 11"/>
          <p:cNvSpPr>
            <a:spLocks noGrp="1"/>
          </p:cNvSpPr>
          <p:nvPr>
            <p:ph type="ftr" sz="quarter" idx="23"/>
          </p:nvPr>
        </p:nvSpPr>
        <p:spPr>
          <a:xfrm>
            <a:off x="468313" y="523875"/>
            <a:ext cx="4824412" cy="360363"/>
          </a:xfrm>
        </p:spPr>
        <p:txBody>
          <a:bodyPr/>
          <a:lstStyle>
            <a:lvl1pPr algn="l">
              <a:defRPr sz="1800" b="0">
                <a:solidFill>
                  <a:schemeClr val="bg1"/>
                </a:solidFill>
              </a:defRPr>
            </a:lvl1pPr>
          </a:lstStyle>
          <a:p>
            <a:pPr>
              <a:defRPr/>
            </a:pPr>
            <a:r>
              <a:rPr lang="en-US">
                <a:solidFill>
                  <a:prstClr val="white"/>
                </a:solidFill>
              </a:rPr>
              <a:t>#</a:t>
            </a:r>
            <a:r>
              <a:rPr lang="en-US" err="1">
                <a:solidFill>
                  <a:prstClr val="white"/>
                </a:solidFill>
              </a:rPr>
              <a:t>vaccineswork</a:t>
            </a:r>
            <a:endParaRPr lang="en-US">
              <a:solidFill>
                <a:prstClr val="white"/>
              </a:solidFill>
            </a:endParaRPr>
          </a:p>
          <a:p>
            <a:pPr>
              <a:defRPr/>
            </a:pPr>
            <a:endParaRPr lang="en-US">
              <a:solidFill>
                <a:prstClr val="white"/>
              </a:solidFill>
            </a:endParaRPr>
          </a:p>
        </p:txBody>
      </p:sp>
    </p:spTree>
    <p:extLst>
      <p:ext uri="{BB962C8B-B14F-4D97-AF65-F5344CB8AC3E}">
        <p14:creationId xmlns:p14="http://schemas.microsoft.com/office/powerpoint/2010/main" val="119978018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Cover_Picture_2">
    <p:spTree>
      <p:nvGrpSpPr>
        <p:cNvPr id="1" name=""/>
        <p:cNvGrpSpPr/>
        <p:nvPr/>
      </p:nvGrpSpPr>
      <p:grpSpPr>
        <a:xfrm>
          <a:off x="0" y="0"/>
          <a:ext cx="0" cy="0"/>
          <a:chOff x="0" y="0"/>
          <a:chExt cx="0" cy="0"/>
        </a:xfrm>
      </p:grpSpPr>
      <p:pic>
        <p:nvPicPr>
          <p:cNvPr id="7" name="Image 20" descr="FD_1_L254.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gray">
          <a:xfrm>
            <a:off x="0" y="0"/>
            <a:ext cx="9144000" cy="515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9"/>
          <p:cNvSpPr/>
          <p:nvPr userDrawn="1"/>
        </p:nvSpPr>
        <p:spPr bwMode="gray">
          <a:xfrm>
            <a:off x="3635375" y="5265738"/>
            <a:ext cx="5508625" cy="1592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fontAlgn="auto">
              <a:spcBef>
                <a:spcPts val="0"/>
              </a:spcBef>
              <a:spcAft>
                <a:spcPts val="0"/>
              </a:spcAft>
              <a:defRPr/>
            </a:pPr>
            <a:endParaRPr lang="en-US" sz="1800" b="0">
              <a:solidFill>
                <a:prstClr val="white"/>
              </a:solidFill>
            </a:endParaRPr>
          </a:p>
        </p:txBody>
      </p:sp>
      <p:pic>
        <p:nvPicPr>
          <p:cNvPr id="11" name="Image 19" descr="Bas_couv.pn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gray">
          <a:xfrm>
            <a:off x="0" y="5172075"/>
            <a:ext cx="3635375"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11"/>
          <p:cNvSpPr/>
          <p:nvPr userDrawn="1"/>
        </p:nvSpPr>
        <p:spPr bwMode="gray">
          <a:xfrm>
            <a:off x="3635375" y="6354763"/>
            <a:ext cx="5113338" cy="2873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algn="r" rtl="0" fontAlgn="auto">
              <a:spcBef>
                <a:spcPts val="0"/>
              </a:spcBef>
              <a:spcAft>
                <a:spcPts val="0"/>
              </a:spcAft>
              <a:defRPr/>
            </a:pPr>
            <a:r>
              <a:rPr lang="en-US" sz="1000" b="0" dirty="0" err="1">
                <a:solidFill>
                  <a:srgbClr val="95D600"/>
                </a:solidFill>
              </a:rPr>
              <a:t>www.gavi.org</a:t>
            </a:r>
            <a:endParaRPr lang="en-US" sz="1000" b="0" dirty="0">
              <a:solidFill>
                <a:srgbClr val="95D600"/>
              </a:solidFill>
            </a:endParaRPr>
          </a:p>
        </p:txBody>
      </p:sp>
      <p:cxnSp>
        <p:nvCxnSpPr>
          <p:cNvPr id="13" name="Connecteur droit 13"/>
          <p:cNvCxnSpPr/>
          <p:nvPr userDrawn="1"/>
        </p:nvCxnSpPr>
        <p:spPr bwMode="gray">
          <a:xfrm flipH="1">
            <a:off x="468313" y="3402013"/>
            <a:ext cx="24479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Espace réservé du texte 8"/>
          <p:cNvSpPr>
            <a:spLocks noGrp="1"/>
          </p:cNvSpPr>
          <p:nvPr>
            <p:ph type="body" sz="quarter" idx="13"/>
          </p:nvPr>
        </p:nvSpPr>
        <p:spPr bwMode="gray">
          <a:xfrm>
            <a:off x="468000" y="1036800"/>
            <a:ext cx="4824412" cy="2232000"/>
          </a:xfrm>
        </p:spPr>
        <p:txBody>
          <a:bodyPr anchor="b"/>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8" name="Espace réservé du texte 8"/>
          <p:cNvSpPr>
            <a:spLocks noGrp="1"/>
          </p:cNvSpPr>
          <p:nvPr>
            <p:ph type="body" sz="quarter" idx="14"/>
          </p:nvPr>
        </p:nvSpPr>
        <p:spPr bwMode="gray">
          <a:xfrm>
            <a:off x="468314" y="3585600"/>
            <a:ext cx="3592800" cy="1479600"/>
          </a:xfrm>
        </p:spPr>
        <p:txBody>
          <a:bodyPr/>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15" name="Espace réservé du texte 14"/>
          <p:cNvSpPr>
            <a:spLocks noGrp="1"/>
          </p:cNvSpPr>
          <p:nvPr>
            <p:ph type="body" sz="quarter" idx="19"/>
          </p:nvPr>
        </p:nvSpPr>
        <p:spPr bwMode="gray">
          <a:xfrm>
            <a:off x="3635376" y="6021388"/>
            <a:ext cx="5113338" cy="324000"/>
          </a:xfrm>
        </p:spPr>
        <p:txBody>
          <a:bodyPr anchor="b"/>
          <a:lstStyle>
            <a:lvl1pPr algn="r">
              <a:lnSpc>
                <a:spcPct val="100000"/>
              </a:lnSpc>
              <a:defRPr sz="1000" b="1">
                <a:solidFill>
                  <a:schemeClr val="accent3"/>
                </a:solidFill>
              </a:defRPr>
            </a:lvl1pPr>
          </a:lstStyle>
          <a:p>
            <a:pPr lvl="0"/>
            <a:r>
              <a:rPr lang="en-US" noProof="0" smtClean="0"/>
              <a:t>Click to edit Master text styles</a:t>
            </a:r>
          </a:p>
        </p:txBody>
      </p:sp>
      <p:sp>
        <p:nvSpPr>
          <p:cNvPr id="17" name="Espace réservé du texte 16"/>
          <p:cNvSpPr>
            <a:spLocks noGrp="1"/>
          </p:cNvSpPr>
          <p:nvPr>
            <p:ph type="body" sz="quarter" idx="20"/>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US" noProof="0" smtClean="0"/>
              <a:t>Click to edit Master text styles</a:t>
            </a:r>
          </a:p>
        </p:txBody>
      </p:sp>
      <p:sp>
        <p:nvSpPr>
          <p:cNvPr id="18" name="Espace réservé pour une image  17"/>
          <p:cNvSpPr>
            <a:spLocks noGrp="1"/>
          </p:cNvSpPr>
          <p:nvPr>
            <p:ph type="pic" sz="quarter" idx="18"/>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rtlCol="0" anchor="ctr">
            <a:noAutofit/>
          </a:bodyPr>
          <a:lstStyle>
            <a:lvl1pPr algn="ctr">
              <a:defRPr sz="1500">
                <a:solidFill>
                  <a:schemeClr val="bg1"/>
                </a:solidFill>
              </a:defRPr>
            </a:lvl1pPr>
          </a:lstStyle>
          <a:p>
            <a:pPr lvl="0"/>
            <a:r>
              <a:rPr lang="en-US" noProof="0" smtClean="0"/>
              <a:t>Click icon to add picture</a:t>
            </a:r>
            <a:endParaRPr lang="en-US" noProof="0" dirty="0"/>
          </a:p>
        </p:txBody>
      </p:sp>
      <p:sp>
        <p:nvSpPr>
          <p:cNvPr id="14" name="Espace réservé de la date 9"/>
          <p:cNvSpPr>
            <a:spLocks noGrp="1"/>
          </p:cNvSpPr>
          <p:nvPr>
            <p:ph type="dt" sz="half" idx="21"/>
          </p:nvPr>
        </p:nvSpPr>
        <p:spPr/>
        <p:txBody>
          <a:bodyPr/>
          <a:lstStyle>
            <a:lvl1pPr>
              <a:defRPr/>
            </a:lvl1pPr>
          </a:lstStyle>
          <a:p>
            <a:pPr>
              <a:defRPr/>
            </a:pPr>
            <a:r>
              <a:rPr lang="en-US">
                <a:solidFill>
                  <a:prstClr val="white">
                    <a:alpha val="0"/>
                  </a:prstClr>
                </a:solidFill>
              </a:rPr>
              <a:t>Date</a:t>
            </a:r>
          </a:p>
        </p:txBody>
      </p:sp>
      <p:sp>
        <p:nvSpPr>
          <p:cNvPr id="16" name="Espace réservé du numéro de diapositive 10"/>
          <p:cNvSpPr>
            <a:spLocks noGrp="1"/>
          </p:cNvSpPr>
          <p:nvPr>
            <p:ph type="sldNum" sz="quarter" idx="22"/>
          </p:nvPr>
        </p:nvSpPr>
        <p:spPr/>
        <p:txBody>
          <a:bodyPr/>
          <a:lstStyle>
            <a:lvl1pPr>
              <a:defRPr sz="100">
                <a:solidFill>
                  <a:schemeClr val="bg1">
                    <a:alpha val="0"/>
                  </a:schemeClr>
                </a:solidFill>
              </a:defRPr>
            </a:lvl1pPr>
          </a:lstStyle>
          <a:p>
            <a:pPr>
              <a:defRPr/>
            </a:pPr>
            <a:r>
              <a:rPr lang="en-US">
                <a:solidFill>
                  <a:prstClr val="white">
                    <a:alpha val="0"/>
                  </a:prstClr>
                </a:solidFill>
              </a:rPr>
              <a:t>Page: </a:t>
            </a:r>
            <a:fld id="{A170035D-6B8C-439A-85EA-19B5ADE5A975}" type="slidenum">
              <a:rPr lang="en-US">
                <a:solidFill>
                  <a:prstClr val="white">
                    <a:alpha val="0"/>
                  </a:prstClr>
                </a:solidFill>
              </a:rPr>
              <a:pPr>
                <a:defRPr/>
              </a:pPr>
              <a:t>‹#›</a:t>
            </a:fld>
            <a:endParaRPr lang="en-US">
              <a:solidFill>
                <a:prstClr val="white">
                  <a:alpha val="0"/>
                </a:prstClr>
              </a:solidFill>
            </a:endParaRPr>
          </a:p>
        </p:txBody>
      </p:sp>
      <p:sp>
        <p:nvSpPr>
          <p:cNvPr id="19" name="Espace réservé du pied de page 11"/>
          <p:cNvSpPr>
            <a:spLocks noGrp="1"/>
          </p:cNvSpPr>
          <p:nvPr>
            <p:ph type="ftr" sz="quarter" idx="23"/>
          </p:nvPr>
        </p:nvSpPr>
        <p:spPr>
          <a:xfrm>
            <a:off x="468313" y="523875"/>
            <a:ext cx="4824412" cy="360363"/>
          </a:xfrm>
        </p:spPr>
        <p:txBody>
          <a:bodyPr/>
          <a:lstStyle>
            <a:lvl1pPr algn="l">
              <a:defRPr sz="1800" b="0">
                <a:solidFill>
                  <a:schemeClr val="bg1"/>
                </a:solidFill>
              </a:defRPr>
            </a:lvl1pPr>
          </a:lstStyle>
          <a:p>
            <a:pPr>
              <a:defRPr/>
            </a:pPr>
            <a:r>
              <a:rPr lang="en-US">
                <a:solidFill>
                  <a:prstClr val="white"/>
                </a:solidFill>
              </a:rPr>
              <a:t>#</a:t>
            </a:r>
            <a:r>
              <a:rPr lang="en-US" err="1">
                <a:solidFill>
                  <a:prstClr val="white"/>
                </a:solidFill>
              </a:rPr>
              <a:t>vaccineswork</a:t>
            </a:r>
            <a:endParaRPr lang="en-US">
              <a:solidFill>
                <a:prstClr val="white"/>
              </a:solidFill>
            </a:endParaRPr>
          </a:p>
        </p:txBody>
      </p:sp>
    </p:spTree>
    <p:extLst>
      <p:ext uri="{BB962C8B-B14F-4D97-AF65-F5344CB8AC3E}">
        <p14:creationId xmlns:p14="http://schemas.microsoft.com/office/powerpoint/2010/main" val="377787817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Chapter_Layout">
    <p:spTree>
      <p:nvGrpSpPr>
        <p:cNvPr id="1" name=""/>
        <p:cNvGrpSpPr/>
        <p:nvPr/>
      </p:nvGrpSpPr>
      <p:grpSpPr>
        <a:xfrm>
          <a:off x="0" y="0"/>
          <a:ext cx="0" cy="0"/>
          <a:chOff x="0" y="0"/>
          <a:chExt cx="0" cy="0"/>
        </a:xfrm>
      </p:grpSpPr>
      <p:pic>
        <p:nvPicPr>
          <p:cNvPr id="6" name="Image 17" descr="FD_03_chap_110x190,5.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gray">
          <a:xfrm>
            <a:off x="0" y="0"/>
            <a:ext cx="39592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 name="Connecteur droit 14"/>
          <p:cNvCxnSpPr/>
          <p:nvPr userDrawn="1"/>
        </p:nvCxnSpPr>
        <p:spPr bwMode="gray">
          <a:xfrm flipH="1">
            <a:off x="3635375" y="2389188"/>
            <a:ext cx="15843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bwMode="gray">
          <a:xfrm>
            <a:off x="3635374" y="1036638"/>
            <a:ext cx="3263901" cy="1268759"/>
          </a:xfrm>
        </p:spPr>
        <p:txBody>
          <a:bodyPr/>
          <a:lstStyle/>
          <a:p>
            <a:r>
              <a:rPr lang="en-US" noProof="0" smtClean="0"/>
              <a:t>Click to edit Master title style</a:t>
            </a:r>
            <a:endParaRPr lang="en-US" noProof="0" dirty="0"/>
          </a:p>
        </p:txBody>
      </p:sp>
      <p:sp>
        <p:nvSpPr>
          <p:cNvPr id="10" name="Espace réservé du texte 9"/>
          <p:cNvSpPr>
            <a:spLocks noGrp="1"/>
          </p:cNvSpPr>
          <p:nvPr>
            <p:ph type="body" sz="quarter" idx="13"/>
          </p:nvPr>
        </p:nvSpPr>
        <p:spPr bwMode="gray">
          <a:xfrm>
            <a:off x="3635376" y="2574000"/>
            <a:ext cx="3263900" cy="3447388"/>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a:p>
        </p:txBody>
      </p:sp>
      <p:sp>
        <p:nvSpPr>
          <p:cNvPr id="14" name="Espace réservé du texte 9"/>
          <p:cNvSpPr>
            <a:spLocks noGrp="1"/>
          </p:cNvSpPr>
          <p:nvPr>
            <p:ph type="body" sz="quarter" idx="14"/>
          </p:nvPr>
        </p:nvSpPr>
        <p:spPr bwMode="gray">
          <a:xfrm>
            <a:off x="0" y="139974"/>
            <a:ext cx="2628000" cy="5017814"/>
          </a:xfrm>
        </p:spPr>
        <p:txBody>
          <a:bodyPr/>
          <a:lstStyle>
            <a:lvl1pPr algn="r">
              <a:defRPr sz="16600" b="1">
                <a:solidFill>
                  <a:schemeClr val="bg1"/>
                </a:solidFill>
              </a:defRPr>
            </a:lvl1pPr>
          </a:lstStyle>
          <a:p>
            <a:pPr lvl="0"/>
            <a:r>
              <a:rPr lang="en-US" noProof="0" smtClean="0"/>
              <a:t>Click to edit Master text styles</a:t>
            </a:r>
          </a:p>
        </p:txBody>
      </p:sp>
      <p:sp>
        <p:nvSpPr>
          <p:cNvPr id="19" name="Espace réservé pour une image  17"/>
          <p:cNvSpPr>
            <a:spLocks noGrp="1"/>
          </p:cNvSpPr>
          <p:nvPr>
            <p:ph type="pic" sz="quarter" idx="18"/>
          </p:nvPr>
        </p:nvSpPr>
        <p:spPr bwMode="gray">
          <a:xfrm>
            <a:off x="7254332" y="132082"/>
            <a:ext cx="1899827" cy="5812641"/>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1668519 w 3913244"/>
              <a:gd name="connsiteY0" fmla="*/ 0 h 5183692"/>
              <a:gd name="connsiteX1" fmla="*/ 3913244 w 3913244"/>
              <a:gd name="connsiteY1" fmla="*/ 0 h 5183692"/>
              <a:gd name="connsiteX2" fmla="*/ 3913244 w 3913244"/>
              <a:gd name="connsiteY2" fmla="*/ 5157788 h 5183692"/>
              <a:gd name="connsiteX3" fmla="*/ 2456872 w 3913244"/>
              <a:gd name="connsiteY3" fmla="*/ 5183633 h 5183692"/>
              <a:gd name="connsiteX4" fmla="*/ 205340 w 3913244"/>
              <a:gd name="connsiteY4" fmla="*/ 2562613 h 5183692"/>
              <a:gd name="connsiteX5" fmla="*/ 1668519 w 3913244"/>
              <a:gd name="connsiteY5" fmla="*/ 0 h 5183692"/>
              <a:gd name="connsiteX0" fmla="*/ 1668519 w 3923404"/>
              <a:gd name="connsiteY0" fmla="*/ 0 h 5939409"/>
              <a:gd name="connsiteX1" fmla="*/ 3913244 w 3923404"/>
              <a:gd name="connsiteY1" fmla="*/ 0 h 5939409"/>
              <a:gd name="connsiteX2" fmla="*/ 3923404 w 3923404"/>
              <a:gd name="connsiteY2" fmla="*/ 5939409 h 5939409"/>
              <a:gd name="connsiteX3" fmla="*/ 2456872 w 3923404"/>
              <a:gd name="connsiteY3" fmla="*/ 5183633 h 5939409"/>
              <a:gd name="connsiteX4" fmla="*/ 205340 w 3923404"/>
              <a:gd name="connsiteY4" fmla="*/ 2562613 h 5939409"/>
              <a:gd name="connsiteX5" fmla="*/ 1668519 w 3923404"/>
              <a:gd name="connsiteY5" fmla="*/ 0 h 5939409"/>
              <a:gd name="connsiteX0" fmla="*/ 1668519 w 3923404"/>
              <a:gd name="connsiteY0" fmla="*/ 0 h 5939409"/>
              <a:gd name="connsiteX1" fmla="*/ 3913244 w 3923404"/>
              <a:gd name="connsiteY1" fmla="*/ 0 h 5939409"/>
              <a:gd name="connsiteX2" fmla="*/ 3923404 w 3923404"/>
              <a:gd name="connsiteY2" fmla="*/ 5939409 h 5939409"/>
              <a:gd name="connsiteX3" fmla="*/ 2456872 w 3923404"/>
              <a:gd name="connsiteY3" fmla="*/ 5183633 h 5939409"/>
              <a:gd name="connsiteX4" fmla="*/ 205340 w 3923404"/>
              <a:gd name="connsiteY4" fmla="*/ 2562613 h 5939409"/>
              <a:gd name="connsiteX5" fmla="*/ 1668519 w 3923404"/>
              <a:gd name="connsiteY5" fmla="*/ 0 h 5939409"/>
              <a:gd name="connsiteX0" fmla="*/ 1696047 w 3950932"/>
              <a:gd name="connsiteY0" fmla="*/ 0 h 5939409"/>
              <a:gd name="connsiteX1" fmla="*/ 3940772 w 3950932"/>
              <a:gd name="connsiteY1" fmla="*/ 0 h 5939409"/>
              <a:gd name="connsiteX2" fmla="*/ 3950932 w 3950932"/>
              <a:gd name="connsiteY2" fmla="*/ 5939409 h 5939409"/>
              <a:gd name="connsiteX3" fmla="*/ 2484400 w 3950932"/>
              <a:gd name="connsiteY3" fmla="*/ 5183633 h 5939409"/>
              <a:gd name="connsiteX4" fmla="*/ 232868 w 3950932"/>
              <a:gd name="connsiteY4" fmla="*/ 2562613 h 5939409"/>
              <a:gd name="connsiteX5" fmla="*/ 1696047 w 3950932"/>
              <a:gd name="connsiteY5" fmla="*/ 0 h 5939409"/>
              <a:gd name="connsiteX0" fmla="*/ 1463179 w 3718064"/>
              <a:gd name="connsiteY0" fmla="*/ 0 h 5983194"/>
              <a:gd name="connsiteX1" fmla="*/ 3707904 w 3718064"/>
              <a:gd name="connsiteY1" fmla="*/ 0 h 5983194"/>
              <a:gd name="connsiteX2" fmla="*/ 3718064 w 3718064"/>
              <a:gd name="connsiteY2" fmla="*/ 5939409 h 5983194"/>
              <a:gd name="connsiteX3" fmla="*/ 0 w 3718064"/>
              <a:gd name="connsiteY3" fmla="*/ 2562613 h 5983194"/>
              <a:gd name="connsiteX4" fmla="*/ 1463179 w 3718064"/>
              <a:gd name="connsiteY4" fmla="*/ 0 h 5983194"/>
              <a:gd name="connsiteX0" fmla="*/ 1464005 w 3718890"/>
              <a:gd name="connsiteY0" fmla="*/ 0 h 5987401"/>
              <a:gd name="connsiteX1" fmla="*/ 3708730 w 3718890"/>
              <a:gd name="connsiteY1" fmla="*/ 0 h 5987401"/>
              <a:gd name="connsiteX2" fmla="*/ 3718890 w 3718890"/>
              <a:gd name="connsiteY2" fmla="*/ 5939409 h 5987401"/>
              <a:gd name="connsiteX3" fmla="*/ 826 w 3718890"/>
              <a:gd name="connsiteY3" fmla="*/ 2562613 h 5987401"/>
              <a:gd name="connsiteX4" fmla="*/ 1464005 w 3718890"/>
              <a:gd name="connsiteY4" fmla="*/ 0 h 5987401"/>
              <a:gd name="connsiteX0" fmla="*/ 1267 w 2256152"/>
              <a:gd name="connsiteY0" fmla="*/ 0 h 6002954"/>
              <a:gd name="connsiteX1" fmla="*/ 2245992 w 2256152"/>
              <a:gd name="connsiteY1" fmla="*/ 0 h 6002954"/>
              <a:gd name="connsiteX2" fmla="*/ 2256152 w 2256152"/>
              <a:gd name="connsiteY2" fmla="*/ 5939409 h 6002954"/>
              <a:gd name="connsiteX3" fmla="*/ 956168 w 2256152"/>
              <a:gd name="connsiteY3" fmla="*/ 3273178 h 6002954"/>
              <a:gd name="connsiteX4" fmla="*/ 1267 w 2256152"/>
              <a:gd name="connsiteY4" fmla="*/ 0 h 6002954"/>
              <a:gd name="connsiteX0" fmla="*/ 2 w 1299986"/>
              <a:gd name="connsiteY0" fmla="*/ 3321709 h 6044422"/>
              <a:gd name="connsiteX1" fmla="*/ 1289826 w 1299986"/>
              <a:gd name="connsiteY1" fmla="*/ 48531 h 6044422"/>
              <a:gd name="connsiteX2" fmla="*/ 1299986 w 1299986"/>
              <a:gd name="connsiteY2" fmla="*/ 5987940 h 6044422"/>
              <a:gd name="connsiteX3" fmla="*/ 2 w 1299986"/>
              <a:gd name="connsiteY3" fmla="*/ 3321709 h 6044422"/>
              <a:gd name="connsiteX0" fmla="*/ 2 w 1299986"/>
              <a:gd name="connsiteY0" fmla="*/ 3273178 h 5995891"/>
              <a:gd name="connsiteX1" fmla="*/ 1289826 w 1299986"/>
              <a:gd name="connsiteY1" fmla="*/ 0 h 5995891"/>
              <a:gd name="connsiteX2" fmla="*/ 1299986 w 1299986"/>
              <a:gd name="connsiteY2" fmla="*/ 5939409 h 5995891"/>
              <a:gd name="connsiteX3" fmla="*/ 2 w 1299986"/>
              <a:gd name="connsiteY3" fmla="*/ 3273178 h 5995891"/>
              <a:gd name="connsiteX0" fmla="*/ 2 w 1299986"/>
              <a:gd name="connsiteY0" fmla="*/ 3273178 h 5995891"/>
              <a:gd name="connsiteX1" fmla="*/ 1289826 w 1299986"/>
              <a:gd name="connsiteY1" fmla="*/ 0 h 5995891"/>
              <a:gd name="connsiteX2" fmla="*/ 1299986 w 1299986"/>
              <a:gd name="connsiteY2" fmla="*/ 5939409 h 5995891"/>
              <a:gd name="connsiteX3" fmla="*/ 2 w 1299986"/>
              <a:gd name="connsiteY3" fmla="*/ 3273178 h 5995891"/>
              <a:gd name="connsiteX0" fmla="*/ 2 w 1299986"/>
              <a:gd name="connsiteY0" fmla="*/ 3273178 h 5995891"/>
              <a:gd name="connsiteX1" fmla="*/ 1289826 w 1299986"/>
              <a:gd name="connsiteY1" fmla="*/ 0 h 5995891"/>
              <a:gd name="connsiteX2" fmla="*/ 1299986 w 1299986"/>
              <a:gd name="connsiteY2" fmla="*/ 5939409 h 5995891"/>
              <a:gd name="connsiteX3" fmla="*/ 2 w 1299986"/>
              <a:gd name="connsiteY3" fmla="*/ 3273178 h 5995891"/>
              <a:gd name="connsiteX0" fmla="*/ 2 w 1299986"/>
              <a:gd name="connsiteY0" fmla="*/ 2725028 h 5445777"/>
              <a:gd name="connsiteX1" fmla="*/ 1289826 w 1299986"/>
              <a:gd name="connsiteY1" fmla="*/ 0 h 5445777"/>
              <a:gd name="connsiteX2" fmla="*/ 1299986 w 1299986"/>
              <a:gd name="connsiteY2" fmla="*/ 5391259 h 5445777"/>
              <a:gd name="connsiteX3" fmla="*/ 2 w 1299986"/>
              <a:gd name="connsiteY3" fmla="*/ 2725028 h 5445777"/>
              <a:gd name="connsiteX0" fmla="*/ 2 w 1299986"/>
              <a:gd name="connsiteY0" fmla="*/ 3141216 h 5863443"/>
              <a:gd name="connsiteX1" fmla="*/ 1289826 w 1299986"/>
              <a:gd name="connsiteY1" fmla="*/ 0 h 5863443"/>
              <a:gd name="connsiteX2" fmla="*/ 1299986 w 1299986"/>
              <a:gd name="connsiteY2" fmla="*/ 5807447 h 5863443"/>
              <a:gd name="connsiteX3" fmla="*/ 2 w 1299986"/>
              <a:gd name="connsiteY3" fmla="*/ 3141216 h 5863443"/>
              <a:gd name="connsiteX0" fmla="*/ 2 w 1299986"/>
              <a:gd name="connsiteY0" fmla="*/ 3141216 h 5863444"/>
              <a:gd name="connsiteX1" fmla="*/ 1289826 w 1299986"/>
              <a:gd name="connsiteY1" fmla="*/ 0 h 5863444"/>
              <a:gd name="connsiteX2" fmla="*/ 1299986 w 1299986"/>
              <a:gd name="connsiteY2" fmla="*/ 5807447 h 5863444"/>
              <a:gd name="connsiteX3" fmla="*/ 2 w 1299986"/>
              <a:gd name="connsiteY3" fmla="*/ 3141216 h 5863444"/>
              <a:gd name="connsiteX0" fmla="*/ 1 w 1889265"/>
              <a:gd name="connsiteY0" fmla="*/ 3851780 h 5885741"/>
              <a:gd name="connsiteX1" fmla="*/ 1879105 w 1889265"/>
              <a:gd name="connsiteY1" fmla="*/ 0 h 5885741"/>
              <a:gd name="connsiteX2" fmla="*/ 1889265 w 1889265"/>
              <a:gd name="connsiteY2" fmla="*/ 5807447 h 5885741"/>
              <a:gd name="connsiteX3" fmla="*/ 1 w 1889265"/>
              <a:gd name="connsiteY3" fmla="*/ 3851780 h 5885741"/>
              <a:gd name="connsiteX0" fmla="*/ 694 w 1889958"/>
              <a:gd name="connsiteY0" fmla="*/ 3851780 h 5898819"/>
              <a:gd name="connsiteX1" fmla="*/ 1879798 w 1889958"/>
              <a:gd name="connsiteY1" fmla="*/ 0 h 5898819"/>
              <a:gd name="connsiteX2" fmla="*/ 1889958 w 1889958"/>
              <a:gd name="connsiteY2" fmla="*/ 5807447 h 5898819"/>
              <a:gd name="connsiteX3" fmla="*/ 694 w 1889958"/>
              <a:gd name="connsiteY3" fmla="*/ 3851780 h 5898819"/>
              <a:gd name="connsiteX0" fmla="*/ 694 w 1889958"/>
              <a:gd name="connsiteY0" fmla="*/ 3740120 h 5892762"/>
              <a:gd name="connsiteX1" fmla="*/ 1879798 w 1889958"/>
              <a:gd name="connsiteY1" fmla="*/ 0 h 5892762"/>
              <a:gd name="connsiteX2" fmla="*/ 1889958 w 1889958"/>
              <a:gd name="connsiteY2" fmla="*/ 5807447 h 5892762"/>
              <a:gd name="connsiteX3" fmla="*/ 694 w 1889958"/>
              <a:gd name="connsiteY3" fmla="*/ 3740120 h 5892762"/>
              <a:gd name="connsiteX0" fmla="*/ 690 w 1900114"/>
              <a:gd name="connsiteY0" fmla="*/ 3811177 h 5896524"/>
              <a:gd name="connsiteX1" fmla="*/ 1889954 w 1900114"/>
              <a:gd name="connsiteY1" fmla="*/ 0 h 5896524"/>
              <a:gd name="connsiteX2" fmla="*/ 1900114 w 1900114"/>
              <a:gd name="connsiteY2" fmla="*/ 5807447 h 5896524"/>
              <a:gd name="connsiteX3" fmla="*/ 690 w 1900114"/>
              <a:gd name="connsiteY3" fmla="*/ 3811177 h 5896524"/>
              <a:gd name="connsiteX0" fmla="*/ 690 w 1900114"/>
              <a:gd name="connsiteY0" fmla="*/ 3811177 h 5807447"/>
              <a:gd name="connsiteX1" fmla="*/ 1889954 w 1900114"/>
              <a:gd name="connsiteY1" fmla="*/ 0 h 5807447"/>
              <a:gd name="connsiteX2" fmla="*/ 1900114 w 1900114"/>
              <a:gd name="connsiteY2" fmla="*/ 5807447 h 5807447"/>
              <a:gd name="connsiteX3" fmla="*/ 690 w 1900114"/>
              <a:gd name="connsiteY3" fmla="*/ 3811177 h 5807447"/>
              <a:gd name="connsiteX0" fmla="*/ 690 w 1900114"/>
              <a:gd name="connsiteY0" fmla="*/ 3811177 h 5807447"/>
              <a:gd name="connsiteX1" fmla="*/ 1889954 w 1900114"/>
              <a:gd name="connsiteY1" fmla="*/ 0 h 5807447"/>
              <a:gd name="connsiteX2" fmla="*/ 1900114 w 1900114"/>
              <a:gd name="connsiteY2" fmla="*/ 5807447 h 5807447"/>
              <a:gd name="connsiteX3" fmla="*/ 690 w 1900114"/>
              <a:gd name="connsiteY3" fmla="*/ 3811177 h 5807447"/>
              <a:gd name="connsiteX0" fmla="*/ 403 w 1899827"/>
              <a:gd name="connsiteY0" fmla="*/ 3811177 h 5807447"/>
              <a:gd name="connsiteX1" fmla="*/ 1889667 w 1899827"/>
              <a:gd name="connsiteY1" fmla="*/ 0 h 5807447"/>
              <a:gd name="connsiteX2" fmla="*/ 1899827 w 1899827"/>
              <a:gd name="connsiteY2" fmla="*/ 5807447 h 5807447"/>
              <a:gd name="connsiteX3" fmla="*/ 403 w 1899827"/>
              <a:gd name="connsiteY3" fmla="*/ 3811177 h 5807447"/>
            </a:gdLst>
            <a:ahLst/>
            <a:cxnLst>
              <a:cxn ang="0">
                <a:pos x="connsiteX0" y="connsiteY0"/>
              </a:cxn>
              <a:cxn ang="0">
                <a:pos x="connsiteX1" y="connsiteY1"/>
              </a:cxn>
              <a:cxn ang="0">
                <a:pos x="connsiteX2" y="connsiteY2"/>
              </a:cxn>
              <a:cxn ang="0">
                <a:pos x="connsiteX3" y="connsiteY3"/>
              </a:cxn>
            </a:cxnLst>
            <a:rect l="l" t="t" r="r" b="b"/>
            <a:pathLst>
              <a:path w="1899827" h="5807447">
                <a:moveTo>
                  <a:pt x="403" y="3811177"/>
                </a:moveTo>
                <a:cubicBezTo>
                  <a:pt x="-31770" y="2467685"/>
                  <a:pt x="1876203" y="854946"/>
                  <a:pt x="1889667" y="0"/>
                </a:cubicBezTo>
                <a:cubicBezTo>
                  <a:pt x="1893054" y="1979803"/>
                  <a:pt x="1896440" y="3827644"/>
                  <a:pt x="1899827" y="5807447"/>
                </a:cubicBezTo>
                <a:cubicBezTo>
                  <a:pt x="1007523" y="5706703"/>
                  <a:pt x="32576" y="5154669"/>
                  <a:pt x="403" y="3811177"/>
                </a:cubicBezTo>
                <a:close/>
              </a:path>
            </a:pathLst>
          </a:custGeom>
          <a:solidFill>
            <a:schemeClr val="bg2"/>
          </a:solidFill>
          <a:ln w="3175">
            <a:noFill/>
          </a:ln>
        </p:spPr>
        <p:txBody>
          <a:bodyPr tIns="720000" rtlCol="0" anchor="ctr">
            <a:noAutofit/>
          </a:bodyPr>
          <a:lstStyle>
            <a:lvl1pPr algn="ctr">
              <a:defRPr sz="1500">
                <a:solidFill>
                  <a:schemeClr val="bg1"/>
                </a:solidFill>
              </a:defRPr>
            </a:lvl1pPr>
          </a:lstStyle>
          <a:p>
            <a:pPr lvl="0"/>
            <a:r>
              <a:rPr lang="en-US" noProof="0" smtClean="0"/>
              <a:t>Click icon to add picture</a:t>
            </a:r>
            <a:endParaRPr lang="en-US" noProof="0" dirty="0"/>
          </a:p>
        </p:txBody>
      </p:sp>
      <p:sp>
        <p:nvSpPr>
          <p:cNvPr id="8" name="Espace réservé de la date 10"/>
          <p:cNvSpPr>
            <a:spLocks noGrp="1"/>
          </p:cNvSpPr>
          <p:nvPr>
            <p:ph type="dt" sz="half" idx="19"/>
          </p:nvPr>
        </p:nvSpPr>
        <p:spPr/>
        <p:txBody>
          <a:bodyPr/>
          <a:lstStyle>
            <a:lvl1pPr>
              <a:defRPr/>
            </a:lvl1pPr>
          </a:lstStyle>
          <a:p>
            <a:pPr>
              <a:defRPr/>
            </a:pPr>
            <a:r>
              <a:rPr lang="en-US">
                <a:solidFill>
                  <a:prstClr val="white">
                    <a:alpha val="0"/>
                  </a:prstClr>
                </a:solidFill>
              </a:rPr>
              <a:t>Date</a:t>
            </a:r>
          </a:p>
        </p:txBody>
      </p:sp>
      <p:sp>
        <p:nvSpPr>
          <p:cNvPr id="9" name="Espace réservé du numéro de diapositive 11"/>
          <p:cNvSpPr>
            <a:spLocks noGrp="1"/>
          </p:cNvSpPr>
          <p:nvPr>
            <p:ph type="sldNum" sz="quarter" idx="20"/>
          </p:nvPr>
        </p:nvSpPr>
        <p:spPr/>
        <p:txBody>
          <a:bodyPr/>
          <a:lstStyle>
            <a:lvl1pPr>
              <a:defRPr/>
            </a:lvl1pPr>
          </a:lstStyle>
          <a:p>
            <a:pPr>
              <a:defRPr/>
            </a:pPr>
            <a:fld id="{669CD8F2-86ED-43C7-A24E-82A206DEE6AE}" type="slidenum">
              <a:rPr lang="en-US">
                <a:solidFill>
                  <a:srgbClr val="343434"/>
                </a:solidFill>
              </a:rPr>
              <a:pPr>
                <a:defRPr/>
              </a:pPr>
              <a:t>‹#›</a:t>
            </a:fld>
            <a:endParaRPr lang="en-US">
              <a:solidFill>
                <a:srgbClr val="343434"/>
              </a:solidFill>
            </a:endParaRPr>
          </a:p>
        </p:txBody>
      </p:sp>
      <p:sp>
        <p:nvSpPr>
          <p:cNvPr id="11" name="Espace réservé du pied de page 12"/>
          <p:cNvSpPr>
            <a:spLocks noGrp="1"/>
          </p:cNvSpPr>
          <p:nvPr>
            <p:ph type="ftr" sz="quarter" idx="21"/>
          </p:nvPr>
        </p:nvSpPr>
        <p:spPr/>
        <p:txBody>
          <a:bodyPr/>
          <a:lstStyle>
            <a:lvl1pPr>
              <a:defRPr/>
            </a:lvl1pPr>
          </a:lstStyle>
          <a:p>
            <a:pPr>
              <a:defRPr/>
            </a:pPr>
            <a:r>
              <a:rPr lang="en-US">
                <a:solidFill>
                  <a:srgbClr val="005CB9"/>
                </a:solidFill>
              </a:rPr>
              <a:t>#</a:t>
            </a:r>
            <a:r>
              <a:rPr lang="en-US" err="1">
                <a:solidFill>
                  <a:srgbClr val="005CB9"/>
                </a:solidFill>
              </a:rPr>
              <a:t>vaccineswork</a:t>
            </a:r>
            <a:endParaRPr lang="en-US">
              <a:solidFill>
                <a:srgbClr val="005CB9"/>
              </a:solidFill>
            </a:endParaRPr>
          </a:p>
        </p:txBody>
      </p:sp>
    </p:spTree>
    <p:extLst>
      <p:ext uri="{BB962C8B-B14F-4D97-AF65-F5344CB8AC3E}">
        <p14:creationId xmlns:p14="http://schemas.microsoft.com/office/powerpoint/2010/main" val="262369034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cSld name="Content_Layout">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en-US" noProof="0" smtClean="0"/>
              <a:t>Click to edit Master title style</a:t>
            </a:r>
            <a:endParaRPr lang="en-US" noProof="0" dirty="0"/>
          </a:p>
        </p:txBody>
      </p:sp>
      <p:sp>
        <p:nvSpPr>
          <p:cNvPr id="3" name="Espace réservé du contenu 2"/>
          <p:cNvSpPr>
            <a:spLocks noGrp="1"/>
          </p:cNvSpPr>
          <p:nvPr>
            <p:ph idx="1"/>
          </p:nvPr>
        </p:nvSpPr>
        <p:spPr bwMode="gray"/>
        <p:txBody>
          <a:bodyPr/>
          <a:lstStyle>
            <a:lvl2pPr>
              <a:defRPr/>
            </a:lvl2pPr>
            <a:lvl3pPr>
              <a:defRPr/>
            </a:lvl3pPr>
            <a:lvl4pPr>
              <a:defRPr baseline="0"/>
            </a:lvl4pPr>
            <a:lvl5pPr>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a:p>
        </p:txBody>
      </p:sp>
      <p:sp>
        <p:nvSpPr>
          <p:cNvPr id="4" name="Espace réservé de la date 3"/>
          <p:cNvSpPr>
            <a:spLocks noGrp="1"/>
          </p:cNvSpPr>
          <p:nvPr>
            <p:ph type="dt" sz="half" idx="10"/>
          </p:nvPr>
        </p:nvSpPr>
        <p:spPr/>
        <p:txBody>
          <a:bodyPr/>
          <a:lstStyle>
            <a:lvl1pPr>
              <a:defRPr/>
            </a:lvl1pPr>
          </a:lstStyle>
          <a:p>
            <a:pPr>
              <a:defRPr/>
            </a:pPr>
            <a:r>
              <a:rPr lang="en-US">
                <a:solidFill>
                  <a:prstClr val="white">
                    <a:alpha val="0"/>
                  </a:prstClr>
                </a:solidFill>
              </a:rPr>
              <a:t>Date</a:t>
            </a:r>
          </a:p>
        </p:txBody>
      </p:sp>
      <p:sp>
        <p:nvSpPr>
          <p:cNvPr id="5" name="Espace réservé du pied de page 4"/>
          <p:cNvSpPr>
            <a:spLocks noGrp="1"/>
          </p:cNvSpPr>
          <p:nvPr>
            <p:ph type="ftr" sz="quarter" idx="11"/>
          </p:nvPr>
        </p:nvSpPr>
        <p:spPr/>
        <p:txBody>
          <a:bodyPr/>
          <a:lstStyle>
            <a:lvl1pPr>
              <a:defRPr/>
            </a:lvl1pPr>
          </a:lstStyle>
          <a:p>
            <a:pPr>
              <a:defRPr/>
            </a:pPr>
            <a:r>
              <a:rPr lang="en-US">
                <a:solidFill>
                  <a:srgbClr val="005CB9"/>
                </a:solidFill>
              </a:rPr>
              <a:t>#</a:t>
            </a:r>
            <a:r>
              <a:rPr lang="en-US" err="1">
                <a:solidFill>
                  <a:srgbClr val="005CB9"/>
                </a:solidFill>
              </a:rPr>
              <a:t>vaccineswork</a:t>
            </a:r>
            <a:endParaRPr lang="en-US">
              <a:solidFill>
                <a:srgbClr val="005CB9"/>
              </a:solidFill>
            </a:endParaRPr>
          </a:p>
        </p:txBody>
      </p:sp>
      <p:sp>
        <p:nvSpPr>
          <p:cNvPr id="6" name="Espace réservé du numéro de diapositive 5"/>
          <p:cNvSpPr>
            <a:spLocks noGrp="1"/>
          </p:cNvSpPr>
          <p:nvPr>
            <p:ph type="sldNum" sz="quarter" idx="12"/>
          </p:nvPr>
        </p:nvSpPr>
        <p:spPr/>
        <p:txBody>
          <a:bodyPr/>
          <a:lstStyle>
            <a:lvl1pPr>
              <a:defRPr/>
            </a:lvl1pPr>
          </a:lstStyle>
          <a:p>
            <a:pPr>
              <a:defRPr/>
            </a:pPr>
            <a:fld id="{02A591CC-FF3A-423F-AEE4-347403BE7256}" type="slidenum">
              <a:rPr lang="en-US">
                <a:solidFill>
                  <a:srgbClr val="343434"/>
                </a:solidFill>
              </a:rPr>
              <a:pPr>
                <a:defRPr/>
              </a:pPr>
              <a:t>‹#›</a:t>
            </a:fld>
            <a:endParaRPr lang="en-US">
              <a:solidFill>
                <a:srgbClr val="343434"/>
              </a:solidFill>
            </a:endParaRPr>
          </a:p>
        </p:txBody>
      </p:sp>
    </p:spTree>
    <p:extLst>
      <p:ext uri="{BB962C8B-B14F-4D97-AF65-F5344CB8AC3E}">
        <p14:creationId xmlns:p14="http://schemas.microsoft.com/office/powerpoint/2010/main" val="171372363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Picture_Layout">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en-US" noProof="0" smtClean="0"/>
              <a:t>Click to edit Master title style</a:t>
            </a:r>
            <a:endParaRPr lang="en-US" noProof="0" dirty="0"/>
          </a:p>
        </p:txBody>
      </p:sp>
      <p:sp>
        <p:nvSpPr>
          <p:cNvPr id="3" name="Espace réservé du contenu 2"/>
          <p:cNvSpPr>
            <a:spLocks noGrp="1"/>
          </p:cNvSpPr>
          <p:nvPr>
            <p:ph idx="1"/>
          </p:nvPr>
        </p:nvSpPr>
        <p:spPr bwMode="gray">
          <a:xfrm>
            <a:off x="3635896" y="1304925"/>
            <a:ext cx="4644504" cy="4716463"/>
          </a:xfrm>
        </p:spPr>
        <p:txBody>
          <a:bodyPr/>
          <a:lstStyle>
            <a:lvl2pPr>
              <a:defRPr/>
            </a:lvl2pPr>
            <a:lvl3pPr>
              <a:defRPr/>
            </a:lvl3pPr>
            <a:lvl4pPr>
              <a:defRPr baseline="0"/>
            </a:lvl4pPr>
            <a:lvl5pPr>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a:p>
        </p:txBody>
      </p:sp>
      <p:sp>
        <p:nvSpPr>
          <p:cNvPr id="9" name="Espace réservé pour une image  8"/>
          <p:cNvSpPr>
            <a:spLocks noGrp="1"/>
          </p:cNvSpPr>
          <p:nvPr>
            <p:ph type="pic" sz="quarter" idx="13"/>
          </p:nvPr>
        </p:nvSpPr>
        <p:spPr bwMode="gray">
          <a:xfrm>
            <a:off x="0" y="1341438"/>
            <a:ext cx="3419038" cy="4679950"/>
          </a:xfrm>
        </p:spPr>
        <p:txBody>
          <a:bodyPr tIns="1008000" rtlCol="0" anchor="ctr">
            <a:noAutofit/>
          </a:bodyPr>
          <a:lstStyle>
            <a:lvl1pPr algn="ctr">
              <a:defRPr/>
            </a:lvl1pPr>
          </a:lstStyle>
          <a:p>
            <a:pPr lvl="0"/>
            <a:r>
              <a:rPr lang="en-US" noProof="0" smtClean="0"/>
              <a:t>Click icon to add picture</a:t>
            </a:r>
            <a:endParaRPr lang="en-US" noProof="0" dirty="0"/>
          </a:p>
        </p:txBody>
      </p:sp>
      <p:sp>
        <p:nvSpPr>
          <p:cNvPr id="5" name="Espace réservé de la date 3"/>
          <p:cNvSpPr>
            <a:spLocks noGrp="1"/>
          </p:cNvSpPr>
          <p:nvPr>
            <p:ph type="dt" sz="half" idx="14"/>
          </p:nvPr>
        </p:nvSpPr>
        <p:spPr/>
        <p:txBody>
          <a:bodyPr/>
          <a:lstStyle>
            <a:lvl1pPr>
              <a:defRPr/>
            </a:lvl1pPr>
          </a:lstStyle>
          <a:p>
            <a:pPr>
              <a:defRPr/>
            </a:pPr>
            <a:r>
              <a:rPr lang="en-US">
                <a:solidFill>
                  <a:prstClr val="white">
                    <a:alpha val="0"/>
                  </a:prstClr>
                </a:solidFill>
              </a:rPr>
              <a:t>Date</a:t>
            </a:r>
          </a:p>
        </p:txBody>
      </p:sp>
      <p:sp>
        <p:nvSpPr>
          <p:cNvPr id="6" name="Espace réservé du pied de page 4"/>
          <p:cNvSpPr>
            <a:spLocks noGrp="1"/>
          </p:cNvSpPr>
          <p:nvPr>
            <p:ph type="ftr" sz="quarter" idx="15"/>
          </p:nvPr>
        </p:nvSpPr>
        <p:spPr/>
        <p:txBody>
          <a:bodyPr/>
          <a:lstStyle>
            <a:lvl1pPr>
              <a:defRPr/>
            </a:lvl1pPr>
          </a:lstStyle>
          <a:p>
            <a:pPr>
              <a:defRPr/>
            </a:pPr>
            <a:r>
              <a:rPr lang="en-US">
                <a:solidFill>
                  <a:srgbClr val="005CB9"/>
                </a:solidFill>
              </a:rPr>
              <a:t>#</a:t>
            </a:r>
            <a:r>
              <a:rPr lang="en-US" err="1">
                <a:solidFill>
                  <a:srgbClr val="005CB9"/>
                </a:solidFill>
              </a:rPr>
              <a:t>vaccineswork</a:t>
            </a:r>
            <a:endParaRPr lang="en-US">
              <a:solidFill>
                <a:srgbClr val="005CB9"/>
              </a:solidFill>
            </a:endParaRPr>
          </a:p>
        </p:txBody>
      </p:sp>
      <p:sp>
        <p:nvSpPr>
          <p:cNvPr id="7" name="Espace réservé du numéro de diapositive 5"/>
          <p:cNvSpPr>
            <a:spLocks noGrp="1"/>
          </p:cNvSpPr>
          <p:nvPr>
            <p:ph type="sldNum" sz="quarter" idx="16"/>
          </p:nvPr>
        </p:nvSpPr>
        <p:spPr/>
        <p:txBody>
          <a:bodyPr/>
          <a:lstStyle>
            <a:lvl1pPr>
              <a:defRPr/>
            </a:lvl1pPr>
          </a:lstStyle>
          <a:p>
            <a:pPr>
              <a:defRPr/>
            </a:pPr>
            <a:fld id="{D8886677-8A24-41A7-8E0F-301076E1EA36}" type="slidenum">
              <a:rPr lang="en-US">
                <a:solidFill>
                  <a:srgbClr val="343434"/>
                </a:solidFill>
              </a:rPr>
              <a:pPr>
                <a:defRPr/>
              </a:pPr>
              <a:t>‹#›</a:t>
            </a:fld>
            <a:endParaRPr lang="en-US">
              <a:solidFill>
                <a:srgbClr val="343434"/>
              </a:solidFill>
            </a:endParaRPr>
          </a:p>
        </p:txBody>
      </p:sp>
    </p:spTree>
    <p:extLst>
      <p:ext uri="{BB962C8B-B14F-4D97-AF65-F5344CB8AC3E}">
        <p14:creationId xmlns:p14="http://schemas.microsoft.com/office/powerpoint/2010/main" val="136272599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25522096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ext&amp;Content_Layout">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en-US" noProof="0" smtClean="0"/>
              <a:t>Click to edit Master title style</a:t>
            </a:r>
            <a:endParaRPr lang="en-US" noProof="0"/>
          </a:p>
        </p:txBody>
      </p:sp>
      <p:sp>
        <p:nvSpPr>
          <p:cNvPr id="3" name="Espace réservé du contenu 2"/>
          <p:cNvSpPr>
            <a:spLocks noGrp="1"/>
          </p:cNvSpPr>
          <p:nvPr>
            <p:ph idx="1"/>
          </p:nvPr>
        </p:nvSpPr>
        <p:spPr bwMode="gray">
          <a:xfrm>
            <a:off x="935038" y="2781388"/>
            <a:ext cx="7345362" cy="3240000"/>
          </a:xfrm>
        </p:spPr>
        <p:txBody>
          <a:bodyPr/>
          <a:lstStyle>
            <a:lvl2pPr>
              <a:defRPr/>
            </a:lvl2pPr>
            <a:lvl3pPr>
              <a:defRPr/>
            </a:lvl3pPr>
            <a:lvl4pPr>
              <a:defRPr baseline="0"/>
            </a:lvl4pPr>
            <a:lvl5pPr>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a:p>
        </p:txBody>
      </p:sp>
      <p:sp>
        <p:nvSpPr>
          <p:cNvPr id="10" name="Espace réservé du texte 9"/>
          <p:cNvSpPr>
            <a:spLocks noGrp="1"/>
          </p:cNvSpPr>
          <p:nvPr>
            <p:ph type="body" sz="quarter" idx="13"/>
          </p:nvPr>
        </p:nvSpPr>
        <p:spPr bwMode="gray">
          <a:xfrm>
            <a:off x="935038" y="1304924"/>
            <a:ext cx="7345362" cy="1260000"/>
          </a:xfrm>
        </p:spPr>
        <p:txBody>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a:p>
        </p:txBody>
      </p:sp>
      <p:sp>
        <p:nvSpPr>
          <p:cNvPr id="5" name="Espace réservé de la date 3"/>
          <p:cNvSpPr>
            <a:spLocks noGrp="1"/>
          </p:cNvSpPr>
          <p:nvPr>
            <p:ph type="dt" sz="half" idx="14"/>
          </p:nvPr>
        </p:nvSpPr>
        <p:spPr/>
        <p:txBody>
          <a:bodyPr/>
          <a:lstStyle>
            <a:lvl1pPr>
              <a:defRPr/>
            </a:lvl1pPr>
          </a:lstStyle>
          <a:p>
            <a:pPr>
              <a:defRPr/>
            </a:pPr>
            <a:r>
              <a:rPr lang="en-US">
                <a:solidFill>
                  <a:prstClr val="white">
                    <a:alpha val="0"/>
                  </a:prstClr>
                </a:solidFill>
              </a:rPr>
              <a:t>Date</a:t>
            </a:r>
          </a:p>
        </p:txBody>
      </p:sp>
      <p:sp>
        <p:nvSpPr>
          <p:cNvPr id="6" name="Espace réservé du pied de page 4"/>
          <p:cNvSpPr>
            <a:spLocks noGrp="1"/>
          </p:cNvSpPr>
          <p:nvPr>
            <p:ph type="ftr" sz="quarter" idx="15"/>
          </p:nvPr>
        </p:nvSpPr>
        <p:spPr/>
        <p:txBody>
          <a:bodyPr/>
          <a:lstStyle>
            <a:lvl1pPr>
              <a:defRPr/>
            </a:lvl1pPr>
          </a:lstStyle>
          <a:p>
            <a:pPr>
              <a:defRPr/>
            </a:pPr>
            <a:r>
              <a:rPr lang="en-US">
                <a:solidFill>
                  <a:srgbClr val="005CB9"/>
                </a:solidFill>
              </a:rPr>
              <a:t>#</a:t>
            </a:r>
            <a:r>
              <a:rPr lang="en-US" err="1">
                <a:solidFill>
                  <a:srgbClr val="005CB9"/>
                </a:solidFill>
              </a:rPr>
              <a:t>vaccineswork</a:t>
            </a:r>
            <a:endParaRPr lang="en-US">
              <a:solidFill>
                <a:srgbClr val="005CB9"/>
              </a:solidFill>
            </a:endParaRPr>
          </a:p>
        </p:txBody>
      </p:sp>
      <p:sp>
        <p:nvSpPr>
          <p:cNvPr id="7" name="Espace réservé du numéro de diapositive 5"/>
          <p:cNvSpPr>
            <a:spLocks noGrp="1"/>
          </p:cNvSpPr>
          <p:nvPr>
            <p:ph type="sldNum" sz="quarter" idx="16"/>
          </p:nvPr>
        </p:nvSpPr>
        <p:spPr/>
        <p:txBody>
          <a:bodyPr/>
          <a:lstStyle>
            <a:lvl1pPr>
              <a:defRPr/>
            </a:lvl1pPr>
          </a:lstStyle>
          <a:p>
            <a:pPr>
              <a:defRPr/>
            </a:pPr>
            <a:fld id="{8779425B-3CAA-48C9-9B95-57BAD5A3D82E}" type="slidenum">
              <a:rPr lang="en-US">
                <a:solidFill>
                  <a:srgbClr val="343434"/>
                </a:solidFill>
              </a:rPr>
              <a:pPr>
                <a:defRPr/>
              </a:pPr>
              <a:t>‹#›</a:t>
            </a:fld>
            <a:endParaRPr lang="en-US">
              <a:solidFill>
                <a:srgbClr val="343434"/>
              </a:solidFill>
            </a:endParaRPr>
          </a:p>
        </p:txBody>
      </p:sp>
    </p:spTree>
    <p:extLst>
      <p:ext uri="{BB962C8B-B14F-4D97-AF65-F5344CB8AC3E}">
        <p14:creationId xmlns:p14="http://schemas.microsoft.com/office/powerpoint/2010/main" val="101353009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Thank_you_1">
    <p:spTree>
      <p:nvGrpSpPr>
        <p:cNvPr id="1" name=""/>
        <p:cNvGrpSpPr/>
        <p:nvPr/>
      </p:nvGrpSpPr>
      <p:grpSpPr>
        <a:xfrm>
          <a:off x="0" y="0"/>
          <a:ext cx="0" cy="0"/>
          <a:chOff x="0" y="0"/>
          <a:chExt cx="0" cy="0"/>
        </a:xfrm>
      </p:grpSpPr>
      <p:pic>
        <p:nvPicPr>
          <p:cNvPr id="5" name="Image 18" descr="FD_1_L254.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gray">
          <a:xfrm>
            <a:off x="0" y="0"/>
            <a:ext cx="9144000" cy="515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p:cNvSpPr/>
          <p:nvPr userDrawn="1"/>
        </p:nvSpPr>
        <p:spPr bwMode="gray">
          <a:xfrm>
            <a:off x="3635375" y="5265738"/>
            <a:ext cx="5508625" cy="1592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fontAlgn="auto">
              <a:spcBef>
                <a:spcPts val="0"/>
              </a:spcBef>
              <a:spcAft>
                <a:spcPts val="0"/>
              </a:spcAft>
              <a:defRPr/>
            </a:pPr>
            <a:endParaRPr lang="en-US" sz="1800" b="0">
              <a:solidFill>
                <a:prstClr val="white"/>
              </a:solidFill>
            </a:endParaRPr>
          </a:p>
        </p:txBody>
      </p:sp>
      <p:pic>
        <p:nvPicPr>
          <p:cNvPr id="7" name="Image 19" descr="Bas_couv.pn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gray">
          <a:xfrm>
            <a:off x="0" y="5172075"/>
            <a:ext cx="3635375"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7"/>
          <p:cNvSpPr/>
          <p:nvPr userDrawn="1"/>
        </p:nvSpPr>
        <p:spPr bwMode="gray">
          <a:xfrm>
            <a:off x="3635375" y="6354763"/>
            <a:ext cx="5113338" cy="2873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algn="r" rtl="0" fontAlgn="auto">
              <a:spcBef>
                <a:spcPts val="0"/>
              </a:spcBef>
              <a:spcAft>
                <a:spcPts val="0"/>
              </a:spcAft>
              <a:defRPr/>
            </a:pPr>
            <a:r>
              <a:rPr lang="en-US" sz="1000" b="0" dirty="0" err="1">
                <a:solidFill>
                  <a:srgbClr val="95D600"/>
                </a:solidFill>
              </a:rPr>
              <a:t>www.gavi.org</a:t>
            </a:r>
            <a:endParaRPr lang="en-US" sz="1000" b="0" dirty="0">
              <a:solidFill>
                <a:srgbClr val="95D600"/>
              </a:solidFill>
            </a:endParaRPr>
          </a:p>
        </p:txBody>
      </p:sp>
      <p:cxnSp>
        <p:nvCxnSpPr>
          <p:cNvPr id="10" name="Connecteur droit 13"/>
          <p:cNvCxnSpPr/>
          <p:nvPr userDrawn="1"/>
        </p:nvCxnSpPr>
        <p:spPr bwMode="gray">
          <a:xfrm flipH="1">
            <a:off x="468313" y="3400425"/>
            <a:ext cx="24479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Espace réservé du texte 8"/>
          <p:cNvSpPr>
            <a:spLocks noGrp="1"/>
          </p:cNvSpPr>
          <p:nvPr>
            <p:ph type="body" sz="quarter" idx="13"/>
          </p:nvPr>
        </p:nvSpPr>
        <p:spPr bwMode="gray">
          <a:xfrm>
            <a:off x="468314" y="1036638"/>
            <a:ext cx="4824412" cy="2242966"/>
          </a:xfrm>
        </p:spPr>
        <p:txBody>
          <a:bodyPr anchor="b"/>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15" name="Espace réservé du texte 14"/>
          <p:cNvSpPr>
            <a:spLocks noGrp="1"/>
          </p:cNvSpPr>
          <p:nvPr>
            <p:ph type="body" sz="quarter" idx="19"/>
          </p:nvPr>
        </p:nvSpPr>
        <p:spPr bwMode="gray">
          <a:xfrm>
            <a:off x="3635376" y="6021388"/>
            <a:ext cx="5113338" cy="324000"/>
          </a:xfrm>
        </p:spPr>
        <p:txBody>
          <a:bodyPr anchor="b"/>
          <a:lstStyle>
            <a:lvl1pPr algn="r">
              <a:lnSpc>
                <a:spcPct val="100000"/>
              </a:lnSpc>
              <a:defRPr sz="1000" b="1">
                <a:solidFill>
                  <a:schemeClr val="accent3"/>
                </a:solidFill>
              </a:defRPr>
            </a:lvl1pPr>
          </a:lstStyle>
          <a:p>
            <a:pPr lvl="0"/>
            <a:r>
              <a:rPr lang="en-US" noProof="0" smtClean="0"/>
              <a:t>Click to edit Master text styles</a:t>
            </a:r>
          </a:p>
        </p:txBody>
      </p:sp>
      <p:sp>
        <p:nvSpPr>
          <p:cNvPr id="13" name="Espace réservé pour une image  17"/>
          <p:cNvSpPr>
            <a:spLocks noGrp="1"/>
          </p:cNvSpPr>
          <p:nvPr>
            <p:ph type="pic" sz="quarter" idx="18"/>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rtlCol="0" anchor="ctr">
            <a:noAutofit/>
          </a:bodyPr>
          <a:lstStyle>
            <a:lvl1pPr algn="ctr">
              <a:defRPr sz="1500">
                <a:solidFill>
                  <a:schemeClr val="bg1"/>
                </a:solidFill>
              </a:defRPr>
            </a:lvl1pPr>
          </a:lstStyle>
          <a:p>
            <a:pPr lvl="0"/>
            <a:r>
              <a:rPr lang="en-US" noProof="0" smtClean="0"/>
              <a:t>Click icon to add picture</a:t>
            </a:r>
            <a:endParaRPr lang="en-US" noProof="0" dirty="0"/>
          </a:p>
        </p:txBody>
      </p:sp>
      <p:sp>
        <p:nvSpPr>
          <p:cNvPr id="11" name="Espace réservé de la date 9"/>
          <p:cNvSpPr>
            <a:spLocks noGrp="1"/>
          </p:cNvSpPr>
          <p:nvPr>
            <p:ph type="dt" sz="half" idx="20"/>
          </p:nvPr>
        </p:nvSpPr>
        <p:spPr/>
        <p:txBody>
          <a:bodyPr/>
          <a:lstStyle>
            <a:lvl1pPr>
              <a:defRPr/>
            </a:lvl1pPr>
          </a:lstStyle>
          <a:p>
            <a:pPr>
              <a:defRPr/>
            </a:pPr>
            <a:r>
              <a:rPr lang="en-US">
                <a:solidFill>
                  <a:prstClr val="white">
                    <a:alpha val="0"/>
                  </a:prstClr>
                </a:solidFill>
              </a:rPr>
              <a:t>Date</a:t>
            </a:r>
          </a:p>
        </p:txBody>
      </p:sp>
      <p:sp>
        <p:nvSpPr>
          <p:cNvPr id="12" name="Espace réservé du numéro de diapositive 10"/>
          <p:cNvSpPr>
            <a:spLocks noGrp="1"/>
          </p:cNvSpPr>
          <p:nvPr>
            <p:ph type="sldNum" sz="quarter" idx="21"/>
          </p:nvPr>
        </p:nvSpPr>
        <p:spPr/>
        <p:txBody>
          <a:bodyPr/>
          <a:lstStyle>
            <a:lvl1pPr>
              <a:defRPr sz="100">
                <a:solidFill>
                  <a:schemeClr val="bg1">
                    <a:alpha val="0"/>
                  </a:schemeClr>
                </a:solidFill>
              </a:defRPr>
            </a:lvl1pPr>
          </a:lstStyle>
          <a:p>
            <a:pPr>
              <a:defRPr/>
            </a:pPr>
            <a:r>
              <a:rPr lang="en-US">
                <a:solidFill>
                  <a:prstClr val="white">
                    <a:alpha val="0"/>
                  </a:prstClr>
                </a:solidFill>
              </a:rPr>
              <a:t>Page: </a:t>
            </a:r>
            <a:fld id="{4AF4F797-1FBC-44F9-B7CF-6A5F893B852E}" type="slidenum">
              <a:rPr lang="en-US">
                <a:solidFill>
                  <a:prstClr val="white">
                    <a:alpha val="0"/>
                  </a:prstClr>
                </a:solidFill>
              </a:rPr>
              <a:pPr>
                <a:defRPr/>
              </a:pPr>
              <a:t>‹#›</a:t>
            </a:fld>
            <a:endParaRPr lang="en-US">
              <a:solidFill>
                <a:prstClr val="white">
                  <a:alpha val="0"/>
                </a:prstClr>
              </a:solidFill>
            </a:endParaRPr>
          </a:p>
        </p:txBody>
      </p:sp>
      <p:sp>
        <p:nvSpPr>
          <p:cNvPr id="14" name="Espace réservé du pied de page 11"/>
          <p:cNvSpPr>
            <a:spLocks noGrp="1"/>
          </p:cNvSpPr>
          <p:nvPr>
            <p:ph type="ftr" sz="quarter" idx="22"/>
          </p:nvPr>
        </p:nvSpPr>
        <p:spPr>
          <a:xfrm>
            <a:off x="468313" y="523875"/>
            <a:ext cx="4824412" cy="360363"/>
          </a:xfrm>
        </p:spPr>
        <p:txBody>
          <a:bodyPr/>
          <a:lstStyle>
            <a:lvl1pPr algn="l">
              <a:defRPr sz="1800" b="0">
                <a:solidFill>
                  <a:schemeClr val="bg1"/>
                </a:solidFill>
              </a:defRPr>
            </a:lvl1pPr>
          </a:lstStyle>
          <a:p>
            <a:pPr>
              <a:defRPr/>
            </a:pPr>
            <a:r>
              <a:rPr lang="en-US">
                <a:solidFill>
                  <a:prstClr val="white"/>
                </a:solidFill>
              </a:rPr>
              <a:t>#</a:t>
            </a:r>
            <a:r>
              <a:rPr lang="en-US" err="1">
                <a:solidFill>
                  <a:prstClr val="white"/>
                </a:solidFill>
              </a:rPr>
              <a:t>vaccineswork</a:t>
            </a:r>
            <a:endParaRPr lang="en-US">
              <a:solidFill>
                <a:prstClr val="white"/>
              </a:solidFill>
            </a:endParaRPr>
          </a:p>
        </p:txBody>
      </p:sp>
    </p:spTree>
    <p:extLst>
      <p:ext uri="{BB962C8B-B14F-4D97-AF65-F5344CB8AC3E}">
        <p14:creationId xmlns:p14="http://schemas.microsoft.com/office/powerpoint/2010/main" val="106911180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Thank_you_2">
    <p:spTree>
      <p:nvGrpSpPr>
        <p:cNvPr id="1" name=""/>
        <p:cNvGrpSpPr/>
        <p:nvPr/>
      </p:nvGrpSpPr>
      <p:grpSpPr>
        <a:xfrm>
          <a:off x="0" y="0"/>
          <a:ext cx="0" cy="0"/>
          <a:chOff x="0" y="0"/>
          <a:chExt cx="0" cy="0"/>
        </a:xfrm>
      </p:grpSpPr>
      <p:sp>
        <p:nvSpPr>
          <p:cNvPr id="5" name="Rectangle 4"/>
          <p:cNvSpPr/>
          <p:nvPr userDrawn="1"/>
        </p:nvSpPr>
        <p:spPr bwMode="gray">
          <a:xfrm>
            <a:off x="3635375" y="5265738"/>
            <a:ext cx="5508625" cy="1592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fontAlgn="auto">
              <a:spcBef>
                <a:spcPts val="0"/>
              </a:spcBef>
              <a:spcAft>
                <a:spcPts val="0"/>
              </a:spcAft>
              <a:defRPr/>
            </a:pPr>
            <a:endParaRPr lang="en-US" sz="1800" b="0">
              <a:solidFill>
                <a:prstClr val="white"/>
              </a:solidFill>
            </a:endParaRPr>
          </a:p>
        </p:txBody>
      </p:sp>
      <p:pic>
        <p:nvPicPr>
          <p:cNvPr id="6" name="Image 20" descr="FD_1_L254.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gray">
          <a:xfrm>
            <a:off x="0" y="0"/>
            <a:ext cx="9144000" cy="515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Image 19" descr="Bas_couv.pn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gray">
          <a:xfrm>
            <a:off x="0" y="5172075"/>
            <a:ext cx="3635375"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7"/>
          <p:cNvSpPr/>
          <p:nvPr userDrawn="1"/>
        </p:nvSpPr>
        <p:spPr bwMode="gray">
          <a:xfrm>
            <a:off x="3635375" y="6354763"/>
            <a:ext cx="5113338" cy="2873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algn="r" rtl="0" fontAlgn="auto">
              <a:spcBef>
                <a:spcPts val="0"/>
              </a:spcBef>
              <a:spcAft>
                <a:spcPts val="0"/>
              </a:spcAft>
              <a:defRPr/>
            </a:pPr>
            <a:r>
              <a:rPr lang="en-US" sz="1000" b="0" dirty="0" err="1">
                <a:solidFill>
                  <a:srgbClr val="95D600"/>
                </a:solidFill>
              </a:rPr>
              <a:t>www.gavi.org</a:t>
            </a:r>
            <a:endParaRPr lang="en-US" sz="1000" b="0" dirty="0">
              <a:solidFill>
                <a:srgbClr val="95D600"/>
              </a:solidFill>
            </a:endParaRPr>
          </a:p>
        </p:txBody>
      </p:sp>
      <p:cxnSp>
        <p:nvCxnSpPr>
          <p:cNvPr id="10" name="Connecteur droit 13"/>
          <p:cNvCxnSpPr/>
          <p:nvPr userDrawn="1"/>
        </p:nvCxnSpPr>
        <p:spPr bwMode="gray">
          <a:xfrm flipH="1">
            <a:off x="468313" y="3402013"/>
            <a:ext cx="24479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Espace réservé du texte 8"/>
          <p:cNvSpPr>
            <a:spLocks noGrp="1"/>
          </p:cNvSpPr>
          <p:nvPr>
            <p:ph type="body" sz="quarter" idx="13"/>
          </p:nvPr>
        </p:nvSpPr>
        <p:spPr bwMode="gray">
          <a:xfrm>
            <a:off x="468314" y="1036800"/>
            <a:ext cx="4824000" cy="2242800"/>
          </a:xfrm>
        </p:spPr>
        <p:txBody>
          <a:bodyPr anchor="b"/>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US" noProof="0" smtClean="0"/>
              <a:t>Click to edit Master text styles</a:t>
            </a:r>
          </a:p>
        </p:txBody>
      </p:sp>
      <p:sp>
        <p:nvSpPr>
          <p:cNvPr id="15" name="Espace réservé du texte 14"/>
          <p:cNvSpPr>
            <a:spLocks noGrp="1"/>
          </p:cNvSpPr>
          <p:nvPr>
            <p:ph type="body" sz="quarter" idx="19"/>
          </p:nvPr>
        </p:nvSpPr>
        <p:spPr bwMode="gray">
          <a:xfrm>
            <a:off x="3635376" y="6021388"/>
            <a:ext cx="5113338" cy="324000"/>
          </a:xfrm>
        </p:spPr>
        <p:txBody>
          <a:bodyPr anchor="b"/>
          <a:lstStyle>
            <a:lvl1pPr algn="r">
              <a:lnSpc>
                <a:spcPct val="100000"/>
              </a:lnSpc>
              <a:defRPr sz="1000" b="1">
                <a:solidFill>
                  <a:schemeClr val="accent3"/>
                </a:solidFill>
              </a:defRPr>
            </a:lvl1pPr>
          </a:lstStyle>
          <a:p>
            <a:pPr lvl="0"/>
            <a:r>
              <a:rPr lang="en-US" noProof="0" smtClean="0"/>
              <a:t>Click to edit Master text styles</a:t>
            </a:r>
          </a:p>
        </p:txBody>
      </p:sp>
      <p:sp>
        <p:nvSpPr>
          <p:cNvPr id="13" name="Espace réservé pour une image  17"/>
          <p:cNvSpPr>
            <a:spLocks noGrp="1"/>
          </p:cNvSpPr>
          <p:nvPr>
            <p:ph type="pic" sz="quarter" idx="18"/>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rtlCol="0" anchor="ctr">
            <a:noAutofit/>
          </a:bodyPr>
          <a:lstStyle>
            <a:lvl1pPr algn="ctr">
              <a:defRPr sz="1500">
                <a:solidFill>
                  <a:schemeClr val="bg1"/>
                </a:solidFill>
              </a:defRPr>
            </a:lvl1pPr>
          </a:lstStyle>
          <a:p>
            <a:pPr lvl="0"/>
            <a:r>
              <a:rPr lang="en-US" noProof="0" smtClean="0"/>
              <a:t>Click icon to add picture</a:t>
            </a:r>
            <a:endParaRPr lang="en-US" noProof="0" dirty="0"/>
          </a:p>
        </p:txBody>
      </p:sp>
      <p:sp>
        <p:nvSpPr>
          <p:cNvPr id="11" name="Espace réservé de la date 9"/>
          <p:cNvSpPr>
            <a:spLocks noGrp="1"/>
          </p:cNvSpPr>
          <p:nvPr>
            <p:ph type="dt" sz="half" idx="20"/>
          </p:nvPr>
        </p:nvSpPr>
        <p:spPr/>
        <p:txBody>
          <a:bodyPr/>
          <a:lstStyle>
            <a:lvl1pPr>
              <a:defRPr/>
            </a:lvl1pPr>
          </a:lstStyle>
          <a:p>
            <a:pPr>
              <a:defRPr/>
            </a:pPr>
            <a:r>
              <a:rPr lang="en-US">
                <a:solidFill>
                  <a:prstClr val="white">
                    <a:alpha val="0"/>
                  </a:prstClr>
                </a:solidFill>
              </a:rPr>
              <a:t>Date</a:t>
            </a:r>
          </a:p>
        </p:txBody>
      </p:sp>
      <p:sp>
        <p:nvSpPr>
          <p:cNvPr id="12" name="Espace réservé du numéro de diapositive 10"/>
          <p:cNvSpPr>
            <a:spLocks noGrp="1"/>
          </p:cNvSpPr>
          <p:nvPr>
            <p:ph type="sldNum" sz="quarter" idx="21"/>
          </p:nvPr>
        </p:nvSpPr>
        <p:spPr/>
        <p:txBody>
          <a:bodyPr/>
          <a:lstStyle>
            <a:lvl1pPr>
              <a:defRPr sz="100">
                <a:solidFill>
                  <a:schemeClr val="bg1">
                    <a:alpha val="0"/>
                  </a:schemeClr>
                </a:solidFill>
              </a:defRPr>
            </a:lvl1pPr>
          </a:lstStyle>
          <a:p>
            <a:pPr>
              <a:defRPr/>
            </a:pPr>
            <a:r>
              <a:rPr lang="en-US">
                <a:solidFill>
                  <a:prstClr val="white">
                    <a:alpha val="0"/>
                  </a:prstClr>
                </a:solidFill>
              </a:rPr>
              <a:t>Page: </a:t>
            </a:r>
            <a:fld id="{168EB3F5-198F-4211-80D0-E690EB6CEA77}" type="slidenum">
              <a:rPr lang="en-US">
                <a:solidFill>
                  <a:prstClr val="white">
                    <a:alpha val="0"/>
                  </a:prstClr>
                </a:solidFill>
              </a:rPr>
              <a:pPr>
                <a:defRPr/>
              </a:pPr>
              <a:t>‹#›</a:t>
            </a:fld>
            <a:endParaRPr lang="en-US">
              <a:solidFill>
                <a:prstClr val="white">
                  <a:alpha val="0"/>
                </a:prstClr>
              </a:solidFill>
            </a:endParaRPr>
          </a:p>
        </p:txBody>
      </p:sp>
      <p:sp>
        <p:nvSpPr>
          <p:cNvPr id="14" name="Espace réservé du pied de page 11"/>
          <p:cNvSpPr>
            <a:spLocks noGrp="1"/>
          </p:cNvSpPr>
          <p:nvPr>
            <p:ph type="ftr" sz="quarter" idx="22"/>
          </p:nvPr>
        </p:nvSpPr>
        <p:spPr>
          <a:xfrm>
            <a:off x="468313" y="523875"/>
            <a:ext cx="4824412" cy="360363"/>
          </a:xfrm>
        </p:spPr>
        <p:txBody>
          <a:bodyPr/>
          <a:lstStyle>
            <a:lvl1pPr algn="l">
              <a:defRPr sz="1800" b="0">
                <a:solidFill>
                  <a:schemeClr val="bg1"/>
                </a:solidFill>
              </a:defRPr>
            </a:lvl1pPr>
          </a:lstStyle>
          <a:p>
            <a:pPr>
              <a:defRPr/>
            </a:pPr>
            <a:r>
              <a:rPr lang="en-US">
                <a:solidFill>
                  <a:prstClr val="white"/>
                </a:solidFill>
              </a:rPr>
              <a:t>#</a:t>
            </a:r>
            <a:r>
              <a:rPr lang="en-US" err="1">
                <a:solidFill>
                  <a:prstClr val="white"/>
                </a:solidFill>
              </a:rPr>
              <a:t>vaccineswork</a:t>
            </a:r>
            <a:endParaRPr lang="en-US">
              <a:solidFill>
                <a:prstClr val="white"/>
              </a:solidFill>
            </a:endParaRPr>
          </a:p>
        </p:txBody>
      </p:sp>
    </p:spTree>
    <p:extLst>
      <p:ext uri="{BB962C8B-B14F-4D97-AF65-F5344CB8AC3E}">
        <p14:creationId xmlns:p14="http://schemas.microsoft.com/office/powerpoint/2010/main" val="349727199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Text and Visual">
    <p:spTree>
      <p:nvGrpSpPr>
        <p:cNvPr id="1" name=""/>
        <p:cNvGrpSpPr/>
        <p:nvPr/>
      </p:nvGrpSpPr>
      <p:grpSpPr>
        <a:xfrm>
          <a:off x="0" y="0"/>
          <a:ext cx="0" cy="0"/>
          <a:chOff x="0" y="0"/>
          <a:chExt cx="0" cy="0"/>
        </a:xfrm>
      </p:grpSpPr>
      <p:sp>
        <p:nvSpPr>
          <p:cNvPr id="2" name="Title 1"/>
          <p:cNvSpPr>
            <a:spLocks noGrp="1"/>
          </p:cNvSpPr>
          <p:nvPr>
            <p:ph type="title"/>
          </p:nvPr>
        </p:nvSpPr>
        <p:spPr>
          <a:xfrm>
            <a:off x="973138" y="225211"/>
            <a:ext cx="7207249" cy="697999"/>
          </a:xfrm>
        </p:spPr>
        <p:txBody>
          <a:bodyPr/>
          <a:lstStyle/>
          <a:p>
            <a:r>
              <a:rPr lang="en-US" smtClean="0"/>
              <a:t>Click to edit Master title style</a:t>
            </a:r>
            <a:endParaRPr lang="en-US"/>
          </a:p>
        </p:txBody>
      </p:sp>
      <p:sp>
        <p:nvSpPr>
          <p:cNvPr id="4" name="Content Placeholder 3"/>
          <p:cNvSpPr>
            <a:spLocks noGrp="1"/>
          </p:cNvSpPr>
          <p:nvPr>
            <p:ph sz="half" idx="2"/>
          </p:nvPr>
        </p:nvSpPr>
        <p:spPr>
          <a:xfrm>
            <a:off x="3425825" y="2302159"/>
            <a:ext cx="4754564" cy="2541673"/>
          </a:xfrm>
        </p:spPr>
        <p:txBody>
          <a:bodyPr/>
          <a:lstStyle>
            <a:lvl1pPr>
              <a:defRPr sz="1600"/>
            </a:lvl1pPr>
            <a:lvl2pPr marL="457200" indent="0">
              <a:buNone/>
              <a:defRPr sz="1600"/>
            </a:lvl2pPr>
            <a:lvl3pPr marL="914400" indent="0">
              <a:buNone/>
              <a:defRPr sz="1600"/>
            </a:lvl3pPr>
            <a:lvl4pPr marL="1371600" indent="0">
              <a:buNone/>
              <a:defRPr sz="1600"/>
            </a:lvl4pPr>
            <a:lvl5pPr marL="1828800" indent="0">
              <a:buNone/>
              <a:defRPr sz="1600"/>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9" name="Picture Placeholder 8"/>
          <p:cNvSpPr>
            <a:spLocks noGrp="1"/>
          </p:cNvSpPr>
          <p:nvPr>
            <p:ph type="pic" sz="quarter" idx="13"/>
          </p:nvPr>
        </p:nvSpPr>
        <p:spPr>
          <a:xfrm>
            <a:off x="973138" y="1247776"/>
            <a:ext cx="2300287" cy="3450384"/>
          </a:xfrm>
        </p:spPr>
        <p:txBody>
          <a:bodyPr rtlCol="0">
            <a:noAutofit/>
          </a:bodyPr>
          <a:lstStyle/>
          <a:p>
            <a:pPr lvl="0"/>
            <a:endParaRPr lang="en-US" noProof="0"/>
          </a:p>
        </p:txBody>
      </p:sp>
      <p:sp>
        <p:nvSpPr>
          <p:cNvPr id="10" name="Content Placeholder 3"/>
          <p:cNvSpPr>
            <a:spLocks noGrp="1"/>
          </p:cNvSpPr>
          <p:nvPr>
            <p:ph sz="half" idx="14"/>
          </p:nvPr>
        </p:nvSpPr>
        <p:spPr>
          <a:xfrm>
            <a:off x="3425825" y="1241426"/>
            <a:ext cx="4754564" cy="879316"/>
          </a:xfrm>
        </p:spPr>
        <p:txBody>
          <a:bodyPr/>
          <a:lstStyle>
            <a:lvl1pPr marL="0" indent="0">
              <a:buNone/>
              <a:defRPr sz="1600">
                <a:solidFill>
                  <a:srgbClr val="005CB9"/>
                </a:solidFill>
              </a:defRPr>
            </a:lvl1pPr>
            <a:lvl2pPr marL="457200" indent="0">
              <a:buNone/>
              <a:defRPr sz="1400">
                <a:solidFill>
                  <a:srgbClr val="005CB9"/>
                </a:solidFill>
              </a:defRPr>
            </a:lvl2pPr>
            <a:lvl3pPr marL="914400" indent="0">
              <a:buNone/>
              <a:defRPr sz="1400">
                <a:solidFill>
                  <a:srgbClr val="005CB9"/>
                </a:solidFill>
              </a:defRPr>
            </a:lvl3pPr>
            <a:lvl4pPr marL="1371600" indent="0">
              <a:buNone/>
              <a:defRPr sz="1400">
                <a:solidFill>
                  <a:srgbClr val="005CB9"/>
                </a:solidFill>
              </a:defRPr>
            </a:lvl4pPr>
            <a:lvl5pPr marL="1828800" indent="0">
              <a:buNone/>
              <a:defRPr sz="1400">
                <a:solidFill>
                  <a:srgbClr val="005CB9"/>
                </a:solidFill>
              </a:defRPr>
            </a:lvl5pPr>
            <a:lvl6pPr>
              <a:defRPr sz="1800"/>
            </a:lvl6pPr>
            <a:lvl7pPr>
              <a:defRPr sz="1800"/>
            </a:lvl7pPr>
            <a:lvl8pPr>
              <a:defRPr sz="1800"/>
            </a:lvl8pPr>
            <a:lvl9pPr>
              <a:defRPr sz="1800"/>
            </a:lvl9pPr>
          </a:lstStyle>
          <a:p>
            <a:pPr lvl="0"/>
            <a:r>
              <a:rPr lang="en-US" dirty="0" smtClean="0"/>
              <a:t>Click to edit Master text styles</a:t>
            </a:r>
          </a:p>
        </p:txBody>
      </p:sp>
      <p:sp>
        <p:nvSpPr>
          <p:cNvPr id="6" name="Footer Placeholder 5"/>
          <p:cNvSpPr>
            <a:spLocks noGrp="1"/>
          </p:cNvSpPr>
          <p:nvPr>
            <p:ph type="ftr" sz="quarter" idx="15"/>
          </p:nvPr>
        </p:nvSpPr>
        <p:spPr/>
        <p:txBody>
          <a:bodyPr/>
          <a:lstStyle>
            <a:lvl1pPr>
              <a:defRPr/>
            </a:lvl1pPr>
          </a:lstStyle>
          <a:p>
            <a:pPr>
              <a:defRPr/>
            </a:pPr>
            <a:r>
              <a:rPr lang="en-US">
                <a:solidFill>
                  <a:srgbClr val="005CB9"/>
                </a:solidFill>
              </a:rPr>
              <a:t>Basic facts about </a:t>
            </a:r>
            <a:r>
              <a:rPr lang="en-US" err="1">
                <a:solidFill>
                  <a:srgbClr val="005CB9"/>
                </a:solidFill>
              </a:rPr>
              <a:t>Gavi</a:t>
            </a:r>
            <a:r>
              <a:rPr lang="en-US">
                <a:solidFill>
                  <a:srgbClr val="005CB9"/>
                </a:solidFill>
              </a:rPr>
              <a:t> the Vaccine Alliance</a:t>
            </a:r>
          </a:p>
        </p:txBody>
      </p:sp>
      <p:sp>
        <p:nvSpPr>
          <p:cNvPr id="7" name="Slide Number Placeholder 6"/>
          <p:cNvSpPr>
            <a:spLocks noGrp="1"/>
          </p:cNvSpPr>
          <p:nvPr>
            <p:ph type="sldNum" sz="quarter" idx="16"/>
          </p:nvPr>
        </p:nvSpPr>
        <p:spPr/>
        <p:txBody>
          <a:bodyPr/>
          <a:lstStyle>
            <a:lvl1pPr algn="ctr">
              <a:defRPr/>
            </a:lvl1pPr>
          </a:lstStyle>
          <a:p>
            <a:pPr>
              <a:defRPr/>
            </a:pPr>
            <a:fld id="{FFE8DD00-E6C1-42A5-A44D-4115350A5429}" type="slidenum">
              <a:rPr lang="en-US">
                <a:solidFill>
                  <a:srgbClr val="343434"/>
                </a:solidFill>
              </a:rPr>
              <a:pPr>
                <a:defRPr/>
              </a:pPr>
              <a:t>‹#›</a:t>
            </a:fld>
            <a:endParaRPr lang="en-US">
              <a:solidFill>
                <a:srgbClr val="343434"/>
              </a:solidFill>
            </a:endParaRPr>
          </a:p>
        </p:txBody>
      </p:sp>
    </p:spTree>
    <p:extLst>
      <p:ext uri="{BB962C8B-B14F-4D97-AF65-F5344CB8AC3E}">
        <p14:creationId xmlns:p14="http://schemas.microsoft.com/office/powerpoint/2010/main" val="71687824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46669222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Click to edit Master title style</a:t>
            </a:r>
            <a:endParaRPr lang="en-GB" noProof="0" dirty="0"/>
          </a:p>
        </p:txBody>
      </p:sp>
      <p:sp>
        <p:nvSpPr>
          <p:cNvPr id="3" name="Footer Placeholder 4"/>
          <p:cNvSpPr>
            <a:spLocks noGrp="1"/>
          </p:cNvSpPr>
          <p:nvPr>
            <p:ph type="ftr" sz="quarter" idx="10"/>
          </p:nvPr>
        </p:nvSpPr>
        <p:spPr>
          <a:xfrm>
            <a:off x="990600" y="6492875"/>
            <a:ext cx="2895600" cy="365125"/>
          </a:xfrm>
          <a:prstGeom prst="rect">
            <a:avLst/>
          </a:prstGeom>
        </p:spPr>
        <p:txBody>
          <a:bodyPr/>
          <a:lstStyle>
            <a:lvl1pPr>
              <a:defRPr/>
            </a:lvl1pPr>
          </a:lstStyle>
          <a:p>
            <a:pPr>
              <a:defRPr/>
            </a:pPr>
            <a:endParaRPr lang="en-US" dirty="0">
              <a:solidFill>
                <a:srgbClr val="005CB9"/>
              </a:solidFill>
            </a:endParaRPr>
          </a:p>
        </p:txBody>
      </p:sp>
      <p:sp>
        <p:nvSpPr>
          <p:cNvPr id="4" name="Slide Number Placeholder 5"/>
          <p:cNvSpPr>
            <a:spLocks noGrp="1"/>
          </p:cNvSpPr>
          <p:nvPr>
            <p:ph type="sldNum" sz="quarter" idx="4"/>
          </p:nvPr>
        </p:nvSpPr>
        <p:spPr>
          <a:xfrm>
            <a:off x="4495800" y="6675438"/>
            <a:ext cx="457200" cy="182562"/>
          </a:xfrm>
          <a:prstGeom prst="rect">
            <a:avLst/>
          </a:prstGeom>
        </p:spPr>
        <p:txBody>
          <a:bodyPr vert="horz" wrap="square" lIns="91440" tIns="45720" rIns="91440" bIns="45720" numCol="1" anchor="t" anchorCtr="0" compatLnSpc="1">
            <a:prstTxWarp prst="textNoShape">
              <a:avLst/>
            </a:prstTxWarp>
          </a:bodyPr>
          <a:lstStyle>
            <a:lvl1pPr algn="ctr">
              <a:defRPr sz="600" smtClean="0"/>
            </a:lvl1pPr>
          </a:lstStyle>
          <a:p>
            <a:fld id="{71E7CAA9-5801-4134-B261-BDA72BB51524}" type="slidenum">
              <a:rPr lang="en-GB">
                <a:solidFill>
                  <a:srgbClr val="343434"/>
                </a:solidFill>
              </a:rPr>
              <a:pPr/>
              <a:t>‹#›</a:t>
            </a:fld>
            <a:endParaRPr lang="en-GB">
              <a:solidFill>
                <a:srgbClr val="343434"/>
              </a:solidFill>
            </a:endParaRPr>
          </a:p>
        </p:txBody>
      </p:sp>
    </p:spTree>
    <p:extLst>
      <p:ext uri="{BB962C8B-B14F-4D97-AF65-F5344CB8AC3E}">
        <p14:creationId xmlns:p14="http://schemas.microsoft.com/office/powerpoint/2010/main" val="2910054534"/>
      </p:ext>
    </p:extLst>
  </p:cSld>
  <p:clrMapOvr>
    <a:masterClrMapping/>
  </p:clrMapOvr>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rgbClr val="1E7FB8"/>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8490627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0409225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65971311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42913" y="1381125"/>
            <a:ext cx="4068762" cy="46116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64075" y="1381125"/>
            <a:ext cx="4070350" cy="46116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3011011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5785035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3640748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10012661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0779936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40238152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31903904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5072755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599281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0"/>
            <a:ext cx="6705600" cy="599281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9537360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23825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42913" y="1381125"/>
            <a:ext cx="8291512" cy="4611688"/>
          </a:xfrm>
        </p:spPr>
        <p:txBody>
          <a:bodyPr/>
          <a:lstStyle/>
          <a:p>
            <a:pPr lvl="0"/>
            <a:endParaRPr lang="en-US" noProof="0" smtClean="0"/>
          </a:p>
        </p:txBody>
      </p:sp>
    </p:spTree>
    <p:extLst>
      <p:ext uri="{BB962C8B-B14F-4D97-AF65-F5344CB8AC3E}">
        <p14:creationId xmlns:p14="http://schemas.microsoft.com/office/powerpoint/2010/main" val="16464626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Slide 1 Plain with Text">
    <p:spTree>
      <p:nvGrpSpPr>
        <p:cNvPr id="1" name=""/>
        <p:cNvGrpSpPr/>
        <p:nvPr/>
      </p:nvGrpSpPr>
      <p:grpSpPr>
        <a:xfrm>
          <a:off x="0" y="0"/>
          <a:ext cx="0" cy="0"/>
          <a:chOff x="0" y="0"/>
          <a:chExt cx="0" cy="0"/>
        </a:xfrm>
      </p:grpSpPr>
      <p:sp>
        <p:nvSpPr>
          <p:cNvPr id="7" name="Text Placeholder 10"/>
          <p:cNvSpPr>
            <a:spLocks noGrp="1"/>
          </p:cNvSpPr>
          <p:nvPr>
            <p:ph type="body" sz="quarter" idx="13"/>
          </p:nvPr>
        </p:nvSpPr>
        <p:spPr>
          <a:xfrm>
            <a:off x="445346" y="776111"/>
            <a:ext cx="6483210" cy="536222"/>
          </a:xfrm>
          <a:prstGeom prst="rect">
            <a:avLst/>
          </a:prstGeom>
        </p:spPr>
        <p:txBody>
          <a:bodyPr lIns="91322" tIns="45661" rIns="91322" bIns="45661" anchor="ctr"/>
          <a:lstStyle>
            <a:lvl1pPr marL="0" indent="0">
              <a:buNone/>
              <a:defRPr sz="2200" b="1" i="0">
                <a:solidFill>
                  <a:schemeClr val="bg1"/>
                </a:solidFill>
                <a:latin typeface="Arial"/>
              </a:defRPr>
            </a:lvl1pPr>
          </a:lstStyle>
          <a:p>
            <a:pPr lvl="0"/>
            <a:r>
              <a:rPr lang="en-CA" dirty="0" smtClean="0"/>
              <a:t>Click to edit Master text styles</a:t>
            </a:r>
          </a:p>
        </p:txBody>
      </p:sp>
      <p:sp>
        <p:nvSpPr>
          <p:cNvPr id="8" name="Text Placeholder 14"/>
          <p:cNvSpPr>
            <a:spLocks noGrp="1"/>
          </p:cNvSpPr>
          <p:nvPr>
            <p:ph type="body" sz="quarter" idx="14"/>
          </p:nvPr>
        </p:nvSpPr>
        <p:spPr>
          <a:xfrm>
            <a:off x="487687" y="1792114"/>
            <a:ext cx="8120099" cy="4162778"/>
          </a:xfrm>
          <a:prstGeom prst="rect">
            <a:avLst/>
          </a:prstGeom>
        </p:spPr>
        <p:txBody>
          <a:bodyPr lIns="91322" tIns="45661" rIns="91322" bIns="45661" anchor="ctr"/>
          <a:lstStyle>
            <a:lvl1pPr marL="342455" indent="-342455">
              <a:buClr>
                <a:schemeClr val="bg2"/>
              </a:buClr>
              <a:buFont typeface="Arial"/>
              <a:buChar char="•"/>
              <a:defRPr sz="2200">
                <a:solidFill>
                  <a:schemeClr val="tx1">
                    <a:lumMod val="60000"/>
                    <a:lumOff val="40000"/>
                  </a:schemeClr>
                </a:solidFill>
                <a:latin typeface="Arial"/>
              </a:defRPr>
            </a:lvl1pPr>
            <a:lvl2pPr marL="741984" indent="-285380">
              <a:buClr>
                <a:schemeClr val="accent5"/>
              </a:buClr>
              <a:buFont typeface="Arial"/>
              <a:buChar char="•"/>
              <a:defRPr sz="2200">
                <a:solidFill>
                  <a:schemeClr val="tx1">
                    <a:lumMod val="60000"/>
                    <a:lumOff val="40000"/>
                  </a:schemeClr>
                </a:solidFill>
                <a:latin typeface="Arial"/>
              </a:defRPr>
            </a:lvl2pPr>
            <a:lvl3pPr marL="1141517" indent="-228304">
              <a:buFont typeface="Arial"/>
              <a:buChar char="•"/>
              <a:defRPr sz="2200">
                <a:solidFill>
                  <a:schemeClr val="tx1">
                    <a:lumMod val="60000"/>
                    <a:lumOff val="40000"/>
                  </a:schemeClr>
                </a:solidFill>
                <a:latin typeface="Arial"/>
              </a:defRPr>
            </a:lvl3pPr>
            <a:lvl4pPr marL="1598121" indent="-228304">
              <a:buClr>
                <a:schemeClr val="accent2"/>
              </a:buClr>
              <a:buFont typeface="Arial"/>
              <a:buChar char="•"/>
              <a:defRPr sz="2200">
                <a:solidFill>
                  <a:schemeClr val="tx1">
                    <a:lumMod val="60000"/>
                    <a:lumOff val="40000"/>
                  </a:schemeClr>
                </a:solidFill>
                <a:latin typeface="Arial"/>
              </a:defRPr>
            </a:lvl4pPr>
            <a:lvl5pPr marL="2054726" indent="-228304">
              <a:buClr>
                <a:schemeClr val="bg2"/>
              </a:buClr>
              <a:buFont typeface="Arial"/>
              <a:buChar char="•"/>
              <a:defRPr sz="2200">
                <a:solidFill>
                  <a:schemeClr val="tx1">
                    <a:lumMod val="60000"/>
                    <a:lumOff val="40000"/>
                  </a:schemeClr>
                </a:solidFill>
                <a:latin typeface="Arial"/>
              </a:defRPr>
            </a:lvl5pPr>
          </a:lstStyle>
          <a:p>
            <a:pPr lvl="0"/>
            <a:r>
              <a:rPr lang="en-CA" dirty="0" smtClean="0"/>
              <a:t>Click to edit Master text styles</a:t>
            </a:r>
          </a:p>
          <a:p>
            <a:pPr lvl="1"/>
            <a:r>
              <a:rPr lang="en-CA" dirty="0" smtClean="0"/>
              <a:t>Second level</a:t>
            </a:r>
          </a:p>
          <a:p>
            <a:pPr lvl="2"/>
            <a:r>
              <a:rPr lang="en-CA" dirty="0" smtClean="0"/>
              <a:t>Third level</a:t>
            </a:r>
          </a:p>
          <a:p>
            <a:pPr lvl="3"/>
            <a:r>
              <a:rPr lang="en-CA" dirty="0" smtClean="0"/>
              <a:t>Fourth level</a:t>
            </a:r>
          </a:p>
          <a:p>
            <a:pPr lvl="4"/>
            <a:r>
              <a:rPr lang="en-CA" dirty="0" smtClean="0"/>
              <a:t>Fifth level</a:t>
            </a:r>
            <a:endParaRPr lang="en-US" dirty="0"/>
          </a:p>
        </p:txBody>
      </p:sp>
      <p:sp>
        <p:nvSpPr>
          <p:cNvPr id="4" name="Espace réservé du numéro de diapositive 2"/>
          <p:cNvSpPr>
            <a:spLocks noGrp="1"/>
          </p:cNvSpPr>
          <p:nvPr>
            <p:ph type="sldNum" sz="quarter" idx="15"/>
          </p:nvPr>
        </p:nvSpPr>
        <p:spPr>
          <a:xfrm>
            <a:off x="1970088" y="6356350"/>
            <a:ext cx="2133600" cy="365125"/>
          </a:xfrm>
          <a:prstGeom prst="rect">
            <a:avLst/>
          </a:prstGeom>
        </p:spPr>
        <p:txBody>
          <a:bodyPr/>
          <a:lstStyle>
            <a:lvl1pPr>
              <a:defRPr>
                <a:solidFill>
                  <a:srgbClr val="636463">
                    <a:tint val="75000"/>
                  </a:srgbClr>
                </a:solidFill>
              </a:defRPr>
            </a:lvl1pPr>
          </a:lstStyle>
          <a:p>
            <a:pPr>
              <a:defRPr/>
            </a:pPr>
            <a:fld id="{E0A01CE1-4729-454D-ABE1-2C799CD76BDF}" type="slidenum">
              <a:rPr lang="fr-CH"/>
              <a:pPr>
                <a:defRPr/>
              </a:pPr>
              <a:t>‹#›</a:t>
            </a:fld>
            <a:endParaRPr lang="fr-CH" dirty="0"/>
          </a:p>
        </p:txBody>
      </p:sp>
    </p:spTree>
    <p:extLst>
      <p:ext uri="{BB962C8B-B14F-4D97-AF65-F5344CB8AC3E}">
        <p14:creationId xmlns:p14="http://schemas.microsoft.com/office/powerpoint/2010/main" val="179978967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Cover_Blue">
    <p:spTree>
      <p:nvGrpSpPr>
        <p:cNvPr id="1" name=""/>
        <p:cNvGrpSpPr/>
        <p:nvPr/>
      </p:nvGrpSpPr>
      <p:grpSpPr>
        <a:xfrm>
          <a:off x="0" y="0"/>
          <a:ext cx="0" cy="0"/>
          <a:chOff x="0" y="0"/>
          <a:chExt cx="0" cy="0"/>
        </a:xfrm>
      </p:grpSpPr>
      <p:pic>
        <p:nvPicPr>
          <p:cNvPr id="14" name="Image 13" descr="FD_02_bleu.png"/>
          <p:cNvPicPr>
            <a:picLocks noChangeAspect="1"/>
          </p:cNvPicPr>
          <p:nvPr userDrawn="1"/>
        </p:nvPicPr>
        <p:blipFill>
          <a:blip r:embed="rId2" cstate="print"/>
          <a:stretch>
            <a:fillRect/>
          </a:stretch>
        </p:blipFill>
        <p:spPr bwMode="gray">
          <a:xfrm>
            <a:off x="0" y="0"/>
            <a:ext cx="9144000" cy="5157788"/>
          </a:xfrm>
          <a:prstGeom prst="rect">
            <a:avLst/>
          </a:prstGeom>
        </p:spPr>
      </p:pic>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314"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TITLE</a:t>
            </a:r>
          </a:p>
        </p:txBody>
      </p:sp>
      <p:sp>
        <p:nvSpPr>
          <p:cNvPr id="8" name="Espace réservé du texte 8"/>
          <p:cNvSpPr>
            <a:spLocks noGrp="1"/>
          </p:cNvSpPr>
          <p:nvPr>
            <p:ph type="body" sz="quarter" idx="14" hasCustomPrompt="1"/>
          </p:nvPr>
        </p:nvSpPr>
        <p:spPr bwMode="gray">
          <a:xfrm>
            <a:off x="468314" y="3585600"/>
            <a:ext cx="4824411" cy="1479600"/>
          </a:xfrm>
        </p:spPr>
        <p:txBody>
          <a:bodyPr anchor="t" anchorCtr="0"/>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SUBTITLE</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8" name="Rectangle 17"/>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2972385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27282019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Cover_Picture_2">
    <p:spTree>
      <p:nvGrpSpPr>
        <p:cNvPr id="1" name=""/>
        <p:cNvGrpSpPr/>
        <p:nvPr/>
      </p:nvGrpSpPr>
      <p:grpSpPr>
        <a:xfrm>
          <a:off x="0" y="0"/>
          <a:ext cx="0" cy="0"/>
          <a:chOff x="0" y="0"/>
          <a:chExt cx="0" cy="0"/>
        </a:xfrm>
      </p:grpSpPr>
      <p:pic>
        <p:nvPicPr>
          <p:cNvPr id="21" name="Image 20" descr="FD_1_L254.png"/>
          <p:cNvPicPr>
            <a:picLocks noChangeAspect="1"/>
          </p:cNvPicPr>
          <p:nvPr userDrawn="1"/>
        </p:nvPicPr>
        <p:blipFill>
          <a:blip r:embed="rId2" cstate="print"/>
          <a:stretch>
            <a:fillRect/>
          </a:stretch>
        </p:blipFill>
        <p:spPr bwMode="gray">
          <a:xfrm>
            <a:off x="1" y="0"/>
            <a:ext cx="9144000" cy="5157788"/>
          </a:xfrm>
          <a:prstGeom prst="rect">
            <a:avLst/>
          </a:prstGeom>
        </p:spPr>
      </p:pic>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TITLE</a:t>
            </a:r>
          </a:p>
        </p:txBody>
      </p:sp>
      <p:sp>
        <p:nvSpPr>
          <p:cNvPr id="8" name="Espace réservé du texte 8"/>
          <p:cNvSpPr>
            <a:spLocks noGrp="1"/>
          </p:cNvSpPr>
          <p:nvPr>
            <p:ph type="body" sz="quarter" idx="14" hasCustomPrompt="1"/>
          </p:nvPr>
        </p:nvSpPr>
        <p:spPr bwMode="gray">
          <a:xfrm>
            <a:off x="468314" y="3585600"/>
            <a:ext cx="3592800" cy="1479600"/>
          </a:xfrm>
        </p:spPr>
        <p:txBody>
          <a:bodyPr anchor="t" anchorCtr="0"/>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SUBTITLE</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
        <p:nvSpPr>
          <p:cNvPr id="18" name="Espace réservé pour une image  17"/>
          <p:cNvSpPr>
            <a:spLocks noGrp="1"/>
          </p:cNvSpPr>
          <p:nvPr>
            <p:ph type="pic" sz="quarter" idx="18" hasCustomPrompt="1"/>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GB" noProof="0" dirty="0" smtClean="0"/>
              <a:t>Select your own photo</a:t>
            </a:r>
            <a:endParaRPr lang="en-GB" noProof="0" dirty="0"/>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91196248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Chapter_Layout">
    <p:spTree>
      <p:nvGrpSpPr>
        <p:cNvPr id="1" name=""/>
        <p:cNvGrpSpPr/>
        <p:nvPr/>
      </p:nvGrpSpPr>
      <p:grpSpPr>
        <a:xfrm>
          <a:off x="0" y="0"/>
          <a:ext cx="0" cy="0"/>
          <a:chOff x="0" y="0"/>
          <a:chExt cx="0" cy="0"/>
        </a:xfrm>
      </p:grpSpPr>
      <p:pic>
        <p:nvPicPr>
          <p:cNvPr id="18" name="Image 17" descr="FD_03_chap_110x190,5.png"/>
          <p:cNvPicPr>
            <a:picLocks noChangeAspect="1"/>
          </p:cNvPicPr>
          <p:nvPr userDrawn="1"/>
        </p:nvPicPr>
        <p:blipFill>
          <a:blip r:embed="rId2" cstate="print"/>
          <a:stretch>
            <a:fillRect/>
          </a:stretch>
        </p:blipFill>
        <p:spPr bwMode="gray">
          <a:xfrm>
            <a:off x="0" y="0"/>
            <a:ext cx="3959352" cy="6858000"/>
          </a:xfrm>
          <a:prstGeom prst="rect">
            <a:avLst/>
          </a:prstGeom>
        </p:spPr>
      </p:pic>
      <p:sp>
        <p:nvSpPr>
          <p:cNvPr id="2" name="Titre 1"/>
          <p:cNvSpPr>
            <a:spLocks noGrp="1"/>
          </p:cNvSpPr>
          <p:nvPr>
            <p:ph type="title" hasCustomPrompt="1"/>
          </p:nvPr>
        </p:nvSpPr>
        <p:spPr bwMode="gray">
          <a:xfrm>
            <a:off x="3635374" y="1036638"/>
            <a:ext cx="4645025" cy="1268759"/>
          </a:xfrm>
        </p:spPr>
        <p:txBody>
          <a:bodyPr/>
          <a:lstStyle/>
          <a:p>
            <a:r>
              <a:rPr lang="en-GB" noProof="0" dirty="0" smtClean="0"/>
              <a:t>TITLE</a:t>
            </a:r>
            <a:endParaRPr lang="en-GB" noProof="0" dirty="0"/>
          </a:p>
        </p:txBody>
      </p:sp>
      <p:sp>
        <p:nvSpPr>
          <p:cNvPr id="10" name="Espace réservé du texte 9"/>
          <p:cNvSpPr>
            <a:spLocks noGrp="1"/>
          </p:cNvSpPr>
          <p:nvPr>
            <p:ph type="body" sz="quarter" idx="13" hasCustomPrompt="1"/>
          </p:nvPr>
        </p:nvSpPr>
        <p:spPr bwMode="gray">
          <a:xfrm>
            <a:off x="3635375" y="2574000"/>
            <a:ext cx="4645025" cy="3447388"/>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texte 9"/>
          <p:cNvSpPr>
            <a:spLocks noGrp="1"/>
          </p:cNvSpPr>
          <p:nvPr>
            <p:ph type="body" sz="quarter" idx="14" hasCustomPrompt="1"/>
          </p:nvPr>
        </p:nvSpPr>
        <p:spPr bwMode="gray">
          <a:xfrm>
            <a:off x="0" y="139974"/>
            <a:ext cx="2628000" cy="5017814"/>
          </a:xfrm>
        </p:spPr>
        <p:txBody>
          <a:bodyPr/>
          <a:lstStyle>
            <a:lvl1pPr algn="r">
              <a:defRPr sz="16600" b="1">
                <a:solidFill>
                  <a:schemeClr val="bg1"/>
                </a:solidFill>
              </a:defRPr>
            </a:lvl1pPr>
          </a:lstStyle>
          <a:p>
            <a:pPr lvl="0"/>
            <a:r>
              <a:rPr lang="en-GB" noProof="0" dirty="0" smtClean="0"/>
              <a:t>0</a:t>
            </a:r>
            <a:endParaRPr lang="en-GB" noProof="0" dirty="0"/>
          </a:p>
        </p:txBody>
      </p:sp>
      <p:sp>
        <p:nvSpPr>
          <p:cNvPr id="11" name="Espace réservé de la date 10"/>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2" name="Espace réservé du numéro de diapositive 11"/>
          <p:cNvSpPr>
            <a:spLocks noGrp="1"/>
          </p:cNvSpPr>
          <p:nvPr>
            <p:ph type="sldNum" sz="quarter" idx="16"/>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3" name="Espace réservé du pied de page 12"/>
          <p:cNvSpPr>
            <a:spLocks noGrp="1"/>
          </p:cNvSpPr>
          <p:nvPr>
            <p:ph type="ftr" sz="quarter" idx="17"/>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6" name="Rectangle 15"/>
          <p:cNvSpPr/>
          <p:nvPr userDrawn="1"/>
        </p:nvSpPr>
        <p:spPr bwMode="gray">
          <a:xfrm>
            <a:off x="3636000" y="2377741"/>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24859249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Picture&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3635896" y="1304925"/>
            <a:ext cx="4644504"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9" name="Espace réservé pour une image  8"/>
          <p:cNvSpPr>
            <a:spLocks noGrp="1"/>
          </p:cNvSpPr>
          <p:nvPr>
            <p:ph type="pic" sz="quarter" idx="13" hasCustomPrompt="1"/>
          </p:nvPr>
        </p:nvSpPr>
        <p:spPr bwMode="gray">
          <a:xfrm>
            <a:off x="0" y="1341438"/>
            <a:ext cx="3419038" cy="4679950"/>
          </a:xfrm>
        </p:spPr>
        <p:txBody>
          <a:bodyPr tIns="1008000" anchor="ctr" anchorCtr="0"/>
          <a:lstStyle>
            <a:lvl1pPr algn="ctr">
              <a:defRPr/>
            </a:lvl1pPr>
          </a:lstStyle>
          <a:p>
            <a:r>
              <a:rPr lang="en-GB" noProof="0" dirty="0" smtClean="0"/>
              <a:t>Select your own photo</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2" name="Espace réservé du pied de page 11"/>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19683824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5"/>
            <a:ext cx="3564000"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7" name="Espace réservé de la date 6"/>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8" name="Espace réservé du numéro de diapositive 7"/>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9" name="Espace réservé du contenu 2"/>
          <p:cNvSpPr>
            <a:spLocks noGrp="1"/>
          </p:cNvSpPr>
          <p:nvPr>
            <p:ph idx="13" hasCustomPrompt="1"/>
          </p:nvPr>
        </p:nvSpPr>
        <p:spPr bwMode="gray">
          <a:xfrm>
            <a:off x="4716400" y="1304925"/>
            <a:ext cx="3564000"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361574879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ext&amp;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7345362"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191521455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ext&amp;Content&amp;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4392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pour une image  8"/>
          <p:cNvSpPr>
            <a:spLocks noGrp="1"/>
          </p:cNvSpPr>
          <p:nvPr>
            <p:ph type="pic" sz="quarter" idx="17" hasCustomPrompt="1"/>
          </p:nvPr>
        </p:nvSpPr>
        <p:spPr bwMode="gray">
          <a:xfrm>
            <a:off x="5544400" y="2781388"/>
            <a:ext cx="2736000" cy="3240000"/>
          </a:xfrm>
        </p:spPr>
        <p:txBody>
          <a:bodyPr tIns="1008000" anchor="ctr" anchorCtr="0"/>
          <a:lstStyle>
            <a:lvl1pPr algn="ctr">
              <a:defRPr/>
            </a:lvl1pPr>
          </a:lstStyle>
          <a:p>
            <a:r>
              <a:rPr lang="en-GB" noProof="0" dirty="0" smtClean="0"/>
              <a:t>Select your own photo</a:t>
            </a:r>
            <a:endParaRPr lang="en-GB" noProof="0" dirty="0"/>
          </a:p>
        </p:txBody>
      </p:sp>
    </p:spTree>
    <p:extLst>
      <p:ext uri="{BB962C8B-B14F-4D97-AF65-F5344CB8AC3E}">
        <p14:creationId xmlns:p14="http://schemas.microsoft.com/office/powerpoint/2010/main" val="178152341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ext&amp;2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356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du contenu 2"/>
          <p:cNvSpPr>
            <a:spLocks noGrp="1"/>
          </p:cNvSpPr>
          <p:nvPr>
            <p:ph idx="17" hasCustomPrompt="1"/>
          </p:nvPr>
        </p:nvSpPr>
        <p:spPr bwMode="gray">
          <a:xfrm>
            <a:off x="4716400" y="2781388"/>
            <a:ext cx="356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242274188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Text&amp;3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0" name="Espace réservé du texte 9"/>
          <p:cNvSpPr>
            <a:spLocks noGrp="1"/>
          </p:cNvSpPr>
          <p:nvPr>
            <p:ph type="body" sz="quarter" idx="13" hasCustomPrompt="1"/>
          </p:nvPr>
        </p:nvSpPr>
        <p:spPr bwMode="gray">
          <a:xfrm>
            <a:off x="935038" y="1304924"/>
            <a:ext cx="7345362" cy="1260000"/>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3" name="Espace réservé du contenu 2"/>
          <p:cNvSpPr>
            <a:spLocks noGrp="1"/>
          </p:cNvSpPr>
          <p:nvPr>
            <p:ph idx="17" hasCustomPrompt="1"/>
          </p:nvPr>
        </p:nvSpPr>
        <p:spPr bwMode="gray">
          <a:xfrm>
            <a:off x="3455719"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contenu 2"/>
          <p:cNvSpPr>
            <a:spLocks noGrp="1"/>
          </p:cNvSpPr>
          <p:nvPr>
            <p:ph idx="18" hasCustomPrompt="1"/>
          </p:nvPr>
        </p:nvSpPr>
        <p:spPr bwMode="gray">
          <a:xfrm>
            <a:off x="5976400" y="2781388"/>
            <a:ext cx="2304000" cy="324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202297665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4_Content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4"/>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7" name="Espace réservé de la date 6"/>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8" name="Espace réservé du numéro de diapositive 7"/>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9" name="Espace réservé du contenu 2"/>
          <p:cNvSpPr>
            <a:spLocks noGrp="1"/>
          </p:cNvSpPr>
          <p:nvPr>
            <p:ph idx="13" hasCustomPrompt="1"/>
          </p:nvPr>
        </p:nvSpPr>
        <p:spPr bwMode="gray">
          <a:xfrm>
            <a:off x="4716400" y="1304925"/>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3" name="Espace réservé du contenu 2"/>
          <p:cNvSpPr>
            <a:spLocks noGrp="1"/>
          </p:cNvSpPr>
          <p:nvPr>
            <p:ph idx="14" hasCustomPrompt="1"/>
          </p:nvPr>
        </p:nvSpPr>
        <p:spPr bwMode="gray">
          <a:xfrm>
            <a:off x="935038" y="3771388"/>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4" name="Espace réservé du contenu 2"/>
          <p:cNvSpPr>
            <a:spLocks noGrp="1"/>
          </p:cNvSpPr>
          <p:nvPr>
            <p:ph idx="15" hasCustomPrompt="1"/>
          </p:nvPr>
        </p:nvSpPr>
        <p:spPr bwMode="gray">
          <a:xfrm>
            <a:off x="4716400" y="3771388"/>
            <a:ext cx="3564000" cy="2250000"/>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Tree>
    <p:extLst>
      <p:ext uri="{BB962C8B-B14F-4D97-AF65-F5344CB8AC3E}">
        <p14:creationId xmlns:p14="http://schemas.microsoft.com/office/powerpoint/2010/main" val="63480267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Picture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12" name="Espace réservé pour une image  8"/>
          <p:cNvSpPr>
            <a:spLocks noGrp="1"/>
          </p:cNvSpPr>
          <p:nvPr>
            <p:ph type="pic" sz="quarter" idx="17" hasCustomPrompt="1"/>
          </p:nvPr>
        </p:nvSpPr>
        <p:spPr bwMode="gray">
          <a:xfrm>
            <a:off x="935038" y="1341438"/>
            <a:ext cx="7345362" cy="4679950"/>
          </a:xfrm>
        </p:spPr>
        <p:txBody>
          <a:bodyPr tIns="1008000" anchor="ctr" anchorCtr="0"/>
          <a:lstStyle>
            <a:lvl1pPr algn="ctr">
              <a:defRPr/>
            </a:lvl1pPr>
          </a:lstStyle>
          <a:p>
            <a:r>
              <a:rPr lang="en-GB" noProof="0" dirty="0" smtClean="0"/>
              <a:t>Select your own photo</a:t>
            </a:r>
            <a:endParaRPr lang="en-GB" noProof="0" dirty="0"/>
          </a:p>
        </p:txBody>
      </p:sp>
    </p:spTree>
    <p:extLst>
      <p:ext uri="{BB962C8B-B14F-4D97-AF65-F5344CB8AC3E}">
        <p14:creationId xmlns:p14="http://schemas.microsoft.com/office/powerpoint/2010/main" val="289991146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95047283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Text&amp;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10" name="Espace réservé du texte 9"/>
          <p:cNvSpPr>
            <a:spLocks noGrp="1"/>
          </p:cNvSpPr>
          <p:nvPr>
            <p:ph type="body" sz="quarter" idx="13" hasCustomPrompt="1"/>
          </p:nvPr>
        </p:nvSpPr>
        <p:spPr bwMode="gray">
          <a:xfrm>
            <a:off x="935038" y="1304924"/>
            <a:ext cx="7345362" cy="936626"/>
          </a:xfrm>
        </p:spPr>
        <p:txBody>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2241550"/>
            <a:ext cx="3564000" cy="324000"/>
          </a:xfrm>
          <a:solidFill>
            <a:schemeClr val="accent1"/>
          </a:solidFill>
          <a:ln w="9525">
            <a:solidFill>
              <a:schemeClr val="accent1"/>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935038" y="2565550"/>
            <a:ext cx="3564000" cy="1350000"/>
          </a:xfrm>
          <a:ln w="9525">
            <a:solidFill>
              <a:schemeClr val="accent1"/>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3" name="Espace réservé du texte 9"/>
          <p:cNvSpPr>
            <a:spLocks noGrp="1"/>
          </p:cNvSpPr>
          <p:nvPr>
            <p:ph type="body" sz="quarter" idx="21" hasCustomPrompt="1"/>
          </p:nvPr>
        </p:nvSpPr>
        <p:spPr bwMode="gray">
          <a:xfrm>
            <a:off x="4716400" y="2241550"/>
            <a:ext cx="3564000" cy="324000"/>
          </a:xfrm>
          <a:solidFill>
            <a:schemeClr val="accent2"/>
          </a:solidFill>
          <a:ln w="9525">
            <a:solidFill>
              <a:schemeClr val="accent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4" name="Espace réservé du texte 9"/>
          <p:cNvSpPr>
            <a:spLocks noGrp="1"/>
          </p:cNvSpPr>
          <p:nvPr>
            <p:ph type="body" sz="quarter" idx="22" hasCustomPrompt="1"/>
          </p:nvPr>
        </p:nvSpPr>
        <p:spPr bwMode="gray">
          <a:xfrm>
            <a:off x="4716400" y="2565550"/>
            <a:ext cx="3564000" cy="1350000"/>
          </a:xfrm>
          <a:ln w="9525">
            <a:solidFill>
              <a:schemeClr val="accent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5" name="Espace réservé du texte 9"/>
          <p:cNvSpPr>
            <a:spLocks noGrp="1"/>
          </p:cNvSpPr>
          <p:nvPr>
            <p:ph type="body" sz="quarter" idx="23" hasCustomPrompt="1"/>
          </p:nvPr>
        </p:nvSpPr>
        <p:spPr bwMode="gray">
          <a:xfrm>
            <a:off x="935038" y="4131488"/>
            <a:ext cx="3564000" cy="324000"/>
          </a:xfrm>
          <a:solidFill>
            <a:schemeClr val="accent3"/>
          </a:solidFill>
          <a:ln w="9525">
            <a:solidFill>
              <a:schemeClr val="accent3"/>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6" name="Espace réservé du texte 9"/>
          <p:cNvSpPr>
            <a:spLocks noGrp="1"/>
          </p:cNvSpPr>
          <p:nvPr>
            <p:ph type="body" sz="quarter" idx="24" hasCustomPrompt="1"/>
          </p:nvPr>
        </p:nvSpPr>
        <p:spPr bwMode="gray">
          <a:xfrm>
            <a:off x="935038" y="4455488"/>
            <a:ext cx="3564000" cy="1350000"/>
          </a:xfrm>
          <a:ln w="9525">
            <a:solidFill>
              <a:schemeClr val="accent3"/>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7" name="Espace réservé du texte 9"/>
          <p:cNvSpPr>
            <a:spLocks noGrp="1"/>
          </p:cNvSpPr>
          <p:nvPr>
            <p:ph type="body" sz="quarter" idx="25" hasCustomPrompt="1"/>
          </p:nvPr>
        </p:nvSpPr>
        <p:spPr bwMode="gray">
          <a:xfrm>
            <a:off x="4716400" y="4131488"/>
            <a:ext cx="3564000" cy="324000"/>
          </a:xfrm>
          <a:solidFill>
            <a:schemeClr val="bg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8" name="Espace réservé du texte 9"/>
          <p:cNvSpPr>
            <a:spLocks noGrp="1"/>
          </p:cNvSpPr>
          <p:nvPr>
            <p:ph type="body" sz="quarter" idx="26" hasCustomPrompt="1"/>
          </p:nvPr>
        </p:nvSpPr>
        <p:spPr bwMode="gray">
          <a:xfrm>
            <a:off x="4716400" y="4455488"/>
            <a:ext cx="3564000" cy="135000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201836788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4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1341438"/>
            <a:ext cx="1440000" cy="792000"/>
          </a:xfrm>
          <a:solidFill>
            <a:schemeClr val="accent1"/>
          </a:solidFill>
          <a:ln w="9525">
            <a:solidFill>
              <a:schemeClr val="accent1"/>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2376000" y="1341438"/>
            <a:ext cx="5904400" cy="792000"/>
          </a:xfrm>
          <a:ln w="9525">
            <a:solidFill>
              <a:schemeClr val="accent1"/>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16" name="Espace réservé du texte 9"/>
          <p:cNvSpPr>
            <a:spLocks noGrp="1"/>
          </p:cNvSpPr>
          <p:nvPr>
            <p:ph type="body" sz="quarter" idx="21" hasCustomPrompt="1"/>
          </p:nvPr>
        </p:nvSpPr>
        <p:spPr bwMode="gray">
          <a:xfrm>
            <a:off x="935038" y="2349555"/>
            <a:ext cx="1440000" cy="792000"/>
          </a:xfrm>
          <a:solidFill>
            <a:schemeClr val="accent2"/>
          </a:solidFill>
          <a:ln w="9525">
            <a:solidFill>
              <a:schemeClr val="accent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17" name="Espace réservé du texte 9"/>
          <p:cNvSpPr>
            <a:spLocks noGrp="1"/>
          </p:cNvSpPr>
          <p:nvPr>
            <p:ph type="body" sz="quarter" idx="22" hasCustomPrompt="1"/>
          </p:nvPr>
        </p:nvSpPr>
        <p:spPr bwMode="gray">
          <a:xfrm>
            <a:off x="2376000" y="2349555"/>
            <a:ext cx="5904400" cy="792000"/>
          </a:xfrm>
          <a:ln w="9525">
            <a:solidFill>
              <a:schemeClr val="accent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18" name="Espace réservé du texte 9"/>
          <p:cNvSpPr>
            <a:spLocks noGrp="1"/>
          </p:cNvSpPr>
          <p:nvPr>
            <p:ph type="body" sz="quarter" idx="23" hasCustomPrompt="1"/>
          </p:nvPr>
        </p:nvSpPr>
        <p:spPr bwMode="gray">
          <a:xfrm>
            <a:off x="935038" y="3357672"/>
            <a:ext cx="1440000" cy="792000"/>
          </a:xfrm>
          <a:solidFill>
            <a:schemeClr val="accent3"/>
          </a:solidFill>
          <a:ln w="9525">
            <a:solidFill>
              <a:schemeClr val="accent3"/>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19" name="Espace réservé du texte 9"/>
          <p:cNvSpPr>
            <a:spLocks noGrp="1"/>
          </p:cNvSpPr>
          <p:nvPr>
            <p:ph type="body" sz="quarter" idx="24" hasCustomPrompt="1"/>
          </p:nvPr>
        </p:nvSpPr>
        <p:spPr bwMode="gray">
          <a:xfrm>
            <a:off x="2376000" y="3357672"/>
            <a:ext cx="5904400" cy="792000"/>
          </a:xfrm>
          <a:ln w="9525">
            <a:solidFill>
              <a:schemeClr val="accent3"/>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0" name="Espace réservé du texte 9"/>
          <p:cNvSpPr>
            <a:spLocks noGrp="1"/>
          </p:cNvSpPr>
          <p:nvPr>
            <p:ph type="body" sz="quarter" idx="25" hasCustomPrompt="1"/>
          </p:nvPr>
        </p:nvSpPr>
        <p:spPr bwMode="gray">
          <a:xfrm>
            <a:off x="935038" y="4365788"/>
            <a:ext cx="1440000" cy="792000"/>
          </a:xfrm>
          <a:solidFill>
            <a:schemeClr val="bg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9" name="Espace réservé du texte 9"/>
          <p:cNvSpPr>
            <a:spLocks noGrp="1"/>
          </p:cNvSpPr>
          <p:nvPr>
            <p:ph type="body" sz="quarter" idx="26" hasCustomPrompt="1"/>
          </p:nvPr>
        </p:nvSpPr>
        <p:spPr bwMode="gray">
          <a:xfrm>
            <a:off x="2376000" y="4365788"/>
            <a:ext cx="5904400" cy="79200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17412993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_Blocks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8" name="Espace réservé de la date 7"/>
          <p:cNvSpPr>
            <a:spLocks noGrp="1"/>
          </p:cNvSpPr>
          <p:nvPr>
            <p:ph type="dt" sz="half" idx="14"/>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9" name="Espace réservé du numéro de diapositive 8"/>
          <p:cNvSpPr>
            <a:spLocks noGrp="1"/>
          </p:cNvSpPr>
          <p:nvPr>
            <p:ph type="sldNum" sz="quarter" idx="15"/>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1" name="Espace réservé du pied de page 10"/>
          <p:cNvSpPr>
            <a:spLocks noGrp="1"/>
          </p:cNvSpPr>
          <p:nvPr>
            <p:ph type="ftr" sz="quarter" idx="16"/>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21" name="Espace réservé du texte 9"/>
          <p:cNvSpPr>
            <a:spLocks noGrp="1"/>
          </p:cNvSpPr>
          <p:nvPr>
            <p:ph type="body" sz="quarter" idx="19" hasCustomPrompt="1"/>
          </p:nvPr>
        </p:nvSpPr>
        <p:spPr bwMode="gray">
          <a:xfrm>
            <a:off x="935038" y="1341438"/>
            <a:ext cx="3564000" cy="335714"/>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2" name="Espace réservé du texte 9"/>
          <p:cNvSpPr>
            <a:spLocks noGrp="1"/>
          </p:cNvSpPr>
          <p:nvPr>
            <p:ph type="body" sz="quarter" idx="20" hasCustomPrompt="1"/>
          </p:nvPr>
        </p:nvSpPr>
        <p:spPr bwMode="gray">
          <a:xfrm>
            <a:off x="935038" y="1665438"/>
            <a:ext cx="3564000" cy="414005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
        <p:nvSpPr>
          <p:cNvPr id="23" name="Espace réservé du texte 9"/>
          <p:cNvSpPr>
            <a:spLocks noGrp="1"/>
          </p:cNvSpPr>
          <p:nvPr>
            <p:ph type="body" sz="quarter" idx="21" hasCustomPrompt="1"/>
          </p:nvPr>
        </p:nvSpPr>
        <p:spPr bwMode="gray">
          <a:xfrm>
            <a:off x="4716400" y="1341438"/>
            <a:ext cx="3564000" cy="335714"/>
          </a:xfrm>
          <a:solidFill>
            <a:schemeClr val="accent2"/>
          </a:solidFill>
          <a:ln w="9525">
            <a:solidFill>
              <a:schemeClr val="bg2"/>
            </a:solidFill>
          </a:ln>
        </p:spPr>
        <p:txBody>
          <a:bodyPr anchor="ctr" anchorCtr="0"/>
          <a:lstStyle>
            <a:lvl1pPr algn="ctr">
              <a:lnSpc>
                <a:spcPct val="100000"/>
              </a:lnSpc>
              <a:defRPr>
                <a:solidFill>
                  <a:schemeClr val="bg1"/>
                </a:solidFill>
              </a:defRPr>
            </a:lvl1pPr>
          </a:lstStyle>
          <a:p>
            <a:pPr lvl="0"/>
            <a:r>
              <a:rPr lang="en-GB" noProof="0" dirty="0" smtClean="0"/>
              <a:t>Text level 1</a:t>
            </a:r>
          </a:p>
        </p:txBody>
      </p:sp>
      <p:sp>
        <p:nvSpPr>
          <p:cNvPr id="24" name="Espace réservé du texte 9"/>
          <p:cNvSpPr>
            <a:spLocks noGrp="1"/>
          </p:cNvSpPr>
          <p:nvPr>
            <p:ph type="body" sz="quarter" idx="22" hasCustomPrompt="1"/>
          </p:nvPr>
        </p:nvSpPr>
        <p:spPr bwMode="gray">
          <a:xfrm>
            <a:off x="4716400" y="1665438"/>
            <a:ext cx="3564000" cy="4140050"/>
          </a:xfrm>
          <a:ln w="9525">
            <a:solidFill>
              <a:schemeClr val="bg2"/>
            </a:solidFill>
          </a:ln>
        </p:spPr>
        <p:txBody>
          <a:bodyPr tIns="72000"/>
          <a:lstStyle>
            <a:lvl1pPr marL="324000" indent="-180000">
              <a:lnSpc>
                <a:spcPct val="100000"/>
              </a:lnSpc>
              <a:spcBef>
                <a:spcPts val="300"/>
              </a:spcBef>
              <a:buClr>
                <a:schemeClr val="accent3"/>
              </a:buClr>
              <a:buFont typeface="Arial" pitchFamily="34" charset="0"/>
              <a:buChar char="•"/>
              <a:defRPr sz="1800">
                <a:solidFill>
                  <a:schemeClr val="tx1"/>
                </a:solidFill>
              </a:defRPr>
            </a:lvl1pPr>
            <a:lvl2pPr marL="504000">
              <a:buClr>
                <a:schemeClr val="tx1"/>
              </a:buClr>
              <a:defRPr sz="1600" b="0"/>
            </a:lvl2pPr>
            <a:lvl3pPr indent="0">
              <a:buNone/>
              <a:defRPr/>
            </a:lvl3pPr>
            <a:lvl4pPr marL="684000" indent="-180000">
              <a:buClr>
                <a:schemeClr val="tx1"/>
              </a:buClr>
              <a:buFont typeface="Arial" pitchFamily="34" charset="0"/>
              <a:buChar char="•"/>
              <a:defRPr sz="1400"/>
            </a:lvl4pPr>
          </a:lstStyle>
          <a:p>
            <a:pPr lvl="0"/>
            <a:r>
              <a:rPr lang="en-GB" noProof="0" dirty="0" smtClean="0"/>
              <a:t>Text level 2</a:t>
            </a:r>
          </a:p>
          <a:p>
            <a:pPr lvl="1"/>
            <a:r>
              <a:rPr lang="en-GB" noProof="0" dirty="0" smtClean="0"/>
              <a:t>Text level 3</a:t>
            </a:r>
          </a:p>
          <a:p>
            <a:pPr lvl="2"/>
            <a:r>
              <a:rPr lang="en-GB" noProof="0" dirty="0" smtClean="0"/>
              <a:t>Text level 4</a:t>
            </a:r>
          </a:p>
          <a:p>
            <a:pPr lvl="3"/>
            <a:r>
              <a:rPr lang="en-GB" noProof="0" dirty="0" smtClean="0"/>
              <a:t>Text level 5</a:t>
            </a:r>
          </a:p>
        </p:txBody>
      </p:sp>
    </p:spTree>
    <p:extLst>
      <p:ext uri="{BB962C8B-B14F-4D97-AF65-F5344CB8AC3E}">
        <p14:creationId xmlns:p14="http://schemas.microsoft.com/office/powerpoint/2010/main" val="35327607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hank_you_2">
    <p:spTree>
      <p:nvGrpSpPr>
        <p:cNvPr id="1" name=""/>
        <p:cNvGrpSpPr/>
        <p:nvPr/>
      </p:nvGrpSpPr>
      <p:grpSpPr>
        <a:xfrm>
          <a:off x="0" y="0"/>
          <a:ext cx="0" cy="0"/>
          <a:chOff x="0" y="0"/>
          <a:chExt cx="0" cy="0"/>
        </a:xfrm>
      </p:grpSpPr>
      <p:pic>
        <p:nvPicPr>
          <p:cNvPr id="21" name="Image 20" descr="Image_03.jpg"/>
          <p:cNvPicPr>
            <a:picLocks noChangeAspect="1"/>
          </p:cNvPicPr>
          <p:nvPr userDrawn="1"/>
        </p:nvPicPr>
        <p:blipFill>
          <a:blip r:embed="rId2" cstate="print"/>
          <a:stretch>
            <a:fillRect/>
          </a:stretch>
        </p:blipFill>
        <p:spPr bwMode="gray">
          <a:xfrm>
            <a:off x="4068000" y="0"/>
            <a:ext cx="5076000" cy="5185751"/>
          </a:xfrm>
          <a:prstGeom prst="rect">
            <a:avLst/>
          </a:prstGeom>
        </p:spPr>
      </p:pic>
      <p:sp>
        <p:nvSpPr>
          <p:cNvPr id="14" name="Forme libre 13"/>
          <p:cNvSpPr/>
          <p:nvPr userDrawn="1"/>
        </p:nvSpPr>
        <p:spPr bwMode="gray">
          <a:xfrm>
            <a:off x="1" y="0"/>
            <a:ext cx="6899275" cy="5157788"/>
          </a:xfrm>
          <a:custGeom>
            <a:avLst/>
            <a:gdLst>
              <a:gd name="connsiteX0" fmla="*/ 0 w 6899275"/>
              <a:gd name="connsiteY0" fmla="*/ 0 h 5157788"/>
              <a:gd name="connsiteX1" fmla="*/ 6899275 w 6899275"/>
              <a:gd name="connsiteY1" fmla="*/ 0 h 5157788"/>
              <a:gd name="connsiteX2" fmla="*/ 5436096 w 6899275"/>
              <a:gd name="connsiteY2" fmla="*/ 2564905 h 5157788"/>
              <a:gd name="connsiteX3" fmla="*/ 4192589 w 6899275"/>
              <a:gd name="connsiteY3" fmla="*/ 5157788 h 5157788"/>
              <a:gd name="connsiteX4" fmla="*/ 0 w 6899275"/>
              <a:gd name="connsiteY4" fmla="*/ 5157788 h 5157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9275" h="5157788">
                <a:moveTo>
                  <a:pt x="0" y="0"/>
                </a:moveTo>
                <a:lnTo>
                  <a:pt x="6899275" y="0"/>
                </a:lnTo>
                <a:cubicBezTo>
                  <a:pt x="6858543" y="709899"/>
                  <a:pt x="6060035" y="1706304"/>
                  <a:pt x="5436096" y="2564905"/>
                </a:cubicBezTo>
                <a:cubicBezTo>
                  <a:pt x="4375629" y="4028322"/>
                  <a:pt x="4276999" y="4546571"/>
                  <a:pt x="4192589" y="5157788"/>
                </a:cubicBezTo>
                <a:lnTo>
                  <a:pt x="0" y="5157788"/>
                </a:lnTo>
                <a:close/>
              </a:path>
            </a:pathLst>
          </a:cu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4"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r>
              <a:rPr lang="en-US" dirty="0" smtClean="0"/>
              <a:t>THANK YOU</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Tree>
    <p:extLst>
      <p:ext uri="{BB962C8B-B14F-4D97-AF65-F5344CB8AC3E}">
        <p14:creationId xmlns:p14="http://schemas.microsoft.com/office/powerpoint/2010/main" val="152263244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hank_you_picture_2">
    <p:spTree>
      <p:nvGrpSpPr>
        <p:cNvPr id="1" name=""/>
        <p:cNvGrpSpPr/>
        <p:nvPr/>
      </p:nvGrpSpPr>
      <p:grpSpPr>
        <a:xfrm>
          <a:off x="0" y="0"/>
          <a:ext cx="0" cy="0"/>
          <a:chOff x="0" y="0"/>
          <a:chExt cx="0" cy="0"/>
        </a:xfrm>
      </p:grpSpPr>
      <p:pic>
        <p:nvPicPr>
          <p:cNvPr id="21" name="Image 20" descr="FD_1_L254.png"/>
          <p:cNvPicPr>
            <a:picLocks noChangeAspect="1"/>
          </p:cNvPicPr>
          <p:nvPr userDrawn="1"/>
        </p:nvPicPr>
        <p:blipFill>
          <a:blip r:embed="rId2" cstate="print"/>
          <a:stretch>
            <a:fillRect/>
          </a:stretch>
        </p:blipFill>
        <p:spPr bwMode="gray">
          <a:xfrm>
            <a:off x="1" y="0"/>
            <a:ext cx="9144000" cy="5157788"/>
          </a:xfrm>
          <a:prstGeom prst="rect">
            <a:avLst/>
          </a:prstGeom>
        </p:spPr>
      </p:pic>
      <p:sp>
        <p:nvSpPr>
          <p:cNvPr id="18" name="Espace réservé pour une image  17"/>
          <p:cNvSpPr>
            <a:spLocks noGrp="1"/>
          </p:cNvSpPr>
          <p:nvPr>
            <p:ph type="pic" sz="quarter" idx="18" hasCustomPrompt="1"/>
          </p:nvPr>
        </p:nvSpPr>
        <p:spPr bwMode="gray">
          <a:xfrm>
            <a:off x="4192588" y="0"/>
            <a:ext cx="4951412" cy="5162400"/>
          </a:xfrm>
          <a:custGeom>
            <a:avLst/>
            <a:gdLst>
              <a:gd name="connsiteX0" fmla="*/ 0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0 w 3851275"/>
              <a:gd name="connsiteY4"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0 w 3851275"/>
              <a:gd name="connsiteY3" fmla="*/ 5157788 h 5157788"/>
              <a:gd name="connsiteX4" fmla="*/ 1692275 w 3851275"/>
              <a:gd name="connsiteY4" fmla="*/ 0 h 5157788"/>
              <a:gd name="connsiteX0" fmla="*/ 0 w 2159000"/>
              <a:gd name="connsiteY0" fmla="*/ 0 h 5157788"/>
              <a:gd name="connsiteX1" fmla="*/ 2159000 w 2159000"/>
              <a:gd name="connsiteY1" fmla="*/ 0 h 5157788"/>
              <a:gd name="connsiteX2" fmla="*/ 2159000 w 2159000"/>
              <a:gd name="connsiteY2" fmla="*/ 5157788 h 5157788"/>
              <a:gd name="connsiteX3" fmla="*/ 0 w 2159000"/>
              <a:gd name="connsiteY3" fmla="*/ 5157788 h 5157788"/>
              <a:gd name="connsiteX4" fmla="*/ 0 w 2159000"/>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2625271 w 4784271"/>
              <a:gd name="connsiteY0" fmla="*/ 0 h 5157788"/>
              <a:gd name="connsiteX1" fmla="*/ 4784271 w 4784271"/>
              <a:gd name="connsiteY1" fmla="*/ 0 h 5157788"/>
              <a:gd name="connsiteX2" fmla="*/ 4784271 w 4784271"/>
              <a:gd name="connsiteY2" fmla="*/ 5157788 h 5157788"/>
              <a:gd name="connsiteX3" fmla="*/ 2625271 w 4784271"/>
              <a:gd name="connsiteY3" fmla="*/ 5157788 h 5157788"/>
              <a:gd name="connsiteX4" fmla="*/ 2625271 w 4784271"/>
              <a:gd name="connsiteY4" fmla="*/ 0 h 5157788"/>
              <a:gd name="connsiteX0" fmla="*/ 3568576 w 5727576"/>
              <a:gd name="connsiteY0" fmla="*/ 0 h 5157788"/>
              <a:gd name="connsiteX1" fmla="*/ 5727576 w 5727576"/>
              <a:gd name="connsiteY1" fmla="*/ 0 h 5157788"/>
              <a:gd name="connsiteX2" fmla="*/ 5727576 w 5727576"/>
              <a:gd name="connsiteY2" fmla="*/ 5157788 h 5157788"/>
              <a:gd name="connsiteX3" fmla="*/ 3568576 w 5727576"/>
              <a:gd name="connsiteY3" fmla="*/ 5157788 h 5157788"/>
              <a:gd name="connsiteX4" fmla="*/ 3568576 w 5727576"/>
              <a:gd name="connsiteY4" fmla="*/ 0 h 5157788"/>
              <a:gd name="connsiteX0" fmla="*/ 3306355 w 5465355"/>
              <a:gd name="connsiteY0" fmla="*/ 0 h 5157788"/>
              <a:gd name="connsiteX1" fmla="*/ 5465355 w 5465355"/>
              <a:gd name="connsiteY1" fmla="*/ 0 h 5157788"/>
              <a:gd name="connsiteX2" fmla="*/ 5465355 w 5465355"/>
              <a:gd name="connsiteY2" fmla="*/ 5157788 h 5157788"/>
              <a:gd name="connsiteX3" fmla="*/ 3306355 w 5465355"/>
              <a:gd name="connsiteY3" fmla="*/ 5157788 h 5157788"/>
              <a:gd name="connsiteX4" fmla="*/ 3306355 w 5465355"/>
              <a:gd name="connsiteY4" fmla="*/ 0 h 5157788"/>
              <a:gd name="connsiteX0" fmla="*/ 1416957 w 3575957"/>
              <a:gd name="connsiteY0" fmla="*/ 0 h 5157788"/>
              <a:gd name="connsiteX1" fmla="*/ 3575957 w 3575957"/>
              <a:gd name="connsiteY1" fmla="*/ 0 h 5157788"/>
              <a:gd name="connsiteX2" fmla="*/ 3575957 w 3575957"/>
              <a:gd name="connsiteY2" fmla="*/ 5157788 h 5157788"/>
              <a:gd name="connsiteX3" fmla="*/ 1416957 w 3575957"/>
              <a:gd name="connsiteY3" fmla="*/ 5157788 h 5157788"/>
              <a:gd name="connsiteX4" fmla="*/ 0 w 3575957"/>
              <a:gd name="connsiteY4" fmla="*/ 3339193 h 5157788"/>
              <a:gd name="connsiteX5" fmla="*/ 1416957 w 3575957"/>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6017419"/>
              <a:gd name="connsiteX1" fmla="*/ 3851275 w 3851275"/>
              <a:gd name="connsiteY1" fmla="*/ 0 h 6017419"/>
              <a:gd name="connsiteX2" fmla="*/ 3851275 w 3851275"/>
              <a:gd name="connsiteY2" fmla="*/ 5157788 h 6017419"/>
              <a:gd name="connsiteX3" fmla="*/ 1692275 w 3851275"/>
              <a:gd name="connsiteY3" fmla="*/ 5157788 h 6017419"/>
              <a:gd name="connsiteX4" fmla="*/ 0 w 3851275"/>
              <a:gd name="connsiteY4" fmla="*/ 3284984 h 6017419"/>
              <a:gd name="connsiteX5" fmla="*/ 1692275 w 3851275"/>
              <a:gd name="connsiteY5" fmla="*/ 0 h 6017419"/>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692275 w 3851275"/>
              <a:gd name="connsiteY0" fmla="*/ 0 h 5157788"/>
              <a:gd name="connsiteX1" fmla="*/ 3851275 w 3851275"/>
              <a:gd name="connsiteY1" fmla="*/ 0 h 5157788"/>
              <a:gd name="connsiteX2" fmla="*/ 3851275 w 3851275"/>
              <a:gd name="connsiteY2" fmla="*/ 5157788 h 5157788"/>
              <a:gd name="connsiteX3" fmla="*/ 1692275 w 3851275"/>
              <a:gd name="connsiteY3" fmla="*/ 5157788 h 5157788"/>
              <a:gd name="connsiteX4" fmla="*/ 0 w 3851275"/>
              <a:gd name="connsiteY4" fmla="*/ 3284984 h 5157788"/>
              <a:gd name="connsiteX5" fmla="*/ 1692275 w 3851275"/>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284984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10871 w 3869871"/>
              <a:gd name="connsiteY0" fmla="*/ 0 h 5157788"/>
              <a:gd name="connsiteX1" fmla="*/ 3869871 w 3869871"/>
              <a:gd name="connsiteY1" fmla="*/ 0 h 5157788"/>
              <a:gd name="connsiteX2" fmla="*/ 3869871 w 3869871"/>
              <a:gd name="connsiteY2" fmla="*/ 5157788 h 5157788"/>
              <a:gd name="connsiteX3" fmla="*/ 1710871 w 3869871"/>
              <a:gd name="connsiteY3" fmla="*/ 5157788 h 5157788"/>
              <a:gd name="connsiteX4" fmla="*/ 18596 w 3869871"/>
              <a:gd name="connsiteY4" fmla="*/ 3429000 h 5157788"/>
              <a:gd name="connsiteX5" fmla="*/ 1710871 w 3869871"/>
              <a:gd name="connsiteY5" fmla="*/ 0 h 5157788"/>
              <a:gd name="connsiteX0" fmla="*/ 1704975 w 3863975"/>
              <a:gd name="connsiteY0" fmla="*/ 0 h 5157788"/>
              <a:gd name="connsiteX1" fmla="*/ 3863975 w 3863975"/>
              <a:gd name="connsiteY1" fmla="*/ 0 h 5157788"/>
              <a:gd name="connsiteX2" fmla="*/ 3863975 w 3863975"/>
              <a:gd name="connsiteY2" fmla="*/ 5157788 h 5157788"/>
              <a:gd name="connsiteX3" fmla="*/ 1704975 w 3863975"/>
              <a:gd name="connsiteY3" fmla="*/ 5157788 h 5157788"/>
              <a:gd name="connsiteX4" fmla="*/ 12700 w 3863975"/>
              <a:gd name="connsiteY4" fmla="*/ 3429000 h 5157788"/>
              <a:gd name="connsiteX5" fmla="*/ 1704975 w 3863975"/>
              <a:gd name="connsiteY5" fmla="*/ 0 h 5157788"/>
              <a:gd name="connsiteX0" fmla="*/ 1707243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707243 w 3866243"/>
              <a:gd name="connsiteY5" fmla="*/ 0 h 5157788"/>
              <a:gd name="connsiteX0" fmla="*/ 1130447 w 3866243"/>
              <a:gd name="connsiteY0" fmla="*/ 0 h 5157788"/>
              <a:gd name="connsiteX1" fmla="*/ 3866243 w 3866243"/>
              <a:gd name="connsiteY1" fmla="*/ 0 h 5157788"/>
              <a:gd name="connsiteX2" fmla="*/ 3866243 w 3866243"/>
              <a:gd name="connsiteY2" fmla="*/ 5157788 h 5157788"/>
              <a:gd name="connsiteX3" fmla="*/ 1707243 w 3866243"/>
              <a:gd name="connsiteY3" fmla="*/ 5157788 h 5157788"/>
              <a:gd name="connsiteX4" fmla="*/ 14968 w 3866243"/>
              <a:gd name="connsiteY4" fmla="*/ 3429000 h 5157788"/>
              <a:gd name="connsiteX5" fmla="*/ 1130447 w 3866243"/>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746143 w 5481939"/>
              <a:gd name="connsiteY0" fmla="*/ 0 h 5157788"/>
              <a:gd name="connsiteX1" fmla="*/ 5481939 w 5481939"/>
              <a:gd name="connsiteY1" fmla="*/ 0 h 5157788"/>
              <a:gd name="connsiteX2" fmla="*/ 5481939 w 5481939"/>
              <a:gd name="connsiteY2" fmla="*/ 5157788 h 5157788"/>
              <a:gd name="connsiteX3" fmla="*/ 585903 w 5481939"/>
              <a:gd name="connsiteY3" fmla="*/ 5153180 h 5157788"/>
              <a:gd name="connsiteX4" fmla="*/ 1630664 w 5481939"/>
              <a:gd name="connsiteY4" fmla="*/ 3429000 h 5157788"/>
              <a:gd name="connsiteX5" fmla="*/ 2746143 w 548193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2838053 w 5573849"/>
              <a:gd name="connsiteY0" fmla="*/ 0 h 5157788"/>
              <a:gd name="connsiteX1" fmla="*/ 5573849 w 5573849"/>
              <a:gd name="connsiteY1" fmla="*/ 0 h 5157788"/>
              <a:gd name="connsiteX2" fmla="*/ 5573849 w 5573849"/>
              <a:gd name="connsiteY2" fmla="*/ 5157788 h 5157788"/>
              <a:gd name="connsiteX3" fmla="*/ 677813 w 5573849"/>
              <a:gd name="connsiteY3" fmla="*/ 5153180 h 5157788"/>
              <a:gd name="connsiteX4" fmla="*/ 1001849 w 5573849"/>
              <a:gd name="connsiteY4" fmla="*/ 3389965 h 5157788"/>
              <a:gd name="connsiteX5" fmla="*/ 2838053 w 5573849"/>
              <a:gd name="connsiteY5" fmla="*/ 0 h 5157788"/>
              <a:gd name="connsiteX0" fmla="*/ 3574235 w 6310031"/>
              <a:gd name="connsiteY0" fmla="*/ 0 h 5157788"/>
              <a:gd name="connsiteX1" fmla="*/ 6310031 w 6310031"/>
              <a:gd name="connsiteY1" fmla="*/ 0 h 5157788"/>
              <a:gd name="connsiteX2" fmla="*/ 6310031 w 6310031"/>
              <a:gd name="connsiteY2" fmla="*/ 5157788 h 5157788"/>
              <a:gd name="connsiteX3" fmla="*/ 585903 w 6310031"/>
              <a:gd name="connsiteY3" fmla="*/ 5153180 h 5157788"/>
              <a:gd name="connsiteX4" fmla="*/ 1738031 w 6310031"/>
              <a:gd name="connsiteY4" fmla="*/ 3389965 h 5157788"/>
              <a:gd name="connsiteX5" fmla="*/ 3574235 w 6310031"/>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152128 w 5724128"/>
              <a:gd name="connsiteY4" fmla="*/ 3389965 h 5157788"/>
              <a:gd name="connsiteX5" fmla="*/ 2988332 w 5724128"/>
              <a:gd name="connsiteY5" fmla="*/ 0 h 5157788"/>
              <a:gd name="connsiteX0" fmla="*/ 2988332 w 5724128"/>
              <a:gd name="connsiteY0" fmla="*/ 0 h 5157788"/>
              <a:gd name="connsiteX1" fmla="*/ 5724128 w 5724128"/>
              <a:gd name="connsiteY1" fmla="*/ 0 h 5157788"/>
              <a:gd name="connsiteX2" fmla="*/ 5724128 w 5724128"/>
              <a:gd name="connsiteY2" fmla="*/ 5157788 h 5157788"/>
              <a:gd name="connsiteX3" fmla="*/ 0 w 5724128"/>
              <a:gd name="connsiteY3" fmla="*/ 5153180 h 5157788"/>
              <a:gd name="connsiteX4" fmla="*/ 1296143 w 5724128"/>
              <a:gd name="connsiteY4" fmla="*/ 3461908 h 5157788"/>
              <a:gd name="connsiteX5" fmla="*/ 2988332 w 5724128"/>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296144 w 5724129"/>
              <a:gd name="connsiteY4" fmla="*/ 3461908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2988333 w 5724129"/>
              <a:gd name="connsiteY0" fmla="*/ 0 h 5157788"/>
              <a:gd name="connsiteX1" fmla="*/ 5724129 w 5724129"/>
              <a:gd name="connsiteY1" fmla="*/ 0 h 5157788"/>
              <a:gd name="connsiteX2" fmla="*/ 5724129 w 5724129"/>
              <a:gd name="connsiteY2" fmla="*/ 5157788 h 5157788"/>
              <a:gd name="connsiteX3" fmla="*/ 0 w 5724129"/>
              <a:gd name="connsiteY3" fmla="*/ 5153180 h 5157788"/>
              <a:gd name="connsiteX4" fmla="*/ 1152129 w 5724129"/>
              <a:gd name="connsiteY4" fmla="*/ 3425937 h 5157788"/>
              <a:gd name="connsiteX5" fmla="*/ 2988333 w 5724129"/>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1188132 w 5760132"/>
              <a:gd name="connsiteY4" fmla="*/ 3425937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3024336 w 5760132"/>
              <a:gd name="connsiteY0" fmla="*/ 0 h 5157788"/>
              <a:gd name="connsiteX1" fmla="*/ 5760132 w 5760132"/>
              <a:gd name="connsiteY1" fmla="*/ 0 h 5157788"/>
              <a:gd name="connsiteX2" fmla="*/ 5760132 w 5760132"/>
              <a:gd name="connsiteY2" fmla="*/ 5157788 h 5157788"/>
              <a:gd name="connsiteX3" fmla="*/ 0 w 5760132"/>
              <a:gd name="connsiteY3" fmla="*/ 5153180 h 5157788"/>
              <a:gd name="connsiteX4" fmla="*/ 2736304 w 5760132"/>
              <a:gd name="connsiteY4" fmla="*/ 3461908 h 5157788"/>
              <a:gd name="connsiteX5" fmla="*/ 3024336 w 5760132"/>
              <a:gd name="connsiteY5" fmla="*/ 0 h 5157788"/>
              <a:gd name="connsiteX0" fmla="*/ 2160240 w 4896036"/>
              <a:gd name="connsiteY0" fmla="*/ 0 h 5157788"/>
              <a:gd name="connsiteX1" fmla="*/ 4896036 w 4896036"/>
              <a:gd name="connsiteY1" fmla="*/ 0 h 5157788"/>
              <a:gd name="connsiteX2" fmla="*/ 4896036 w 4896036"/>
              <a:gd name="connsiteY2" fmla="*/ 5157788 h 5157788"/>
              <a:gd name="connsiteX3" fmla="*/ 0 w 4896036"/>
              <a:gd name="connsiteY3" fmla="*/ 5153180 h 5157788"/>
              <a:gd name="connsiteX4" fmla="*/ 1872208 w 4896036"/>
              <a:gd name="connsiteY4" fmla="*/ 3461908 h 5157788"/>
              <a:gd name="connsiteX5" fmla="*/ 2160240 w 4896036"/>
              <a:gd name="connsiteY5" fmla="*/ 0 h 5157788"/>
              <a:gd name="connsiteX0" fmla="*/ 2232248 w 4968044"/>
              <a:gd name="connsiteY0" fmla="*/ 0 h 5157788"/>
              <a:gd name="connsiteX1" fmla="*/ 4968044 w 4968044"/>
              <a:gd name="connsiteY1" fmla="*/ 0 h 5157788"/>
              <a:gd name="connsiteX2" fmla="*/ 4968044 w 4968044"/>
              <a:gd name="connsiteY2" fmla="*/ 5157788 h 5157788"/>
              <a:gd name="connsiteX3" fmla="*/ 0 w 4968044"/>
              <a:gd name="connsiteY3" fmla="*/ 5153180 h 5157788"/>
              <a:gd name="connsiteX4" fmla="*/ 1944216 w 4968044"/>
              <a:gd name="connsiteY4" fmla="*/ 3461908 h 5157788"/>
              <a:gd name="connsiteX5" fmla="*/ 2232248 w 4968044"/>
              <a:gd name="connsiteY5" fmla="*/ 0 h 5157788"/>
              <a:gd name="connsiteX0" fmla="*/ 2207679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207679 w 4943475"/>
              <a:gd name="connsiteY5" fmla="*/ 0 h 5157788"/>
              <a:gd name="connsiteX0" fmla="*/ 2963763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963763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919647 w 4943475"/>
              <a:gd name="connsiteY4" fmla="*/ 3461908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092200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71575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184275 w 4943475"/>
              <a:gd name="connsiteY4" fmla="*/ 263289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343583 w 4943475"/>
              <a:gd name="connsiteY4" fmla="*/ 2634556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675731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675731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1735 w 4943475"/>
              <a:gd name="connsiteY0" fmla="*/ 0 h 5157788"/>
              <a:gd name="connsiteX1" fmla="*/ 4943475 w 4943475"/>
              <a:gd name="connsiteY1" fmla="*/ 0 h 5157788"/>
              <a:gd name="connsiteX2" fmla="*/ 4943475 w 4943475"/>
              <a:gd name="connsiteY2" fmla="*/ 5157788 h 5157788"/>
              <a:gd name="connsiteX3" fmla="*/ 0 w 4943475"/>
              <a:gd name="connsiteY3" fmla="*/ 5153180 h 5157788"/>
              <a:gd name="connsiteX4" fmla="*/ 1235571 w 4943475"/>
              <a:gd name="connsiteY4" fmla="*/ 2562613 h 5157788"/>
              <a:gd name="connsiteX5" fmla="*/ 2711735 w 4943475"/>
              <a:gd name="connsiteY5" fmla="*/ 0 h 5157788"/>
              <a:gd name="connsiteX0" fmla="*/ 2719672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19672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 name="connsiteX0" fmla="*/ 2706687 w 4951412"/>
              <a:gd name="connsiteY0" fmla="*/ 0 h 5157788"/>
              <a:gd name="connsiteX1" fmla="*/ 4951412 w 4951412"/>
              <a:gd name="connsiteY1" fmla="*/ 0 h 5157788"/>
              <a:gd name="connsiteX2" fmla="*/ 4951412 w 4951412"/>
              <a:gd name="connsiteY2" fmla="*/ 5157788 h 5157788"/>
              <a:gd name="connsiteX3" fmla="*/ 0 w 4951412"/>
              <a:gd name="connsiteY3" fmla="*/ 5153180 h 5157788"/>
              <a:gd name="connsiteX4" fmla="*/ 1243508 w 4951412"/>
              <a:gd name="connsiteY4" fmla="*/ 2562613 h 5157788"/>
              <a:gd name="connsiteX5" fmla="*/ 2706687 w 4951412"/>
              <a:gd name="connsiteY5" fmla="*/ 0 h 515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412" h="5157788">
                <a:moveTo>
                  <a:pt x="2706687" y="0"/>
                </a:moveTo>
                <a:lnTo>
                  <a:pt x="4951412" y="0"/>
                </a:lnTo>
                <a:lnTo>
                  <a:pt x="4951412" y="5157788"/>
                </a:lnTo>
                <a:lnTo>
                  <a:pt x="0" y="5153180"/>
                </a:lnTo>
                <a:cubicBezTo>
                  <a:pt x="84411" y="4542509"/>
                  <a:pt x="183041" y="4024723"/>
                  <a:pt x="1243508" y="2562613"/>
                </a:cubicBezTo>
                <a:cubicBezTo>
                  <a:pt x="1867447" y="1704780"/>
                  <a:pt x="2665955" y="709265"/>
                  <a:pt x="2706687" y="0"/>
                </a:cubicBezTo>
                <a:close/>
              </a:path>
            </a:pathLst>
          </a:custGeom>
          <a:solidFill>
            <a:schemeClr val="bg2"/>
          </a:solidFill>
          <a:ln w="3175">
            <a:noFill/>
          </a:ln>
        </p:spPr>
        <p:txBody>
          <a:bodyPr tIns="720000" anchor="ctr" anchorCtr="0"/>
          <a:lstStyle>
            <a:lvl1pPr algn="ctr">
              <a:defRPr sz="1500">
                <a:solidFill>
                  <a:schemeClr val="bg1"/>
                </a:solidFill>
              </a:defRPr>
            </a:lvl1pPr>
          </a:lstStyle>
          <a:p>
            <a:r>
              <a:rPr lang="en-GB" noProof="0" dirty="0" smtClean="0"/>
              <a:t>Select your own photo</a:t>
            </a:r>
            <a:endParaRPr lang="en-GB" noProof="0" dirty="0"/>
          </a:p>
        </p:txBody>
      </p:sp>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000"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r>
              <a:rPr lang="en-US" dirty="0" smtClean="0"/>
              <a:t>THANK YOU</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9" name="Rectangle 18"/>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
        <p:nvSpPr>
          <p:cNvPr id="17" name="Espace réservé du texte 16"/>
          <p:cNvSpPr>
            <a:spLocks noGrp="1"/>
          </p:cNvSpPr>
          <p:nvPr>
            <p:ph type="body" sz="quarter" idx="20" hasCustomPrompt="1"/>
          </p:nvPr>
        </p:nvSpPr>
        <p:spPr bwMode="gray">
          <a:xfrm>
            <a:off x="0" y="5157788"/>
            <a:ext cx="9144000" cy="287337"/>
          </a:xfrm>
          <a:solidFill>
            <a:schemeClr val="bg1"/>
          </a:solidFill>
        </p:spPr>
        <p:txBody>
          <a:bodyPr/>
          <a:lstStyle>
            <a:lvl1pPr>
              <a:defRPr sz="100" b="0">
                <a:solidFill>
                  <a:schemeClr val="bg1">
                    <a:alpha val="0"/>
                  </a:schemeClr>
                </a:solidFill>
              </a:defRPr>
            </a:lvl1pPr>
          </a:lstStyle>
          <a:p>
            <a:pPr lvl="0"/>
            <a:r>
              <a:rPr lang="en-GB" noProof="0" dirty="0" smtClean="0"/>
              <a:t> </a:t>
            </a:r>
            <a:endParaRPr lang="en-GB" noProof="0" dirty="0"/>
          </a:p>
        </p:txBody>
      </p:sp>
    </p:spTree>
    <p:extLst>
      <p:ext uri="{BB962C8B-B14F-4D97-AF65-F5344CB8AC3E}">
        <p14:creationId xmlns:p14="http://schemas.microsoft.com/office/powerpoint/2010/main" val="395632857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Colors">
    <p:spTree>
      <p:nvGrpSpPr>
        <p:cNvPr id="1" name=""/>
        <p:cNvGrpSpPr/>
        <p:nvPr/>
      </p:nvGrpSpPr>
      <p:grpSpPr>
        <a:xfrm>
          <a:off x="0" y="0"/>
          <a:ext cx="0" cy="0"/>
          <a:chOff x="0" y="0"/>
          <a:chExt cx="0" cy="0"/>
        </a:xfrm>
      </p:grpSpPr>
      <p:sp>
        <p:nvSpPr>
          <p:cNvPr id="3" name="ZoneTexte 2"/>
          <p:cNvSpPr txBox="1"/>
          <p:nvPr userDrawn="1"/>
        </p:nvSpPr>
        <p:spPr>
          <a:xfrm>
            <a:off x="923670" y="1310115"/>
            <a:ext cx="3268918" cy="2244398"/>
          </a:xfrm>
          <a:prstGeom prst="rect">
            <a:avLst/>
          </a:prstGeom>
          <a:noFill/>
        </p:spPr>
        <p:txBody>
          <a:bodyPr wrap="square" lIns="0" tIns="0" rIns="0" bIns="0" rtlCol="0">
            <a:noAutofit/>
          </a:bodyPr>
          <a:lstStyle/>
          <a:p>
            <a:pPr rtl="0" fontAlgn="auto">
              <a:lnSpc>
                <a:spcPct val="110000"/>
              </a:lnSpc>
              <a:spcBef>
                <a:spcPts val="0"/>
              </a:spcBef>
              <a:spcAft>
                <a:spcPts val="0"/>
              </a:spcAft>
            </a:pPr>
            <a:r>
              <a:rPr lang="en-GB" sz="2000" dirty="0" smtClean="0">
                <a:solidFill>
                  <a:srgbClr val="005CB9"/>
                </a:solidFill>
                <a:latin typeface="Arial"/>
                <a:cs typeface="+mn-cs"/>
              </a:rPr>
              <a:t>Primary</a:t>
            </a:r>
          </a:p>
          <a:p>
            <a:pPr marL="357188" lvl="1" indent="-174625" rtl="0" fontAlgn="auto">
              <a:lnSpc>
                <a:spcPct val="110000"/>
              </a:lnSpc>
              <a:spcBef>
                <a:spcPts val="0"/>
              </a:spcBef>
              <a:spcAft>
                <a:spcPts val="0"/>
              </a:spcAft>
              <a:buClr>
                <a:srgbClr val="95D600"/>
              </a:buClr>
              <a:buFont typeface="Arial" panose="020B0604020202020204" pitchFamily="34" charset="0"/>
              <a:buChar char="•"/>
            </a:pPr>
            <a:r>
              <a:rPr lang="en-GB" sz="1800" dirty="0" smtClean="0">
                <a:solidFill>
                  <a:srgbClr val="343434"/>
                </a:solidFill>
                <a:latin typeface="Arial"/>
                <a:cs typeface="+mn-cs"/>
              </a:rPr>
              <a:t>Corporate Colours</a:t>
            </a:r>
          </a:p>
          <a:p>
            <a:pPr lvl="2" rtl="0" fontAlgn="auto">
              <a:lnSpc>
                <a:spcPct val="110000"/>
              </a:lnSpc>
              <a:spcBef>
                <a:spcPts val="0"/>
              </a:spcBef>
              <a:spcAft>
                <a:spcPts val="0"/>
              </a:spcAft>
            </a:pPr>
            <a:endParaRPr lang="en-GB" sz="1800" dirty="0" smtClean="0">
              <a:solidFill>
                <a:srgbClr val="343434"/>
              </a:solidFill>
              <a:latin typeface="Arial"/>
              <a:cs typeface="+mn-cs"/>
            </a:endParaRPr>
          </a:p>
          <a:p>
            <a:pPr lvl="2" rtl="0" fontAlgn="auto">
              <a:lnSpc>
                <a:spcPct val="110000"/>
              </a:lnSpc>
              <a:spcBef>
                <a:spcPts val="0"/>
              </a:spcBef>
              <a:spcAft>
                <a:spcPts val="0"/>
              </a:spcAft>
            </a:pPr>
            <a:endParaRPr lang="en-GB" sz="1800" dirty="0" smtClean="0">
              <a:solidFill>
                <a:srgbClr val="343434"/>
              </a:solidFill>
              <a:latin typeface="Arial"/>
              <a:cs typeface="+mn-cs"/>
            </a:endParaRPr>
          </a:p>
          <a:p>
            <a:pPr marL="357188" lvl="1" indent="-174625" rtl="0" fontAlgn="auto">
              <a:lnSpc>
                <a:spcPct val="110000"/>
              </a:lnSpc>
              <a:spcBef>
                <a:spcPts val="0"/>
              </a:spcBef>
              <a:spcAft>
                <a:spcPts val="0"/>
              </a:spcAft>
              <a:buClr>
                <a:srgbClr val="95D600"/>
              </a:buClr>
              <a:buFont typeface="Arial" panose="020B0604020202020204" pitchFamily="34" charset="0"/>
              <a:buChar char="•"/>
            </a:pPr>
            <a:r>
              <a:rPr lang="en-GB" sz="1800" dirty="0" smtClean="0">
                <a:solidFill>
                  <a:srgbClr val="343434"/>
                </a:solidFill>
                <a:latin typeface="Arial"/>
                <a:cs typeface="+mn-cs"/>
              </a:rPr>
              <a:t>Strategic Goal Colours</a:t>
            </a:r>
          </a:p>
          <a:p>
            <a:pPr lvl="2" rtl="0" fontAlgn="auto">
              <a:lnSpc>
                <a:spcPct val="110000"/>
              </a:lnSpc>
              <a:spcBef>
                <a:spcPts val="0"/>
              </a:spcBef>
              <a:spcAft>
                <a:spcPts val="0"/>
              </a:spcAft>
            </a:pPr>
            <a:endParaRPr lang="en-GB" sz="1800" b="0" dirty="0" smtClean="0">
              <a:solidFill>
                <a:srgbClr val="343434"/>
              </a:solidFill>
              <a:latin typeface="Arial"/>
              <a:cs typeface="+mn-cs"/>
            </a:endParaRPr>
          </a:p>
          <a:p>
            <a:pPr rtl="0" fontAlgn="auto">
              <a:lnSpc>
                <a:spcPct val="110000"/>
              </a:lnSpc>
              <a:spcBef>
                <a:spcPts val="0"/>
              </a:spcBef>
              <a:spcAft>
                <a:spcPts val="0"/>
              </a:spcAft>
            </a:pPr>
            <a:r>
              <a:rPr lang="en-GB" sz="2000" dirty="0" smtClean="0">
                <a:solidFill>
                  <a:srgbClr val="005CB9"/>
                </a:solidFill>
                <a:latin typeface="Arial"/>
                <a:cs typeface="+mn-cs"/>
              </a:rPr>
              <a:t>Secondary</a:t>
            </a:r>
          </a:p>
        </p:txBody>
      </p:sp>
      <p:sp>
        <p:nvSpPr>
          <p:cNvPr id="13" name="Espace réservé de la date 12"/>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4" name="Espace réservé du numéro de diapositive 13"/>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5" name="Espace réservé du pied de page 14"/>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
        <p:nvSpPr>
          <p:cNvPr id="64" name="Freeform 8"/>
          <p:cNvSpPr>
            <a:spLocks/>
          </p:cNvSpPr>
          <p:nvPr userDrawn="1"/>
        </p:nvSpPr>
        <p:spPr bwMode="auto">
          <a:xfrm>
            <a:off x="4420800"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5" name="Rectangle 64"/>
          <p:cNvSpPr/>
          <p:nvPr userDrawn="1"/>
        </p:nvSpPr>
        <p:spPr>
          <a:xfrm>
            <a:off x="4888800"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92</a:t>
            </a:r>
          </a:p>
          <a:p>
            <a:pPr rtl="0" fontAlgn="auto">
              <a:spcBef>
                <a:spcPts val="0"/>
              </a:spcBef>
              <a:spcAft>
                <a:spcPts val="0"/>
              </a:spcAft>
            </a:pPr>
            <a:r>
              <a:rPr lang="en-GB" sz="700" b="0" dirty="0" smtClean="0">
                <a:solidFill>
                  <a:srgbClr val="343434"/>
                </a:solidFill>
              </a:rPr>
              <a:t>B: 185</a:t>
            </a:r>
            <a:endParaRPr lang="en-GB" sz="700" b="0" dirty="0">
              <a:solidFill>
                <a:srgbClr val="343434"/>
              </a:solidFill>
            </a:endParaRPr>
          </a:p>
        </p:txBody>
      </p:sp>
      <p:sp>
        <p:nvSpPr>
          <p:cNvPr id="66" name="Freeform 8"/>
          <p:cNvSpPr>
            <a:spLocks/>
          </p:cNvSpPr>
          <p:nvPr userDrawn="1"/>
        </p:nvSpPr>
        <p:spPr bwMode="auto">
          <a:xfrm>
            <a:off x="5581681"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7" name="Rectangle 66"/>
          <p:cNvSpPr/>
          <p:nvPr userDrawn="1"/>
        </p:nvSpPr>
        <p:spPr>
          <a:xfrm>
            <a:off x="6050217"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161</a:t>
            </a:r>
          </a:p>
          <a:p>
            <a:pPr rtl="0" fontAlgn="auto">
              <a:spcBef>
                <a:spcPts val="0"/>
              </a:spcBef>
              <a:spcAft>
                <a:spcPts val="0"/>
              </a:spcAft>
            </a:pPr>
            <a:r>
              <a:rPr lang="en-GB" sz="700" b="0" dirty="0" smtClean="0">
                <a:solidFill>
                  <a:srgbClr val="343434"/>
                </a:solidFill>
              </a:rPr>
              <a:t>B: 223</a:t>
            </a:r>
            <a:endParaRPr lang="en-GB" sz="700" b="0" dirty="0">
              <a:solidFill>
                <a:srgbClr val="343434"/>
              </a:solidFill>
            </a:endParaRPr>
          </a:p>
        </p:txBody>
      </p:sp>
      <p:sp>
        <p:nvSpPr>
          <p:cNvPr id="68" name="Freeform 8"/>
          <p:cNvSpPr>
            <a:spLocks/>
          </p:cNvSpPr>
          <p:nvPr userDrawn="1"/>
        </p:nvSpPr>
        <p:spPr bwMode="auto">
          <a:xfrm>
            <a:off x="6742562"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69" name="Rectangle 68"/>
          <p:cNvSpPr/>
          <p:nvPr userDrawn="1"/>
        </p:nvSpPr>
        <p:spPr>
          <a:xfrm>
            <a:off x="7211634"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149</a:t>
            </a:r>
          </a:p>
          <a:p>
            <a:pPr rtl="0" fontAlgn="auto">
              <a:spcBef>
                <a:spcPts val="0"/>
              </a:spcBef>
              <a:spcAft>
                <a:spcPts val="0"/>
              </a:spcAft>
            </a:pPr>
            <a:r>
              <a:rPr lang="en-GB" sz="700" b="0" dirty="0" smtClean="0">
                <a:solidFill>
                  <a:srgbClr val="343434"/>
                </a:solidFill>
              </a:rPr>
              <a:t>G: 214</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70" name="Freeform 8"/>
          <p:cNvSpPr>
            <a:spLocks/>
          </p:cNvSpPr>
          <p:nvPr userDrawn="1"/>
        </p:nvSpPr>
        <p:spPr bwMode="auto">
          <a:xfrm>
            <a:off x="7903444" y="1341438"/>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1" name="Rectangle 70"/>
          <p:cNvSpPr/>
          <p:nvPr userDrawn="1"/>
        </p:nvSpPr>
        <p:spPr>
          <a:xfrm>
            <a:off x="8373052" y="1341438"/>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b="0" dirty="0" smtClean="0">
                <a:solidFill>
                  <a:srgbClr val="343434"/>
                </a:solidFill>
              </a:rPr>
              <a:t>R: 135</a:t>
            </a:r>
          </a:p>
          <a:p>
            <a:pPr rtl="0" fontAlgn="auto">
              <a:spcBef>
                <a:spcPts val="0"/>
              </a:spcBef>
              <a:spcAft>
                <a:spcPts val="0"/>
              </a:spcAft>
            </a:pPr>
            <a:r>
              <a:rPr lang="en-GB" sz="700" b="0" dirty="0" smtClean="0">
                <a:solidFill>
                  <a:srgbClr val="343434"/>
                </a:solidFill>
              </a:rPr>
              <a:t>G: 135</a:t>
            </a:r>
          </a:p>
          <a:p>
            <a:pPr rtl="0" fontAlgn="auto">
              <a:spcBef>
                <a:spcPts val="0"/>
              </a:spcBef>
              <a:spcAft>
                <a:spcPts val="0"/>
              </a:spcAft>
            </a:pPr>
            <a:r>
              <a:rPr lang="en-GB" sz="700" b="0" dirty="0" smtClean="0">
                <a:solidFill>
                  <a:srgbClr val="343434"/>
                </a:solidFill>
              </a:rPr>
              <a:t>B: 135</a:t>
            </a:r>
            <a:endParaRPr lang="en-GB" sz="700" b="0" dirty="0">
              <a:solidFill>
                <a:srgbClr val="343434"/>
              </a:solidFill>
            </a:endParaRPr>
          </a:p>
        </p:txBody>
      </p:sp>
      <p:sp>
        <p:nvSpPr>
          <p:cNvPr id="72" name="Freeform 8"/>
          <p:cNvSpPr>
            <a:spLocks/>
          </p:cNvSpPr>
          <p:nvPr userDrawn="1"/>
        </p:nvSpPr>
        <p:spPr bwMode="auto">
          <a:xfrm>
            <a:off x="4420800"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3" name="Rectangle 72"/>
          <p:cNvSpPr/>
          <p:nvPr userDrawn="1"/>
        </p:nvSpPr>
        <p:spPr>
          <a:xfrm>
            <a:off x="4888800"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ACCELERATE</a:t>
            </a:r>
          </a:p>
          <a:p>
            <a:pPr rtl="0" fontAlgn="auto">
              <a:spcBef>
                <a:spcPts val="0"/>
              </a:spcBef>
              <a:spcAft>
                <a:spcPts val="0"/>
              </a:spcAft>
            </a:pPr>
            <a:r>
              <a:rPr lang="en-GB" sz="700" dirty="0" smtClean="0">
                <a:solidFill>
                  <a:srgbClr val="343434"/>
                </a:solidFill>
              </a:rPr>
              <a:t>VACCINES</a:t>
            </a:r>
          </a:p>
          <a:p>
            <a:pPr rtl="0" fontAlgn="auto">
              <a:spcBef>
                <a:spcPts val="0"/>
              </a:spcBef>
              <a:spcAft>
                <a:spcPts val="0"/>
              </a:spcAft>
            </a:pPr>
            <a:r>
              <a:rPr lang="en-GB" sz="700" b="0" dirty="0" smtClean="0">
                <a:solidFill>
                  <a:srgbClr val="343434"/>
                </a:solidFill>
              </a:rPr>
              <a:t>R: 165</a:t>
            </a:r>
          </a:p>
          <a:p>
            <a:pPr rtl="0" fontAlgn="auto">
              <a:spcBef>
                <a:spcPts val="0"/>
              </a:spcBef>
              <a:spcAft>
                <a:spcPts val="0"/>
              </a:spcAft>
            </a:pPr>
            <a:r>
              <a:rPr lang="en-GB" sz="700" b="0" dirty="0" smtClean="0">
                <a:solidFill>
                  <a:srgbClr val="343434"/>
                </a:solidFill>
              </a:rPr>
              <a:t>G: 24</a:t>
            </a:r>
          </a:p>
          <a:p>
            <a:pPr rtl="0" fontAlgn="auto">
              <a:spcBef>
                <a:spcPts val="0"/>
              </a:spcBef>
              <a:spcAft>
                <a:spcPts val="0"/>
              </a:spcAft>
            </a:pPr>
            <a:r>
              <a:rPr lang="en-GB" sz="700" b="0" dirty="0" smtClean="0">
                <a:solidFill>
                  <a:srgbClr val="343434"/>
                </a:solidFill>
              </a:rPr>
              <a:t>B: 144</a:t>
            </a:r>
            <a:endParaRPr lang="en-GB" sz="700" b="0" dirty="0">
              <a:solidFill>
                <a:srgbClr val="343434"/>
              </a:solidFill>
            </a:endParaRPr>
          </a:p>
        </p:txBody>
      </p:sp>
      <p:sp>
        <p:nvSpPr>
          <p:cNvPr id="74" name="Freeform 8"/>
          <p:cNvSpPr>
            <a:spLocks/>
          </p:cNvSpPr>
          <p:nvPr userDrawn="1"/>
        </p:nvSpPr>
        <p:spPr bwMode="auto">
          <a:xfrm>
            <a:off x="5581681"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5" name="Rectangle 74"/>
          <p:cNvSpPr/>
          <p:nvPr userDrawn="1"/>
        </p:nvSpPr>
        <p:spPr>
          <a:xfrm>
            <a:off x="6050217"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STRENGTHEN</a:t>
            </a:r>
          </a:p>
          <a:p>
            <a:pPr rtl="0" fontAlgn="auto">
              <a:spcBef>
                <a:spcPts val="0"/>
              </a:spcBef>
              <a:spcAft>
                <a:spcPts val="0"/>
              </a:spcAft>
            </a:pPr>
            <a:r>
              <a:rPr lang="en-GB" sz="700" dirty="0" smtClean="0">
                <a:solidFill>
                  <a:srgbClr val="343434"/>
                </a:solidFill>
              </a:rPr>
              <a:t>CAPACITY</a:t>
            </a:r>
          </a:p>
          <a:p>
            <a:pPr rtl="0" fontAlgn="auto">
              <a:spcBef>
                <a:spcPts val="0"/>
              </a:spcBef>
              <a:spcAft>
                <a:spcPts val="0"/>
              </a:spcAft>
            </a:pPr>
            <a:r>
              <a:rPr lang="en-GB" sz="700" b="0" dirty="0" smtClean="0">
                <a:solidFill>
                  <a:srgbClr val="343434"/>
                </a:solidFill>
              </a:rPr>
              <a:t>R: 206</a:t>
            </a:r>
          </a:p>
          <a:p>
            <a:pPr rtl="0" fontAlgn="auto">
              <a:spcBef>
                <a:spcPts val="0"/>
              </a:spcBef>
              <a:spcAft>
                <a:spcPts val="0"/>
              </a:spcAft>
            </a:pPr>
            <a:r>
              <a:rPr lang="en-GB" sz="700" b="0" dirty="0" smtClean="0">
                <a:solidFill>
                  <a:srgbClr val="343434"/>
                </a:solidFill>
              </a:rPr>
              <a:t>G: 15</a:t>
            </a:r>
          </a:p>
          <a:p>
            <a:pPr rtl="0" fontAlgn="auto">
              <a:spcBef>
                <a:spcPts val="0"/>
              </a:spcBef>
              <a:spcAft>
                <a:spcPts val="0"/>
              </a:spcAft>
            </a:pPr>
            <a:r>
              <a:rPr lang="en-GB" sz="700" b="0" dirty="0" smtClean="0">
                <a:solidFill>
                  <a:srgbClr val="343434"/>
                </a:solidFill>
              </a:rPr>
              <a:t>B: 105</a:t>
            </a:r>
            <a:endParaRPr lang="en-GB" sz="700" b="0" dirty="0">
              <a:solidFill>
                <a:srgbClr val="343434"/>
              </a:solidFill>
            </a:endParaRPr>
          </a:p>
        </p:txBody>
      </p:sp>
      <p:sp>
        <p:nvSpPr>
          <p:cNvPr id="76" name="Freeform 8"/>
          <p:cNvSpPr>
            <a:spLocks/>
          </p:cNvSpPr>
          <p:nvPr userDrawn="1"/>
        </p:nvSpPr>
        <p:spPr bwMode="auto">
          <a:xfrm>
            <a:off x="6742562"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7" name="Rectangle 76"/>
          <p:cNvSpPr/>
          <p:nvPr userDrawn="1"/>
        </p:nvSpPr>
        <p:spPr>
          <a:xfrm>
            <a:off x="7211634"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INCREASE</a:t>
            </a:r>
          </a:p>
          <a:p>
            <a:pPr rtl="0" fontAlgn="auto">
              <a:spcBef>
                <a:spcPts val="0"/>
              </a:spcBef>
              <a:spcAft>
                <a:spcPts val="0"/>
              </a:spcAft>
            </a:pPr>
            <a:r>
              <a:rPr lang="en-GB" sz="700" dirty="0" smtClean="0">
                <a:solidFill>
                  <a:srgbClr val="343434"/>
                </a:solidFill>
              </a:rPr>
              <a:t>PREDICTABILITY</a:t>
            </a:r>
          </a:p>
          <a:p>
            <a:pPr rtl="0" fontAlgn="auto">
              <a:spcBef>
                <a:spcPts val="0"/>
              </a:spcBef>
              <a:spcAft>
                <a:spcPts val="0"/>
              </a:spcAft>
            </a:pPr>
            <a:r>
              <a:rPr lang="en-GB" sz="700" b="0" dirty="0" smtClean="0">
                <a:solidFill>
                  <a:srgbClr val="343434"/>
                </a:solidFill>
              </a:rPr>
              <a:t>R: 149</a:t>
            </a:r>
          </a:p>
          <a:p>
            <a:pPr rtl="0" fontAlgn="auto">
              <a:spcBef>
                <a:spcPts val="0"/>
              </a:spcBef>
              <a:spcAft>
                <a:spcPts val="0"/>
              </a:spcAft>
            </a:pPr>
            <a:r>
              <a:rPr lang="en-GB" sz="700" b="0" dirty="0" smtClean="0">
                <a:solidFill>
                  <a:srgbClr val="343434"/>
                </a:solidFill>
              </a:rPr>
              <a:t>G: 214</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78" name="Freeform 8"/>
          <p:cNvSpPr>
            <a:spLocks/>
          </p:cNvSpPr>
          <p:nvPr userDrawn="1"/>
        </p:nvSpPr>
        <p:spPr bwMode="auto">
          <a:xfrm>
            <a:off x="7903444" y="2278063"/>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79" name="Rectangle 78"/>
          <p:cNvSpPr/>
          <p:nvPr userDrawn="1"/>
        </p:nvSpPr>
        <p:spPr>
          <a:xfrm>
            <a:off x="8373052" y="2278063"/>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SHAPE</a:t>
            </a:r>
          </a:p>
          <a:p>
            <a:pPr rtl="0" fontAlgn="auto">
              <a:spcBef>
                <a:spcPts val="0"/>
              </a:spcBef>
              <a:spcAft>
                <a:spcPts val="0"/>
              </a:spcAft>
            </a:pPr>
            <a:r>
              <a:rPr lang="en-GB" sz="700" dirty="0" smtClean="0">
                <a:solidFill>
                  <a:srgbClr val="343434"/>
                </a:solidFill>
              </a:rPr>
              <a:t>THE MARKET</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161</a:t>
            </a:r>
          </a:p>
          <a:p>
            <a:pPr rtl="0" fontAlgn="auto">
              <a:spcBef>
                <a:spcPts val="0"/>
              </a:spcBef>
              <a:spcAft>
                <a:spcPts val="0"/>
              </a:spcAft>
            </a:pPr>
            <a:r>
              <a:rPr lang="en-GB" sz="700" b="0" dirty="0" smtClean="0">
                <a:solidFill>
                  <a:srgbClr val="343434"/>
                </a:solidFill>
              </a:rPr>
              <a:t>B: 223</a:t>
            </a:r>
            <a:endParaRPr lang="en-GB" sz="700" b="0" dirty="0">
              <a:solidFill>
                <a:srgbClr val="343434"/>
              </a:solidFill>
            </a:endParaRPr>
          </a:p>
        </p:txBody>
      </p:sp>
      <p:sp>
        <p:nvSpPr>
          <p:cNvPr id="80" name="Freeform 8"/>
          <p:cNvSpPr>
            <a:spLocks/>
          </p:cNvSpPr>
          <p:nvPr userDrawn="1"/>
        </p:nvSpPr>
        <p:spPr bwMode="auto">
          <a:xfrm>
            <a:off x="4419241"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ED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1" name="Rectangle 80"/>
          <p:cNvSpPr/>
          <p:nvPr userDrawn="1"/>
        </p:nvSpPr>
        <p:spPr>
          <a:xfrm>
            <a:off x="4888849"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IPV</a:t>
            </a:r>
          </a:p>
          <a:p>
            <a:pPr rtl="0" fontAlgn="auto">
              <a:spcBef>
                <a:spcPts val="0"/>
              </a:spcBef>
              <a:spcAft>
                <a:spcPts val="0"/>
              </a:spcAft>
            </a:pPr>
            <a:r>
              <a:rPr lang="en-GB" sz="700" dirty="0" smtClean="0">
                <a:solidFill>
                  <a:srgbClr val="343434"/>
                </a:solidFill>
              </a:rPr>
              <a:t>INJECTABLE</a:t>
            </a:r>
          </a:p>
          <a:p>
            <a:pPr rtl="0" fontAlgn="auto">
              <a:spcBef>
                <a:spcPts val="0"/>
              </a:spcBef>
              <a:spcAft>
                <a:spcPts val="0"/>
              </a:spcAft>
            </a:pPr>
            <a:r>
              <a:rPr lang="en-GB" sz="700" dirty="0" smtClean="0">
                <a:solidFill>
                  <a:srgbClr val="343434"/>
                </a:solidFill>
              </a:rPr>
              <a:t>POLIO</a:t>
            </a:r>
          </a:p>
          <a:p>
            <a:pPr rtl="0" fontAlgn="auto">
              <a:spcBef>
                <a:spcPts val="0"/>
              </a:spcBef>
              <a:spcAft>
                <a:spcPts val="0"/>
              </a:spcAft>
            </a:pPr>
            <a:r>
              <a:rPr lang="en-GB" sz="700" b="0" dirty="0" smtClean="0">
                <a:solidFill>
                  <a:srgbClr val="343434"/>
                </a:solidFill>
              </a:rPr>
              <a:t>R: 206</a:t>
            </a:r>
          </a:p>
          <a:p>
            <a:pPr rtl="0" fontAlgn="auto">
              <a:spcBef>
                <a:spcPts val="0"/>
              </a:spcBef>
              <a:spcAft>
                <a:spcPts val="0"/>
              </a:spcAft>
            </a:pPr>
            <a:r>
              <a:rPr lang="en-GB" sz="700" b="0" dirty="0" smtClean="0">
                <a:solidFill>
                  <a:srgbClr val="343434"/>
                </a:solidFill>
              </a:rPr>
              <a:t>G: 220</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82" name="Freeform 8"/>
          <p:cNvSpPr>
            <a:spLocks/>
          </p:cNvSpPr>
          <p:nvPr userDrawn="1"/>
        </p:nvSpPr>
        <p:spPr bwMode="auto">
          <a:xfrm>
            <a:off x="5580642"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B28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3" name="Rectangle 82"/>
          <p:cNvSpPr/>
          <p:nvPr userDrawn="1"/>
        </p:nvSpPr>
        <p:spPr>
          <a:xfrm>
            <a:off x="6050250"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JAPANESE</a:t>
            </a:r>
          </a:p>
          <a:p>
            <a:pPr rtl="0" fontAlgn="auto">
              <a:spcBef>
                <a:spcPts val="0"/>
              </a:spcBef>
              <a:spcAft>
                <a:spcPts val="0"/>
              </a:spcAft>
            </a:pPr>
            <a:r>
              <a:rPr lang="en-GB" sz="700" dirty="0" smtClean="0">
                <a:solidFill>
                  <a:srgbClr val="343434"/>
                </a:solidFill>
              </a:rPr>
              <a:t>ENCEPHALITIS</a:t>
            </a:r>
          </a:p>
          <a:p>
            <a:pPr rtl="0" fontAlgn="auto">
              <a:spcBef>
                <a:spcPts val="0"/>
              </a:spcBef>
              <a:spcAft>
                <a:spcPts val="0"/>
              </a:spcAft>
            </a:pPr>
            <a:r>
              <a:rPr lang="en-GB" sz="700" b="0" dirty="0" smtClean="0">
                <a:solidFill>
                  <a:srgbClr val="343434"/>
                </a:solidFill>
              </a:rPr>
              <a:t>R: 178</a:t>
            </a:r>
          </a:p>
          <a:p>
            <a:pPr rtl="0" fontAlgn="auto">
              <a:spcBef>
                <a:spcPts val="0"/>
              </a:spcBef>
              <a:spcAft>
                <a:spcPts val="0"/>
              </a:spcAft>
            </a:pPr>
            <a:r>
              <a:rPr lang="en-GB" sz="700" b="0" dirty="0" smtClean="0">
                <a:solidFill>
                  <a:srgbClr val="343434"/>
                </a:solidFill>
              </a:rPr>
              <a:t>G: 136</a:t>
            </a:r>
          </a:p>
          <a:p>
            <a:pPr rtl="0" fontAlgn="auto">
              <a:spcBef>
                <a:spcPts val="0"/>
              </a:spcBef>
              <a:spcAft>
                <a:spcPts val="0"/>
              </a:spcAft>
            </a:pPr>
            <a:r>
              <a:rPr lang="en-GB" sz="700" b="0" dirty="0" smtClean="0">
                <a:solidFill>
                  <a:srgbClr val="343434"/>
                </a:solidFill>
              </a:rPr>
              <a:t>B: 185</a:t>
            </a:r>
            <a:endParaRPr lang="en-GB" sz="700" b="0" dirty="0">
              <a:solidFill>
                <a:srgbClr val="343434"/>
              </a:solidFill>
            </a:endParaRPr>
          </a:p>
        </p:txBody>
      </p:sp>
      <p:sp>
        <p:nvSpPr>
          <p:cNvPr id="84" name="Freeform 8"/>
          <p:cNvSpPr>
            <a:spLocks/>
          </p:cNvSpPr>
          <p:nvPr userDrawn="1"/>
        </p:nvSpPr>
        <p:spPr bwMode="auto">
          <a:xfrm>
            <a:off x="6742043"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41B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5" name="Rectangle 84"/>
          <p:cNvSpPr/>
          <p:nvPr userDrawn="1"/>
        </p:nvSpPr>
        <p:spPr>
          <a:xfrm>
            <a:off x="7211651"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b="0" dirty="0" smtClean="0">
                <a:solidFill>
                  <a:srgbClr val="343434"/>
                </a:solidFill>
              </a:rPr>
              <a:t>R: 65</a:t>
            </a:r>
          </a:p>
          <a:p>
            <a:pPr rtl="0" fontAlgn="auto">
              <a:spcBef>
                <a:spcPts val="0"/>
              </a:spcBef>
              <a:spcAft>
                <a:spcPts val="0"/>
              </a:spcAft>
            </a:pPr>
            <a:r>
              <a:rPr lang="en-GB" sz="700" b="0" dirty="0" smtClean="0">
                <a:solidFill>
                  <a:srgbClr val="343434"/>
                </a:solidFill>
              </a:rPr>
              <a:t>G: 182</a:t>
            </a:r>
          </a:p>
          <a:p>
            <a:pPr rtl="0" fontAlgn="auto">
              <a:spcBef>
                <a:spcPts val="0"/>
              </a:spcBef>
              <a:spcAft>
                <a:spcPts val="0"/>
              </a:spcAft>
            </a:pPr>
            <a:r>
              <a:rPr lang="en-GB" sz="700" b="0" dirty="0" smtClean="0">
                <a:solidFill>
                  <a:srgbClr val="343434"/>
                </a:solidFill>
              </a:rPr>
              <a:t>B: 230</a:t>
            </a:r>
            <a:endParaRPr lang="en-GB" sz="700" b="0" dirty="0">
              <a:solidFill>
                <a:srgbClr val="343434"/>
              </a:solidFill>
            </a:endParaRPr>
          </a:p>
        </p:txBody>
      </p:sp>
      <p:sp>
        <p:nvSpPr>
          <p:cNvPr id="86" name="Freeform 8"/>
          <p:cNvSpPr>
            <a:spLocks/>
          </p:cNvSpPr>
          <p:nvPr userDrawn="1"/>
        </p:nvSpPr>
        <p:spPr bwMode="auto">
          <a:xfrm>
            <a:off x="7903444"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7" name="Rectangle 86"/>
          <p:cNvSpPr/>
          <p:nvPr userDrawn="1"/>
        </p:nvSpPr>
        <p:spPr>
          <a:xfrm>
            <a:off x="8373052"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dirty="0" smtClean="0">
                <a:solidFill>
                  <a:srgbClr val="343434"/>
                </a:solidFill>
              </a:rPr>
              <a:t>2</a:t>
            </a:r>
            <a:r>
              <a:rPr lang="en-GB" sz="700" baseline="30000" dirty="0" smtClean="0">
                <a:solidFill>
                  <a:srgbClr val="343434"/>
                </a:solidFill>
              </a:rPr>
              <a:t>ND</a:t>
            </a:r>
            <a:r>
              <a:rPr lang="en-GB" sz="700" dirty="0" smtClean="0">
                <a:solidFill>
                  <a:srgbClr val="343434"/>
                </a:solidFill>
              </a:rPr>
              <a:t> DOSE</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151</a:t>
            </a:r>
          </a:p>
          <a:p>
            <a:pPr rtl="0" fontAlgn="auto">
              <a:spcBef>
                <a:spcPts val="0"/>
              </a:spcBef>
              <a:spcAft>
                <a:spcPts val="0"/>
              </a:spcAft>
            </a:pPr>
            <a:r>
              <a:rPr lang="en-GB" sz="700" b="0" dirty="0" smtClean="0">
                <a:solidFill>
                  <a:srgbClr val="343434"/>
                </a:solidFill>
              </a:rPr>
              <a:t>B: 169</a:t>
            </a:r>
            <a:endParaRPr lang="en-GB" sz="700" b="0" dirty="0">
              <a:solidFill>
                <a:srgbClr val="343434"/>
              </a:solidFill>
            </a:endParaRPr>
          </a:p>
        </p:txBody>
      </p:sp>
      <p:sp>
        <p:nvSpPr>
          <p:cNvPr id="88" name="Freeform 8"/>
          <p:cNvSpPr>
            <a:spLocks/>
          </p:cNvSpPr>
          <p:nvPr userDrawn="1"/>
        </p:nvSpPr>
        <p:spPr bwMode="auto">
          <a:xfrm>
            <a:off x="4419694"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33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89" name="Rectangle 88"/>
          <p:cNvSpPr/>
          <p:nvPr userDrawn="1"/>
        </p:nvSpPr>
        <p:spPr>
          <a:xfrm>
            <a:off x="4888339"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PNEUMO</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51</a:t>
            </a:r>
          </a:p>
          <a:p>
            <a:pPr rtl="0" fontAlgn="auto">
              <a:spcBef>
                <a:spcPts val="0"/>
              </a:spcBef>
              <a:spcAft>
                <a:spcPts val="0"/>
              </a:spcAft>
            </a:pPr>
            <a:r>
              <a:rPr lang="en-GB" sz="700" b="0" dirty="0" smtClean="0">
                <a:solidFill>
                  <a:srgbClr val="343434"/>
                </a:solidFill>
              </a:rPr>
              <a:t>B: 160</a:t>
            </a:r>
            <a:endParaRPr lang="en-GB" sz="700" b="0" dirty="0">
              <a:solidFill>
                <a:srgbClr val="343434"/>
              </a:solidFill>
            </a:endParaRPr>
          </a:p>
        </p:txBody>
      </p:sp>
      <p:sp>
        <p:nvSpPr>
          <p:cNvPr id="90" name="Freeform 8"/>
          <p:cNvSpPr>
            <a:spLocks/>
          </p:cNvSpPr>
          <p:nvPr userDrawn="1"/>
        </p:nvSpPr>
        <p:spPr bwMode="auto">
          <a:xfrm>
            <a:off x="5581246"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860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1" name="Rectangle 90"/>
          <p:cNvSpPr/>
          <p:nvPr userDrawn="1"/>
        </p:nvSpPr>
        <p:spPr>
          <a:xfrm>
            <a:off x="6049570"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ROTAVIRUS</a:t>
            </a:r>
          </a:p>
          <a:p>
            <a:pPr rtl="0" fontAlgn="auto">
              <a:spcBef>
                <a:spcPts val="0"/>
              </a:spcBef>
              <a:spcAft>
                <a:spcPts val="0"/>
              </a:spcAft>
            </a:pPr>
            <a:r>
              <a:rPr lang="en-GB" sz="700" b="0" dirty="0" smtClean="0">
                <a:solidFill>
                  <a:srgbClr val="343434"/>
                </a:solidFill>
              </a:rPr>
              <a:t>R: 216</a:t>
            </a:r>
          </a:p>
          <a:p>
            <a:pPr rtl="0" fontAlgn="auto">
              <a:spcBef>
                <a:spcPts val="0"/>
              </a:spcBef>
              <a:spcAft>
                <a:spcPts val="0"/>
              </a:spcAft>
            </a:pPr>
            <a:r>
              <a:rPr lang="en-GB" sz="700" b="0" dirty="0" smtClean="0">
                <a:solidFill>
                  <a:srgbClr val="343434"/>
                </a:solidFill>
              </a:rPr>
              <a:t>G: 96</a:t>
            </a:r>
          </a:p>
          <a:p>
            <a:pPr rtl="0" fontAlgn="auto">
              <a:spcBef>
                <a:spcPts val="0"/>
              </a:spcBef>
              <a:spcAft>
                <a:spcPts val="0"/>
              </a:spcAft>
            </a:pPr>
            <a:r>
              <a:rPr lang="en-GB" sz="700" b="0" dirty="0" smtClean="0">
                <a:solidFill>
                  <a:srgbClr val="343434"/>
                </a:solidFill>
              </a:rPr>
              <a:t>B: 24</a:t>
            </a:r>
            <a:endParaRPr lang="en-GB" sz="700" b="0" dirty="0">
              <a:solidFill>
                <a:srgbClr val="343434"/>
              </a:solidFill>
            </a:endParaRPr>
          </a:p>
        </p:txBody>
      </p:sp>
      <p:sp>
        <p:nvSpPr>
          <p:cNvPr id="92" name="Freeform 8"/>
          <p:cNvSpPr>
            <a:spLocks/>
          </p:cNvSpPr>
          <p:nvPr userDrawn="1"/>
        </p:nvSpPr>
        <p:spPr bwMode="auto">
          <a:xfrm>
            <a:off x="6742800"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EAA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3" name="Rectangle 92"/>
          <p:cNvSpPr/>
          <p:nvPr userDrawn="1"/>
        </p:nvSpPr>
        <p:spPr>
          <a:xfrm>
            <a:off x="7210800"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YELLOW</a:t>
            </a:r>
          </a:p>
          <a:p>
            <a:pPr rtl="0" fontAlgn="auto">
              <a:spcBef>
                <a:spcPts val="0"/>
              </a:spcBef>
              <a:spcAft>
                <a:spcPts val="0"/>
              </a:spcAft>
            </a:pPr>
            <a:r>
              <a:rPr lang="en-GB" sz="700" dirty="0" smtClean="0">
                <a:solidFill>
                  <a:srgbClr val="343434"/>
                </a:solidFill>
              </a:rPr>
              <a:t>FEVER</a:t>
            </a:r>
          </a:p>
          <a:p>
            <a:pPr rtl="0" fontAlgn="auto">
              <a:spcBef>
                <a:spcPts val="0"/>
              </a:spcBef>
              <a:spcAft>
                <a:spcPts val="0"/>
              </a:spcAft>
            </a:pPr>
            <a:r>
              <a:rPr lang="en-GB" sz="700" b="0" dirty="0" smtClean="0">
                <a:solidFill>
                  <a:srgbClr val="343434"/>
                </a:solidFill>
              </a:rPr>
              <a:t>R: 234</a:t>
            </a:r>
          </a:p>
          <a:p>
            <a:pPr rtl="0" fontAlgn="auto">
              <a:spcBef>
                <a:spcPts val="0"/>
              </a:spcBef>
              <a:spcAft>
                <a:spcPts val="0"/>
              </a:spcAft>
            </a:pPr>
            <a:r>
              <a:rPr lang="en-GB" sz="700" b="0" dirty="0" smtClean="0">
                <a:solidFill>
                  <a:srgbClr val="343434"/>
                </a:solidFill>
              </a:rPr>
              <a:t>G: 170</a:t>
            </a:r>
          </a:p>
          <a:p>
            <a:pPr rtl="0" fontAlgn="auto">
              <a:spcBef>
                <a:spcPts val="0"/>
              </a:spcBef>
              <a:spcAft>
                <a:spcPts val="0"/>
              </a:spcAft>
            </a:pPr>
            <a:r>
              <a:rPr lang="en-GB" sz="700" b="0" dirty="0" smtClean="0">
                <a:solidFill>
                  <a:srgbClr val="343434"/>
                </a:solidFill>
              </a:rPr>
              <a:t>B: 0</a:t>
            </a:r>
            <a:endParaRPr lang="en-GB" sz="700" b="0" dirty="0">
              <a:solidFill>
                <a:srgbClr val="343434"/>
              </a:solidFill>
            </a:endParaRPr>
          </a:p>
        </p:txBody>
      </p:sp>
      <p:sp>
        <p:nvSpPr>
          <p:cNvPr id="94" name="Freeform 8"/>
          <p:cNvSpPr>
            <a:spLocks/>
          </p:cNvSpPr>
          <p:nvPr userDrawn="1"/>
        </p:nvSpPr>
        <p:spPr bwMode="auto">
          <a:xfrm>
            <a:off x="935038"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F5C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5" name="Rectangle 94"/>
          <p:cNvSpPr/>
          <p:nvPr userDrawn="1"/>
        </p:nvSpPr>
        <p:spPr>
          <a:xfrm>
            <a:off x="1404646"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CHOLERA</a:t>
            </a:r>
          </a:p>
          <a:p>
            <a:pPr rtl="0" fontAlgn="auto">
              <a:spcBef>
                <a:spcPts val="0"/>
              </a:spcBef>
              <a:spcAft>
                <a:spcPts val="0"/>
              </a:spcAft>
            </a:pPr>
            <a:r>
              <a:rPr lang="en-GB" sz="700" b="0" dirty="0" smtClean="0">
                <a:solidFill>
                  <a:srgbClr val="343434"/>
                </a:solidFill>
              </a:rPr>
              <a:t>R: 175</a:t>
            </a:r>
          </a:p>
          <a:p>
            <a:pPr rtl="0" fontAlgn="auto">
              <a:spcBef>
                <a:spcPts val="0"/>
              </a:spcBef>
              <a:spcAft>
                <a:spcPts val="0"/>
              </a:spcAft>
            </a:pPr>
            <a:r>
              <a:rPr lang="en-GB" sz="700" b="0" dirty="0" smtClean="0">
                <a:solidFill>
                  <a:srgbClr val="343434"/>
                </a:solidFill>
              </a:rPr>
              <a:t>G: 92</a:t>
            </a:r>
          </a:p>
          <a:p>
            <a:pPr rtl="0" fontAlgn="auto">
              <a:spcBef>
                <a:spcPts val="0"/>
              </a:spcBef>
              <a:spcAft>
                <a:spcPts val="0"/>
              </a:spcAft>
            </a:pPr>
            <a:r>
              <a:rPr lang="en-GB" sz="700" b="0" dirty="0" smtClean="0">
                <a:solidFill>
                  <a:srgbClr val="343434"/>
                </a:solidFill>
              </a:rPr>
              <a:t>B: 55</a:t>
            </a:r>
            <a:endParaRPr lang="en-GB" sz="700" b="0" dirty="0">
              <a:solidFill>
                <a:srgbClr val="343434"/>
              </a:solidFill>
            </a:endParaRPr>
          </a:p>
        </p:txBody>
      </p:sp>
      <p:sp>
        <p:nvSpPr>
          <p:cNvPr id="96" name="Freeform 8"/>
          <p:cNvSpPr>
            <a:spLocks/>
          </p:cNvSpPr>
          <p:nvPr userDrawn="1"/>
        </p:nvSpPr>
        <p:spPr bwMode="auto">
          <a:xfrm>
            <a:off x="2096439"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D50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7" name="Rectangle 96"/>
          <p:cNvSpPr/>
          <p:nvPr userDrawn="1"/>
        </p:nvSpPr>
        <p:spPr>
          <a:xfrm>
            <a:off x="2566047"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HEPB</a:t>
            </a:r>
          </a:p>
          <a:p>
            <a:pPr rtl="0" fontAlgn="auto">
              <a:spcBef>
                <a:spcPts val="0"/>
              </a:spcBef>
              <a:spcAft>
                <a:spcPts val="0"/>
              </a:spcAft>
            </a:pPr>
            <a:r>
              <a:rPr lang="en-GB" sz="700" b="0" dirty="0" smtClean="0">
                <a:solidFill>
                  <a:srgbClr val="343434"/>
                </a:solidFill>
              </a:rPr>
              <a:t>R: 213</a:t>
            </a:r>
          </a:p>
          <a:p>
            <a:pPr rtl="0" fontAlgn="auto">
              <a:spcBef>
                <a:spcPts val="0"/>
              </a:spcBef>
              <a:spcAft>
                <a:spcPts val="0"/>
              </a:spcAft>
            </a:pPr>
            <a:r>
              <a:rPr lang="en-GB" sz="700" b="0" dirty="0" smtClean="0">
                <a:solidFill>
                  <a:srgbClr val="343434"/>
                </a:solidFill>
              </a:rPr>
              <a:t>G: 0</a:t>
            </a:r>
          </a:p>
          <a:p>
            <a:pPr rtl="0" fontAlgn="auto">
              <a:spcBef>
                <a:spcPts val="0"/>
              </a:spcBef>
              <a:spcAft>
                <a:spcPts val="0"/>
              </a:spcAft>
            </a:pPr>
            <a:r>
              <a:rPr lang="en-GB" sz="700" b="0" dirty="0" smtClean="0">
                <a:solidFill>
                  <a:srgbClr val="343434"/>
                </a:solidFill>
              </a:rPr>
              <a:t>B: 50</a:t>
            </a:r>
            <a:endParaRPr lang="en-GB" sz="700" b="0" dirty="0">
              <a:solidFill>
                <a:srgbClr val="343434"/>
              </a:solidFill>
            </a:endParaRPr>
          </a:p>
        </p:txBody>
      </p:sp>
      <p:sp>
        <p:nvSpPr>
          <p:cNvPr id="98" name="Freeform 8"/>
          <p:cNvSpPr>
            <a:spLocks/>
          </p:cNvSpPr>
          <p:nvPr userDrawn="1"/>
        </p:nvSpPr>
        <p:spPr bwMode="auto">
          <a:xfrm>
            <a:off x="3257840" y="356365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F59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99" name="Rectangle 98"/>
          <p:cNvSpPr/>
          <p:nvPr userDrawn="1"/>
        </p:nvSpPr>
        <p:spPr>
          <a:xfrm>
            <a:off x="3727448" y="356365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HPV</a:t>
            </a:r>
          </a:p>
          <a:p>
            <a:pPr rtl="0" fontAlgn="auto">
              <a:spcBef>
                <a:spcPts val="0"/>
              </a:spcBef>
              <a:spcAft>
                <a:spcPts val="0"/>
              </a:spcAft>
            </a:pPr>
            <a:r>
              <a:rPr lang="en-GB" sz="700" b="0" dirty="0" smtClean="0">
                <a:solidFill>
                  <a:srgbClr val="343434"/>
                </a:solidFill>
              </a:rPr>
              <a:t>R: 245</a:t>
            </a:r>
          </a:p>
          <a:p>
            <a:pPr rtl="0" fontAlgn="auto">
              <a:spcBef>
                <a:spcPts val="0"/>
              </a:spcBef>
              <a:spcAft>
                <a:spcPts val="0"/>
              </a:spcAft>
            </a:pPr>
            <a:r>
              <a:rPr lang="en-GB" sz="700" b="0" dirty="0" smtClean="0">
                <a:solidFill>
                  <a:srgbClr val="343434"/>
                </a:solidFill>
              </a:rPr>
              <a:t>G: 155</a:t>
            </a:r>
          </a:p>
          <a:p>
            <a:pPr rtl="0" fontAlgn="auto">
              <a:spcBef>
                <a:spcPts val="0"/>
              </a:spcBef>
              <a:spcAft>
                <a:spcPts val="0"/>
              </a:spcAft>
            </a:pPr>
            <a:r>
              <a:rPr lang="en-GB" sz="700" b="0" dirty="0" smtClean="0">
                <a:solidFill>
                  <a:srgbClr val="343434"/>
                </a:solidFill>
              </a:rPr>
              <a:t>B: 187</a:t>
            </a:r>
            <a:endParaRPr lang="en-GB" sz="700" b="0" dirty="0">
              <a:solidFill>
                <a:srgbClr val="343434"/>
              </a:solidFill>
            </a:endParaRPr>
          </a:p>
        </p:txBody>
      </p:sp>
      <p:sp>
        <p:nvSpPr>
          <p:cNvPr id="100" name="Freeform 8"/>
          <p:cNvSpPr>
            <a:spLocks/>
          </p:cNvSpPr>
          <p:nvPr userDrawn="1"/>
        </p:nvSpPr>
        <p:spPr bwMode="auto">
          <a:xfrm>
            <a:off x="935038"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5A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1" name="Rectangle 100"/>
          <p:cNvSpPr/>
          <p:nvPr userDrawn="1"/>
        </p:nvSpPr>
        <p:spPr>
          <a:xfrm>
            <a:off x="1404646"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MEASLES</a:t>
            </a:r>
          </a:p>
          <a:p>
            <a:pPr rtl="0" fontAlgn="auto">
              <a:spcBef>
                <a:spcPts val="0"/>
              </a:spcBef>
              <a:spcAft>
                <a:spcPts val="0"/>
              </a:spcAft>
            </a:pPr>
            <a:r>
              <a:rPr lang="en-GB" sz="700" dirty="0" smtClean="0">
                <a:solidFill>
                  <a:srgbClr val="343434"/>
                </a:solidFill>
              </a:rPr>
              <a:t>RUBELLA</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90</a:t>
            </a:r>
          </a:p>
          <a:p>
            <a:pPr rtl="0" fontAlgn="auto">
              <a:spcBef>
                <a:spcPts val="0"/>
              </a:spcBef>
              <a:spcAft>
                <a:spcPts val="0"/>
              </a:spcAft>
            </a:pPr>
            <a:r>
              <a:rPr lang="en-GB" sz="700" b="0" dirty="0" smtClean="0">
                <a:solidFill>
                  <a:srgbClr val="343434"/>
                </a:solidFill>
              </a:rPr>
              <a:t>B: 112</a:t>
            </a:r>
            <a:endParaRPr lang="en-GB" sz="700" b="0" dirty="0">
              <a:solidFill>
                <a:srgbClr val="343434"/>
              </a:solidFill>
            </a:endParaRPr>
          </a:p>
        </p:txBody>
      </p:sp>
      <p:sp>
        <p:nvSpPr>
          <p:cNvPr id="102" name="Freeform 8"/>
          <p:cNvSpPr>
            <a:spLocks/>
          </p:cNvSpPr>
          <p:nvPr userDrawn="1"/>
        </p:nvSpPr>
        <p:spPr bwMode="auto">
          <a:xfrm>
            <a:off x="2096590"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0096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3" name="Rectangle 102"/>
          <p:cNvSpPr/>
          <p:nvPr userDrawn="1"/>
        </p:nvSpPr>
        <p:spPr>
          <a:xfrm>
            <a:off x="2565877"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MENINGITIS</a:t>
            </a:r>
          </a:p>
          <a:p>
            <a:pPr rtl="0" fontAlgn="auto">
              <a:spcBef>
                <a:spcPts val="0"/>
              </a:spcBef>
              <a:spcAft>
                <a:spcPts val="0"/>
              </a:spcAft>
            </a:pPr>
            <a:r>
              <a:rPr lang="en-GB" sz="700" dirty="0" smtClean="0">
                <a:solidFill>
                  <a:srgbClr val="343434"/>
                </a:solidFill>
              </a:rPr>
              <a:t>A</a:t>
            </a:r>
          </a:p>
          <a:p>
            <a:pPr rtl="0" fontAlgn="auto">
              <a:spcBef>
                <a:spcPts val="0"/>
              </a:spcBef>
              <a:spcAft>
                <a:spcPts val="0"/>
              </a:spcAft>
            </a:pPr>
            <a:r>
              <a:rPr lang="en-GB" sz="700" b="0" dirty="0" smtClean="0">
                <a:solidFill>
                  <a:srgbClr val="343434"/>
                </a:solidFill>
              </a:rPr>
              <a:t>R: 0</a:t>
            </a:r>
          </a:p>
          <a:p>
            <a:pPr rtl="0" fontAlgn="auto">
              <a:spcBef>
                <a:spcPts val="0"/>
              </a:spcBef>
              <a:spcAft>
                <a:spcPts val="0"/>
              </a:spcAft>
            </a:pPr>
            <a:r>
              <a:rPr lang="en-GB" sz="700" b="0" dirty="0" smtClean="0">
                <a:solidFill>
                  <a:srgbClr val="343434"/>
                </a:solidFill>
              </a:rPr>
              <a:t>G: 150</a:t>
            </a:r>
          </a:p>
          <a:p>
            <a:pPr rtl="0" fontAlgn="auto">
              <a:spcBef>
                <a:spcPts val="0"/>
              </a:spcBef>
              <a:spcAft>
                <a:spcPts val="0"/>
              </a:spcAft>
            </a:pPr>
            <a:r>
              <a:rPr lang="en-GB" sz="700" b="0" dirty="0" smtClean="0">
                <a:solidFill>
                  <a:srgbClr val="343434"/>
                </a:solidFill>
              </a:rPr>
              <a:t>B: 57</a:t>
            </a:r>
            <a:endParaRPr lang="en-GB" sz="700" b="0" dirty="0">
              <a:solidFill>
                <a:srgbClr val="343434"/>
              </a:solidFill>
            </a:endParaRPr>
          </a:p>
        </p:txBody>
      </p:sp>
      <p:sp>
        <p:nvSpPr>
          <p:cNvPr id="104" name="Freeform 8"/>
          <p:cNvSpPr>
            <a:spLocks/>
          </p:cNvSpPr>
          <p:nvPr userDrawn="1"/>
        </p:nvSpPr>
        <p:spPr bwMode="auto">
          <a:xfrm>
            <a:off x="3258142"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532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5" name="Rectangle 104"/>
          <p:cNvSpPr/>
          <p:nvPr userDrawn="1"/>
        </p:nvSpPr>
        <p:spPr>
          <a:xfrm>
            <a:off x="3727108"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PENTA</a:t>
            </a:r>
          </a:p>
          <a:p>
            <a:pPr rtl="0" fontAlgn="auto">
              <a:spcBef>
                <a:spcPts val="0"/>
              </a:spcBef>
              <a:spcAft>
                <a:spcPts val="0"/>
              </a:spcAft>
            </a:pPr>
            <a:r>
              <a:rPr lang="en-GB" sz="700" dirty="0" smtClean="0">
                <a:solidFill>
                  <a:srgbClr val="343434"/>
                </a:solidFill>
              </a:rPr>
              <a:t>DTP–HEP-HIB</a:t>
            </a:r>
          </a:p>
          <a:p>
            <a:pPr rtl="0" fontAlgn="auto">
              <a:spcBef>
                <a:spcPts val="0"/>
              </a:spcBef>
              <a:spcAft>
                <a:spcPts val="0"/>
              </a:spcAft>
            </a:pPr>
            <a:r>
              <a:rPr lang="en-GB" sz="700" b="0" dirty="0" smtClean="0">
                <a:solidFill>
                  <a:srgbClr val="343434"/>
                </a:solidFill>
              </a:rPr>
              <a:t>R: 101</a:t>
            </a:r>
          </a:p>
          <a:p>
            <a:pPr rtl="0" fontAlgn="auto">
              <a:spcBef>
                <a:spcPts val="0"/>
              </a:spcBef>
              <a:spcAft>
                <a:spcPts val="0"/>
              </a:spcAft>
            </a:pPr>
            <a:r>
              <a:rPr lang="en-GB" sz="700" b="0" dirty="0" smtClean="0">
                <a:solidFill>
                  <a:srgbClr val="343434"/>
                </a:solidFill>
              </a:rPr>
              <a:t>G: 50</a:t>
            </a:r>
          </a:p>
          <a:p>
            <a:pPr rtl="0" fontAlgn="auto">
              <a:spcBef>
                <a:spcPts val="0"/>
              </a:spcBef>
              <a:spcAft>
                <a:spcPts val="0"/>
              </a:spcAft>
            </a:pPr>
            <a:r>
              <a:rPr lang="en-GB" sz="700" b="0" dirty="0" smtClean="0">
                <a:solidFill>
                  <a:srgbClr val="343434"/>
                </a:solidFill>
              </a:rPr>
              <a:t>B: 121</a:t>
            </a:r>
            <a:endParaRPr lang="en-GB" sz="700" b="0" dirty="0">
              <a:solidFill>
                <a:srgbClr val="343434"/>
              </a:solidFill>
            </a:endParaRPr>
          </a:p>
        </p:txBody>
      </p:sp>
      <p:sp>
        <p:nvSpPr>
          <p:cNvPr id="106" name="Rectangle 105"/>
          <p:cNvSpPr/>
          <p:nvPr userDrawn="1"/>
        </p:nvSpPr>
        <p:spPr>
          <a:xfrm>
            <a:off x="5580112" y="5279243"/>
            <a:ext cx="3168601" cy="756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rtl="0" fontAlgn="auto">
              <a:spcBef>
                <a:spcPts val="0"/>
              </a:spcBef>
              <a:spcAft>
                <a:spcPts val="0"/>
              </a:spcAft>
            </a:pPr>
            <a:r>
              <a:rPr lang="en-GB" sz="1200" dirty="0" smtClean="0">
                <a:solidFill>
                  <a:srgbClr val="343434"/>
                </a:solidFill>
              </a:rPr>
              <a:t>Please use the four </a:t>
            </a:r>
            <a:r>
              <a:rPr lang="en-GB" sz="1200" dirty="0" err="1" smtClean="0">
                <a:solidFill>
                  <a:srgbClr val="343434"/>
                </a:solidFill>
              </a:rPr>
              <a:t>Gavi</a:t>
            </a:r>
            <a:r>
              <a:rPr lang="en-GB" sz="1200" dirty="0" smtClean="0">
                <a:solidFill>
                  <a:srgbClr val="343434"/>
                </a:solidFill>
              </a:rPr>
              <a:t> corporate colours where possible.  Specific strategic goals </a:t>
            </a:r>
            <a:br>
              <a:rPr lang="en-GB" sz="1200" dirty="0" smtClean="0">
                <a:solidFill>
                  <a:srgbClr val="343434"/>
                </a:solidFill>
              </a:rPr>
            </a:br>
            <a:r>
              <a:rPr lang="en-GB" sz="1200" dirty="0" smtClean="0">
                <a:solidFill>
                  <a:srgbClr val="343434"/>
                </a:solidFill>
              </a:rPr>
              <a:t>or vaccines should be highlighted using the key above. </a:t>
            </a:r>
          </a:p>
        </p:txBody>
      </p:sp>
      <p:sp>
        <p:nvSpPr>
          <p:cNvPr id="107" name="Freeform 8"/>
          <p:cNvSpPr>
            <a:spLocks/>
          </p:cNvSpPr>
          <p:nvPr userDrawn="1"/>
        </p:nvSpPr>
        <p:spPr bwMode="auto">
          <a:xfrm>
            <a:off x="4420800"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64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08" name="Rectangle 107"/>
          <p:cNvSpPr/>
          <p:nvPr userDrawn="1"/>
        </p:nvSpPr>
        <p:spPr>
          <a:xfrm>
            <a:off x="4888800"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RABIES</a:t>
            </a:r>
          </a:p>
          <a:p>
            <a:pPr rtl="0" fontAlgn="auto">
              <a:spcBef>
                <a:spcPts val="0"/>
              </a:spcBef>
              <a:spcAft>
                <a:spcPts val="0"/>
              </a:spcAft>
            </a:pPr>
            <a:r>
              <a:rPr lang="en-GB" sz="700" b="0" dirty="0" smtClean="0">
                <a:solidFill>
                  <a:srgbClr val="343434"/>
                </a:solidFill>
              </a:rPr>
              <a:t>R: 100</a:t>
            </a:r>
          </a:p>
          <a:p>
            <a:pPr rtl="0" fontAlgn="auto">
              <a:spcBef>
                <a:spcPts val="0"/>
              </a:spcBef>
              <a:spcAft>
                <a:spcPts val="0"/>
              </a:spcAft>
            </a:pPr>
            <a:r>
              <a:rPr lang="en-GB" sz="700" b="0" dirty="0" smtClean="0">
                <a:solidFill>
                  <a:srgbClr val="343434"/>
                </a:solidFill>
              </a:rPr>
              <a:t>G: 99</a:t>
            </a:r>
          </a:p>
          <a:p>
            <a:pPr rtl="0" fontAlgn="auto">
              <a:spcBef>
                <a:spcPts val="0"/>
              </a:spcBef>
              <a:spcAft>
                <a:spcPts val="0"/>
              </a:spcAft>
            </a:pPr>
            <a:r>
              <a:rPr lang="en-GB" sz="700" b="0" dirty="0" smtClean="0">
                <a:solidFill>
                  <a:srgbClr val="343434"/>
                </a:solidFill>
              </a:rPr>
              <a:t>B: 99</a:t>
            </a:r>
            <a:endParaRPr lang="en-GB" sz="700" b="0" dirty="0">
              <a:solidFill>
                <a:srgbClr val="343434"/>
              </a:solidFill>
            </a:endParaRPr>
          </a:p>
        </p:txBody>
      </p:sp>
      <p:sp>
        <p:nvSpPr>
          <p:cNvPr id="109" name="Freeform 8"/>
          <p:cNvSpPr>
            <a:spLocks/>
          </p:cNvSpPr>
          <p:nvPr userDrawn="1"/>
        </p:nvSpPr>
        <p:spPr bwMode="auto">
          <a:xfrm>
            <a:off x="935038"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0" name="Rectangle 109"/>
          <p:cNvSpPr/>
          <p:nvPr userDrawn="1"/>
        </p:nvSpPr>
        <p:spPr>
          <a:xfrm>
            <a:off x="1404646"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DENGUE</a:t>
            </a:r>
          </a:p>
          <a:p>
            <a:pPr rtl="0" fontAlgn="auto">
              <a:spcBef>
                <a:spcPts val="0"/>
              </a:spcBef>
              <a:spcAft>
                <a:spcPts val="0"/>
              </a:spcAft>
            </a:pPr>
            <a:r>
              <a:rPr lang="en-GB" sz="700" b="0" dirty="0" smtClean="0">
                <a:solidFill>
                  <a:srgbClr val="343434"/>
                </a:solidFill>
              </a:rPr>
              <a:t>R: 198</a:t>
            </a:r>
          </a:p>
          <a:p>
            <a:pPr rtl="0" fontAlgn="auto">
              <a:spcBef>
                <a:spcPts val="0"/>
              </a:spcBef>
              <a:spcAft>
                <a:spcPts val="0"/>
              </a:spcAft>
            </a:pPr>
            <a:r>
              <a:rPr lang="en-GB" sz="700" b="0" dirty="0" smtClean="0">
                <a:solidFill>
                  <a:srgbClr val="343434"/>
                </a:solidFill>
              </a:rPr>
              <a:t>G: 198</a:t>
            </a:r>
          </a:p>
          <a:p>
            <a:pPr rtl="0" fontAlgn="auto">
              <a:spcBef>
                <a:spcPts val="0"/>
              </a:spcBef>
              <a:spcAft>
                <a:spcPts val="0"/>
              </a:spcAft>
            </a:pPr>
            <a:r>
              <a:rPr lang="en-GB" sz="700" b="0" dirty="0" smtClean="0">
                <a:solidFill>
                  <a:srgbClr val="343434"/>
                </a:solidFill>
              </a:rPr>
              <a:t>B: 198</a:t>
            </a:r>
            <a:endParaRPr lang="en-GB" sz="700" b="0" dirty="0">
              <a:solidFill>
                <a:srgbClr val="343434"/>
              </a:solidFill>
            </a:endParaRPr>
          </a:p>
        </p:txBody>
      </p:sp>
      <p:sp>
        <p:nvSpPr>
          <p:cNvPr id="111" name="Freeform 8"/>
          <p:cNvSpPr>
            <a:spLocks/>
          </p:cNvSpPr>
          <p:nvPr userDrawn="1"/>
        </p:nvSpPr>
        <p:spPr bwMode="auto">
          <a:xfrm>
            <a:off x="2096959"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A8A8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2" name="Rectangle 111"/>
          <p:cNvSpPr/>
          <p:nvPr userDrawn="1"/>
        </p:nvSpPr>
        <p:spPr>
          <a:xfrm>
            <a:off x="2566031"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MALARIA</a:t>
            </a:r>
          </a:p>
          <a:p>
            <a:pPr rtl="0" fontAlgn="auto">
              <a:spcBef>
                <a:spcPts val="0"/>
              </a:spcBef>
              <a:spcAft>
                <a:spcPts val="0"/>
              </a:spcAft>
            </a:pPr>
            <a:r>
              <a:rPr lang="en-GB" sz="700" b="0" dirty="0" smtClean="0">
                <a:solidFill>
                  <a:srgbClr val="343434"/>
                </a:solidFill>
              </a:rPr>
              <a:t>R: 168</a:t>
            </a:r>
          </a:p>
          <a:p>
            <a:pPr rtl="0" fontAlgn="auto">
              <a:spcBef>
                <a:spcPts val="0"/>
              </a:spcBef>
              <a:spcAft>
                <a:spcPts val="0"/>
              </a:spcAft>
            </a:pPr>
            <a:r>
              <a:rPr lang="en-GB" sz="700" b="0" dirty="0" smtClean="0">
                <a:solidFill>
                  <a:srgbClr val="343434"/>
                </a:solidFill>
              </a:rPr>
              <a:t>G: 168</a:t>
            </a:r>
          </a:p>
          <a:p>
            <a:pPr rtl="0" fontAlgn="auto">
              <a:spcBef>
                <a:spcPts val="0"/>
              </a:spcBef>
              <a:spcAft>
                <a:spcPts val="0"/>
              </a:spcAft>
            </a:pPr>
            <a:r>
              <a:rPr lang="en-GB" sz="700" b="0" dirty="0" smtClean="0">
                <a:solidFill>
                  <a:srgbClr val="343434"/>
                </a:solidFill>
              </a:rPr>
              <a:t>B: 167</a:t>
            </a:r>
            <a:endParaRPr lang="en-GB" sz="700" b="0" dirty="0">
              <a:solidFill>
                <a:srgbClr val="343434"/>
              </a:solidFill>
            </a:endParaRPr>
          </a:p>
        </p:txBody>
      </p:sp>
      <p:sp>
        <p:nvSpPr>
          <p:cNvPr id="113" name="Freeform 8"/>
          <p:cNvSpPr>
            <a:spLocks/>
          </p:cNvSpPr>
          <p:nvPr userDrawn="1"/>
        </p:nvSpPr>
        <p:spPr bwMode="auto">
          <a:xfrm>
            <a:off x="3258880" y="5308462"/>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4" name="Rectangle 113"/>
          <p:cNvSpPr/>
          <p:nvPr userDrawn="1"/>
        </p:nvSpPr>
        <p:spPr>
          <a:xfrm>
            <a:off x="3727416" y="5308462"/>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MATERNAL</a:t>
            </a:r>
          </a:p>
          <a:p>
            <a:pPr rtl="0" fontAlgn="auto">
              <a:spcBef>
                <a:spcPts val="0"/>
              </a:spcBef>
              <a:spcAft>
                <a:spcPts val="0"/>
              </a:spcAft>
            </a:pPr>
            <a:r>
              <a:rPr lang="en-GB" sz="700" dirty="0" smtClean="0">
                <a:solidFill>
                  <a:srgbClr val="343434"/>
                </a:solidFill>
              </a:rPr>
              <a:t>FLU</a:t>
            </a:r>
          </a:p>
          <a:p>
            <a:pPr rtl="0" fontAlgn="auto">
              <a:spcBef>
                <a:spcPts val="0"/>
              </a:spcBef>
              <a:spcAft>
                <a:spcPts val="0"/>
              </a:spcAft>
            </a:pPr>
            <a:r>
              <a:rPr lang="en-GB" sz="700" b="0" dirty="0" smtClean="0">
                <a:solidFill>
                  <a:srgbClr val="343434"/>
                </a:solidFill>
              </a:rPr>
              <a:t>R: 135</a:t>
            </a:r>
          </a:p>
          <a:p>
            <a:pPr rtl="0" fontAlgn="auto">
              <a:spcBef>
                <a:spcPts val="0"/>
              </a:spcBef>
              <a:spcAft>
                <a:spcPts val="0"/>
              </a:spcAft>
            </a:pPr>
            <a:r>
              <a:rPr lang="en-GB" sz="700" b="0" dirty="0" smtClean="0">
                <a:solidFill>
                  <a:srgbClr val="343434"/>
                </a:solidFill>
              </a:rPr>
              <a:t>G: 135</a:t>
            </a:r>
          </a:p>
          <a:p>
            <a:pPr rtl="0" fontAlgn="auto">
              <a:spcBef>
                <a:spcPts val="0"/>
              </a:spcBef>
              <a:spcAft>
                <a:spcPts val="0"/>
              </a:spcAft>
            </a:pPr>
            <a:r>
              <a:rPr lang="en-GB" sz="700" b="0" dirty="0" smtClean="0">
                <a:solidFill>
                  <a:srgbClr val="343434"/>
                </a:solidFill>
              </a:rPr>
              <a:t>B: 135</a:t>
            </a:r>
            <a:endParaRPr lang="en-GB" sz="700" b="0" dirty="0">
              <a:solidFill>
                <a:srgbClr val="343434"/>
              </a:solidFill>
            </a:endParaRPr>
          </a:p>
        </p:txBody>
      </p:sp>
      <p:sp>
        <p:nvSpPr>
          <p:cNvPr id="115" name="Freeform 8"/>
          <p:cNvSpPr>
            <a:spLocks/>
          </p:cNvSpPr>
          <p:nvPr userDrawn="1"/>
        </p:nvSpPr>
        <p:spPr bwMode="auto">
          <a:xfrm>
            <a:off x="7903444" y="4431007"/>
            <a:ext cx="443405" cy="657506"/>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7D7061"/>
          </a:solidFill>
          <a:ln>
            <a:noFill/>
          </a:ln>
          <a:extLst/>
        </p:spPr>
        <p:txBody>
          <a:bodyPr vert="horz" wrap="square" lIns="91440" tIns="45720" rIns="91440" bIns="45720" numCol="1" anchor="t" anchorCtr="0" compatLnSpc="1">
            <a:prstTxWarp prst="textNoShape">
              <a:avLst/>
            </a:prstTxWarp>
          </a:bodyPr>
          <a:lstStyle/>
          <a:p>
            <a:pPr rtl="0" fontAlgn="auto">
              <a:spcBef>
                <a:spcPts val="0"/>
              </a:spcBef>
              <a:spcAft>
                <a:spcPts val="0"/>
              </a:spcAft>
            </a:pPr>
            <a:endParaRPr lang="en-GB" sz="1800" b="0" dirty="0">
              <a:solidFill>
                <a:srgbClr val="343434"/>
              </a:solidFill>
              <a:latin typeface="Arial"/>
              <a:cs typeface="+mn-cs"/>
            </a:endParaRPr>
          </a:p>
        </p:txBody>
      </p:sp>
      <p:sp>
        <p:nvSpPr>
          <p:cNvPr id="116" name="Rectangle 115"/>
          <p:cNvSpPr/>
          <p:nvPr userDrawn="1"/>
        </p:nvSpPr>
        <p:spPr>
          <a:xfrm>
            <a:off x="8373052" y="4431007"/>
            <a:ext cx="756000" cy="64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rtl="0" fontAlgn="auto">
              <a:spcBef>
                <a:spcPts val="0"/>
              </a:spcBef>
              <a:spcAft>
                <a:spcPts val="0"/>
              </a:spcAft>
            </a:pPr>
            <a:r>
              <a:rPr lang="en-GB" sz="700" dirty="0" smtClean="0">
                <a:solidFill>
                  <a:srgbClr val="343434"/>
                </a:solidFill>
              </a:rPr>
              <a:t>TYPHOÏD</a:t>
            </a:r>
          </a:p>
          <a:p>
            <a:pPr rtl="0" fontAlgn="auto">
              <a:spcBef>
                <a:spcPts val="0"/>
              </a:spcBef>
              <a:spcAft>
                <a:spcPts val="0"/>
              </a:spcAft>
            </a:pPr>
            <a:r>
              <a:rPr lang="en-GB" sz="700" b="0" dirty="0" smtClean="0">
                <a:solidFill>
                  <a:srgbClr val="343434"/>
                </a:solidFill>
              </a:rPr>
              <a:t>R: 125</a:t>
            </a:r>
          </a:p>
          <a:p>
            <a:pPr rtl="0" fontAlgn="auto">
              <a:spcBef>
                <a:spcPts val="0"/>
              </a:spcBef>
              <a:spcAft>
                <a:spcPts val="0"/>
              </a:spcAft>
            </a:pPr>
            <a:r>
              <a:rPr lang="en-GB" sz="700" b="0" dirty="0" smtClean="0">
                <a:solidFill>
                  <a:srgbClr val="343434"/>
                </a:solidFill>
              </a:rPr>
              <a:t>G: 112</a:t>
            </a:r>
          </a:p>
          <a:p>
            <a:pPr rtl="0" fontAlgn="auto">
              <a:spcBef>
                <a:spcPts val="0"/>
              </a:spcBef>
              <a:spcAft>
                <a:spcPts val="0"/>
              </a:spcAft>
            </a:pPr>
            <a:r>
              <a:rPr lang="en-GB" sz="700" b="0" dirty="0" smtClean="0">
                <a:solidFill>
                  <a:srgbClr val="343434"/>
                </a:solidFill>
              </a:rPr>
              <a:t>B: 97</a:t>
            </a:r>
            <a:endParaRPr lang="en-GB" sz="700" b="0" dirty="0">
              <a:solidFill>
                <a:srgbClr val="343434"/>
              </a:solidFill>
            </a:endParaRPr>
          </a:p>
        </p:txBody>
      </p:sp>
      <p:sp>
        <p:nvSpPr>
          <p:cNvPr id="4" name="ZoneTexte 3"/>
          <p:cNvSpPr txBox="1"/>
          <p:nvPr userDrawn="1"/>
        </p:nvSpPr>
        <p:spPr>
          <a:xfrm>
            <a:off x="840535" y="0"/>
            <a:ext cx="7908178" cy="1080094"/>
          </a:xfrm>
          <a:prstGeom prst="rect">
            <a:avLst/>
          </a:prstGeom>
          <a:noFill/>
        </p:spPr>
        <p:txBody>
          <a:bodyPr wrap="square" rtlCol="0" anchor="b" anchorCtr="0">
            <a:noAutofit/>
          </a:bodyPr>
          <a:lstStyle/>
          <a:p>
            <a:pPr rtl="0" fontAlgn="auto">
              <a:spcBef>
                <a:spcPts val="0"/>
              </a:spcBef>
              <a:spcAft>
                <a:spcPts val="0"/>
              </a:spcAft>
            </a:pPr>
            <a:r>
              <a:rPr lang="en-GB" sz="2800" b="0" dirty="0" smtClean="0">
                <a:solidFill>
                  <a:srgbClr val="005CB9"/>
                </a:solidFill>
                <a:latin typeface="Arial"/>
                <a:cs typeface="+mn-cs"/>
              </a:rPr>
              <a:t>BRAND COLOUR PALETTE</a:t>
            </a:r>
            <a:endParaRPr lang="en-GB" sz="2800" b="0" dirty="0">
              <a:solidFill>
                <a:srgbClr val="005CB9"/>
              </a:solidFill>
              <a:latin typeface="Arial"/>
              <a:cs typeface="+mn-cs"/>
            </a:endParaRPr>
          </a:p>
        </p:txBody>
      </p:sp>
    </p:spTree>
    <p:extLst>
      <p:ext uri="{BB962C8B-B14F-4D97-AF65-F5344CB8AC3E}">
        <p14:creationId xmlns:p14="http://schemas.microsoft.com/office/powerpoint/2010/main" val="426424838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cSld name="Content_Layou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p:txBody>
          <a:bodyPr/>
          <a:lstStyle/>
          <a:p>
            <a:r>
              <a:rPr lang="en-GB" noProof="0" dirty="0" smtClean="0"/>
              <a:t>TITLE</a:t>
            </a:r>
            <a:endParaRPr lang="en-GB" noProof="0" dirty="0"/>
          </a:p>
        </p:txBody>
      </p:sp>
      <p:sp>
        <p:nvSpPr>
          <p:cNvPr id="3" name="Espace réservé du contenu 2"/>
          <p:cNvSpPr>
            <a:spLocks noGrp="1"/>
          </p:cNvSpPr>
          <p:nvPr>
            <p:ph idx="1" hasCustomPrompt="1"/>
          </p:nvPr>
        </p:nvSpPr>
        <p:spPr bwMode="gray">
          <a:xfrm>
            <a:off x="935038" y="1304925"/>
            <a:ext cx="7345362" cy="4716463"/>
          </a:xfrm>
        </p:spPr>
        <p:txBody>
          <a:bodyPr/>
          <a:lstStyle>
            <a:lvl2pPr>
              <a:defRPr/>
            </a:lvl2pPr>
            <a:lvl3pPr>
              <a:defRPr/>
            </a:lvl3pPr>
            <a:lvl4pPr>
              <a:defRPr baseline="0"/>
            </a:lvl4pPr>
            <a:lvl5pPr>
              <a:defRPr/>
            </a:lvl5p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13" name="Espace réservé de la date 12"/>
          <p:cNvSpPr>
            <a:spLocks noGrp="1"/>
          </p:cNvSpPr>
          <p:nvPr>
            <p:ph type="dt" sz="half" idx="10"/>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4" name="Espace réservé du numéro de diapositive 13"/>
          <p:cNvSpPr>
            <a:spLocks noGrp="1"/>
          </p:cNvSpPr>
          <p:nvPr>
            <p:ph type="sldNum" sz="quarter" idx="11"/>
          </p:nvPr>
        </p:nvSpPr>
        <p:spPr bwMode="gray"/>
        <p:txBody>
          <a:bodyPr/>
          <a:lstStyle/>
          <a:p>
            <a:fld id="{733122C9-A0B9-462F-8757-0847AD287B63}" type="slidenum">
              <a:rPr lang="en-GB" smtClean="0">
                <a:solidFill>
                  <a:srgbClr val="343434"/>
                </a:solidFill>
              </a:rPr>
              <a:pPr/>
              <a:t>‹#›</a:t>
            </a:fld>
            <a:endParaRPr lang="en-GB" dirty="0">
              <a:solidFill>
                <a:srgbClr val="343434"/>
              </a:solidFill>
            </a:endParaRPr>
          </a:p>
        </p:txBody>
      </p:sp>
      <p:sp>
        <p:nvSpPr>
          <p:cNvPr id="15" name="Espace réservé du pied de page 14"/>
          <p:cNvSpPr>
            <a:spLocks noGrp="1"/>
          </p:cNvSpPr>
          <p:nvPr>
            <p:ph type="ftr" sz="quarter" idx="12"/>
          </p:nvPr>
        </p:nvSpPr>
        <p:spPr bwMode="gray"/>
        <p:txBody>
          <a:bodyPr/>
          <a:lstStyle/>
          <a:p>
            <a:r>
              <a:rPr lang="en-GB" dirty="0" smtClean="0">
                <a:solidFill>
                  <a:srgbClr val="005CB9"/>
                </a:solidFill>
              </a:rPr>
              <a:t>#add your hashtag</a:t>
            </a:r>
            <a:endParaRPr lang="en-GB" dirty="0">
              <a:solidFill>
                <a:srgbClr val="005CB9"/>
              </a:solidFill>
            </a:endParaRPr>
          </a:p>
        </p:txBody>
      </p:sp>
    </p:spTree>
    <p:extLst>
      <p:ext uri="{BB962C8B-B14F-4D97-AF65-F5344CB8AC3E}">
        <p14:creationId xmlns:p14="http://schemas.microsoft.com/office/powerpoint/2010/main" val="151197563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2"/>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2"/>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50F8BC4E-0190-4DC7-94AD-9AF8A2F1DB32}" type="datetime1">
              <a:rPr lang="en-GB" smtClean="0">
                <a:solidFill>
                  <a:prstClr val="black">
                    <a:tint val="75000"/>
                  </a:prstClr>
                </a:solidFill>
              </a:rPr>
              <a:t>21/06/2016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684310DE-4E85-452D-9EA0-C5FF3C1565C8}"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357730948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1_Slide 1 Plain Two Objects">
    <p:spTree>
      <p:nvGrpSpPr>
        <p:cNvPr id="1" name=""/>
        <p:cNvGrpSpPr/>
        <p:nvPr/>
      </p:nvGrpSpPr>
      <p:grpSpPr>
        <a:xfrm>
          <a:off x="0" y="0"/>
          <a:ext cx="0" cy="0"/>
          <a:chOff x="0" y="0"/>
          <a:chExt cx="0" cy="0"/>
        </a:xfrm>
      </p:grpSpPr>
      <p:sp>
        <p:nvSpPr>
          <p:cNvPr id="4" name="Content Placeholder 2"/>
          <p:cNvSpPr>
            <a:spLocks noGrp="1"/>
          </p:cNvSpPr>
          <p:nvPr>
            <p:ph sz="half" idx="1"/>
          </p:nvPr>
        </p:nvSpPr>
        <p:spPr>
          <a:xfrm>
            <a:off x="445413" y="1828810"/>
            <a:ext cx="8218875" cy="4027311"/>
          </a:xfrm>
          <a:prstGeom prst="rect">
            <a:avLst/>
          </a:prstGeom>
        </p:spPr>
        <p:txBody>
          <a:bodyPr lIns="91391" tIns="45696" rIns="91391" bIns="45696"/>
          <a:lstStyle>
            <a:lvl1pPr>
              <a:defRPr sz="2200">
                <a:solidFill>
                  <a:schemeClr val="tx1">
                    <a:lumMod val="60000"/>
                    <a:lumOff val="40000"/>
                  </a:schemeClr>
                </a:solidFill>
                <a:latin typeface="Arial Unicode MS"/>
              </a:defRPr>
            </a:lvl1pPr>
          </a:lstStyle>
          <a:p>
            <a:endParaRPr lang="en-US" dirty="0"/>
          </a:p>
        </p:txBody>
      </p:sp>
      <p:sp>
        <p:nvSpPr>
          <p:cNvPr id="6" name="Text Placeholder 10"/>
          <p:cNvSpPr>
            <a:spLocks noGrp="1"/>
          </p:cNvSpPr>
          <p:nvPr>
            <p:ph type="body" sz="quarter" idx="13"/>
          </p:nvPr>
        </p:nvSpPr>
        <p:spPr>
          <a:xfrm>
            <a:off x="445346" y="776111"/>
            <a:ext cx="6483210" cy="536222"/>
          </a:xfrm>
          <a:prstGeom prst="rect">
            <a:avLst/>
          </a:prstGeom>
        </p:spPr>
        <p:txBody>
          <a:bodyPr lIns="91391" tIns="45696" rIns="91391" bIns="45696" anchor="ctr"/>
          <a:lstStyle>
            <a:lvl1pPr marL="0" indent="0">
              <a:buNone/>
              <a:defRPr sz="2200" b="1" i="0">
                <a:solidFill>
                  <a:schemeClr val="bg1"/>
                </a:solidFill>
                <a:latin typeface="Arial"/>
              </a:defRPr>
            </a:lvl1pPr>
          </a:lstStyle>
          <a:p>
            <a:pPr lvl="0"/>
            <a:r>
              <a:rPr lang="en-CA" dirty="0" smtClean="0"/>
              <a:t>Click to edit Master text styles</a:t>
            </a:r>
          </a:p>
        </p:txBody>
      </p:sp>
      <p:sp>
        <p:nvSpPr>
          <p:cNvPr id="5" name="Espace réservé du numéro de diapositive 2"/>
          <p:cNvSpPr>
            <a:spLocks noGrp="1"/>
          </p:cNvSpPr>
          <p:nvPr>
            <p:ph type="sldNum" sz="quarter" idx="14"/>
          </p:nvPr>
        </p:nvSpPr>
        <p:spPr>
          <a:xfrm>
            <a:off x="1969477" y="6356523"/>
            <a:ext cx="2133600" cy="365125"/>
          </a:xfrm>
        </p:spPr>
        <p:txBody>
          <a:bodyPr/>
          <a:lstStyle>
            <a:lvl1pPr rtl="1" fontAlgn="base">
              <a:spcBef>
                <a:spcPct val="0"/>
              </a:spcBef>
              <a:spcAft>
                <a:spcPct val="0"/>
              </a:spcAft>
              <a:defRPr b="1">
                <a:solidFill>
                  <a:srgbClr val="636463">
                    <a:tint val="75000"/>
                  </a:srgbClr>
                </a:solidFill>
                <a:latin typeface="Arial" pitchFamily="34" charset="0"/>
              </a:defRPr>
            </a:lvl1pPr>
          </a:lstStyle>
          <a:p>
            <a:pPr>
              <a:defRPr/>
            </a:pPr>
            <a:fld id="{8D8095F1-4B54-4193-96B2-9A86E4D84BE2}" type="slidenum">
              <a:rPr lang="fr-CH"/>
              <a:pPr>
                <a:defRPr/>
              </a:pPr>
              <a:t>‹#›</a:t>
            </a:fld>
            <a:endParaRPr lang="fr-CH" dirty="0"/>
          </a:p>
        </p:txBody>
      </p:sp>
    </p:spTree>
    <p:extLst>
      <p:ext uri="{BB962C8B-B14F-4D97-AF65-F5344CB8AC3E}">
        <p14:creationId xmlns:p14="http://schemas.microsoft.com/office/powerpoint/2010/main" val="51514058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Cover_Blue">
    <p:spTree>
      <p:nvGrpSpPr>
        <p:cNvPr id="1" name=""/>
        <p:cNvGrpSpPr/>
        <p:nvPr/>
      </p:nvGrpSpPr>
      <p:grpSpPr>
        <a:xfrm>
          <a:off x="0" y="0"/>
          <a:ext cx="0" cy="0"/>
          <a:chOff x="0" y="0"/>
          <a:chExt cx="0" cy="0"/>
        </a:xfrm>
      </p:grpSpPr>
      <p:pic>
        <p:nvPicPr>
          <p:cNvPr id="14" name="Image 13" descr="FD_02_bleu.png"/>
          <p:cNvPicPr>
            <a:picLocks noChangeAspect="1"/>
          </p:cNvPicPr>
          <p:nvPr userDrawn="1"/>
        </p:nvPicPr>
        <p:blipFill>
          <a:blip r:embed="rId2" cstate="print"/>
          <a:stretch>
            <a:fillRect/>
          </a:stretch>
        </p:blipFill>
        <p:spPr bwMode="gray">
          <a:xfrm>
            <a:off x="0" y="0"/>
            <a:ext cx="9144000" cy="5157788"/>
          </a:xfrm>
          <a:prstGeom prst="rect">
            <a:avLst/>
          </a:prstGeom>
        </p:spPr>
      </p:pic>
      <p:sp>
        <p:nvSpPr>
          <p:cNvPr id="22" name="Rectangle 21"/>
          <p:cNvSpPr/>
          <p:nvPr userDrawn="1"/>
        </p:nvSpPr>
        <p:spPr bwMode="gray">
          <a:xfrm>
            <a:off x="3635375" y="5265204"/>
            <a:ext cx="5508625" cy="15927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20" name="Image 19" descr="Bas_couv.png"/>
          <p:cNvPicPr>
            <a:picLocks noChangeAspect="1"/>
          </p:cNvPicPr>
          <p:nvPr userDrawn="1"/>
        </p:nvPicPr>
        <p:blipFill>
          <a:blip r:embed="rId3" cstate="print"/>
          <a:srcRect r="60243" b="722"/>
          <a:stretch>
            <a:fillRect/>
          </a:stretch>
        </p:blipFill>
        <p:spPr bwMode="gray">
          <a:xfrm>
            <a:off x="0" y="5172520"/>
            <a:ext cx="3635375" cy="1685480"/>
          </a:xfrm>
          <a:prstGeom prst="rect">
            <a:avLst/>
          </a:prstGeom>
        </p:spPr>
      </p:pic>
      <p:sp>
        <p:nvSpPr>
          <p:cNvPr id="9" name="Espace réservé du texte 8"/>
          <p:cNvSpPr>
            <a:spLocks noGrp="1"/>
          </p:cNvSpPr>
          <p:nvPr>
            <p:ph type="body" sz="quarter" idx="13" hasCustomPrompt="1"/>
          </p:nvPr>
        </p:nvSpPr>
        <p:spPr bwMode="gray">
          <a:xfrm>
            <a:off x="468314" y="1036800"/>
            <a:ext cx="4824412" cy="2232000"/>
          </a:xfrm>
        </p:spPr>
        <p:txBody>
          <a:bodyPr anchor="b" anchorCtr="0"/>
          <a:lstStyle>
            <a:lvl1pPr marL="0" indent="0" algn="l">
              <a:lnSpc>
                <a:spcPct val="90000"/>
              </a:lnSpc>
              <a:buNone/>
              <a:defRPr sz="2800" b="1" cap="none"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TITLE</a:t>
            </a:r>
          </a:p>
        </p:txBody>
      </p:sp>
      <p:sp>
        <p:nvSpPr>
          <p:cNvPr id="8" name="Espace réservé du texte 8"/>
          <p:cNvSpPr>
            <a:spLocks noGrp="1"/>
          </p:cNvSpPr>
          <p:nvPr>
            <p:ph type="body" sz="quarter" idx="14" hasCustomPrompt="1"/>
          </p:nvPr>
        </p:nvSpPr>
        <p:spPr bwMode="gray">
          <a:xfrm>
            <a:off x="468314" y="3585600"/>
            <a:ext cx="4824411" cy="1479600"/>
          </a:xfrm>
        </p:spPr>
        <p:txBody>
          <a:bodyPr anchor="t" anchorCtr="0"/>
          <a:lstStyle>
            <a:lvl1pPr marL="0" indent="0" algn="l">
              <a:lnSpc>
                <a:spcPct val="90000"/>
              </a:lnSpc>
              <a:buNone/>
              <a:defRPr sz="2000" b="0" baseline="0">
                <a:solidFill>
                  <a:schemeClr val="bg1"/>
                </a:solidFill>
              </a:defRPr>
            </a:lvl1pPr>
            <a:lvl2pPr marL="0" algn="ctr">
              <a:lnSpc>
                <a:spcPct val="100000"/>
              </a:lnSpc>
              <a:spcBef>
                <a:spcPts val="6900"/>
              </a:spcBef>
              <a:defRPr sz="2000" b="1">
                <a:solidFill>
                  <a:schemeClr val="bg1"/>
                </a:solidFill>
              </a:defRPr>
            </a:lvl2pPr>
          </a:lstStyle>
          <a:p>
            <a:pPr lvl="0"/>
            <a:r>
              <a:rPr lang="en-GB" noProof="0" dirty="0" smtClean="0"/>
              <a:t>SUBTITLE</a:t>
            </a:r>
          </a:p>
        </p:txBody>
      </p:sp>
      <p:sp>
        <p:nvSpPr>
          <p:cNvPr id="10" name="Espace réservé de la date 9"/>
          <p:cNvSpPr>
            <a:spLocks noGrp="1"/>
          </p:cNvSpPr>
          <p:nvPr>
            <p:ph type="dt" sz="half" idx="15"/>
          </p:nvPr>
        </p:nvSpPr>
        <p:spPr bwMode="gray"/>
        <p:txBody>
          <a:bodyPr/>
          <a:lstStyle/>
          <a:p>
            <a:r>
              <a:rPr lang="en-GB" dirty="0" smtClean="0">
                <a:solidFill>
                  <a:prstClr val="white">
                    <a:alpha val="0"/>
                  </a:prstClr>
                </a:solidFill>
              </a:rPr>
              <a:t>Date</a:t>
            </a:r>
            <a:endParaRPr lang="en-GB" dirty="0">
              <a:solidFill>
                <a:prstClr val="white">
                  <a:alpha val="0"/>
                </a:prstClr>
              </a:solidFill>
            </a:endParaRPr>
          </a:p>
        </p:txBody>
      </p:sp>
      <p:sp>
        <p:nvSpPr>
          <p:cNvPr id="11" name="Espace réservé du numéro de diapositive 10"/>
          <p:cNvSpPr>
            <a:spLocks noGrp="1"/>
          </p:cNvSpPr>
          <p:nvPr>
            <p:ph type="sldNum" sz="quarter" idx="16"/>
          </p:nvPr>
        </p:nvSpPr>
        <p:spPr bwMode="gray"/>
        <p:txBody>
          <a:bodyPr/>
          <a:lstStyle>
            <a:lvl1pPr>
              <a:defRPr sz="100">
                <a:solidFill>
                  <a:schemeClr val="bg1">
                    <a:alpha val="0"/>
                  </a:schemeClr>
                </a:solidFill>
              </a:defRPr>
            </a:lvl1pPr>
          </a:lstStyle>
          <a:p>
            <a:r>
              <a:rPr lang="en-GB" dirty="0" smtClean="0">
                <a:solidFill>
                  <a:prstClr val="white">
                    <a:alpha val="0"/>
                  </a:prstClr>
                </a:solidFill>
              </a:rPr>
              <a:t>Page: </a:t>
            </a:r>
            <a:fld id="{733122C9-A0B9-462F-8757-0847AD287B63}" type="slidenum">
              <a:rPr lang="en-GB" smtClean="0">
                <a:solidFill>
                  <a:prstClr val="white">
                    <a:alpha val="0"/>
                  </a:prstClr>
                </a:solidFill>
              </a:rPr>
              <a:pPr/>
              <a:t>‹#›</a:t>
            </a:fld>
            <a:endParaRPr lang="en-GB" dirty="0">
              <a:solidFill>
                <a:prstClr val="white">
                  <a:alpha val="0"/>
                </a:prstClr>
              </a:solidFill>
            </a:endParaRPr>
          </a:p>
        </p:txBody>
      </p:sp>
      <p:sp>
        <p:nvSpPr>
          <p:cNvPr id="12" name="Espace réservé du pied de page 11"/>
          <p:cNvSpPr>
            <a:spLocks noGrp="1"/>
          </p:cNvSpPr>
          <p:nvPr>
            <p:ph type="ftr" sz="quarter" idx="17"/>
          </p:nvPr>
        </p:nvSpPr>
        <p:spPr bwMode="gray">
          <a:xfrm>
            <a:off x="468312" y="524188"/>
            <a:ext cx="4824413" cy="360000"/>
          </a:xfrm>
        </p:spPr>
        <p:txBody>
          <a:bodyPr/>
          <a:lstStyle>
            <a:lvl1pPr algn="l">
              <a:defRPr sz="1800" b="0">
                <a:solidFill>
                  <a:schemeClr val="bg1"/>
                </a:solidFill>
              </a:defRPr>
            </a:lvl1pPr>
          </a:lstStyle>
          <a:p>
            <a:r>
              <a:rPr lang="en-GB" dirty="0" smtClean="0">
                <a:solidFill>
                  <a:prstClr val="white"/>
                </a:solidFill>
              </a:rPr>
              <a:t>#add your hashtag</a:t>
            </a:r>
            <a:endParaRPr lang="en-GB" dirty="0">
              <a:solidFill>
                <a:prstClr val="white"/>
              </a:solidFill>
            </a:endParaRPr>
          </a:p>
        </p:txBody>
      </p:sp>
      <p:sp>
        <p:nvSpPr>
          <p:cNvPr id="15" name="Espace réservé du texte 14"/>
          <p:cNvSpPr>
            <a:spLocks noGrp="1"/>
          </p:cNvSpPr>
          <p:nvPr>
            <p:ph type="body" sz="quarter" idx="19" hasCustomPrompt="1"/>
          </p:nvPr>
        </p:nvSpPr>
        <p:spPr bwMode="gray">
          <a:xfrm>
            <a:off x="3635376" y="6021388"/>
            <a:ext cx="5113338" cy="324000"/>
          </a:xfrm>
        </p:spPr>
        <p:txBody>
          <a:bodyPr anchor="b" anchorCtr="0"/>
          <a:lstStyle>
            <a:lvl1pPr algn="r">
              <a:lnSpc>
                <a:spcPct val="100000"/>
              </a:lnSpc>
              <a:defRPr sz="1000" b="1">
                <a:solidFill>
                  <a:schemeClr val="accent2"/>
                </a:solidFill>
              </a:defRPr>
            </a:lvl1pPr>
          </a:lstStyle>
          <a:p>
            <a:pPr lvl="0"/>
            <a:r>
              <a:rPr lang="en-GB" noProof="0" dirty="0" smtClean="0"/>
              <a:t>Write your claim here</a:t>
            </a:r>
          </a:p>
        </p:txBody>
      </p:sp>
      <p:sp>
        <p:nvSpPr>
          <p:cNvPr id="16" name="Rectangle 15"/>
          <p:cNvSpPr/>
          <p:nvPr userDrawn="1"/>
        </p:nvSpPr>
        <p:spPr bwMode="gray">
          <a:xfrm>
            <a:off x="3635375" y="6354202"/>
            <a:ext cx="5113338" cy="287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r" rtl="0" fontAlgn="auto">
              <a:spcBef>
                <a:spcPts val="0"/>
              </a:spcBef>
              <a:spcAft>
                <a:spcPts val="0"/>
              </a:spcAft>
            </a:pPr>
            <a:r>
              <a:rPr lang="en-GB" sz="1000" b="0" dirty="0" smtClean="0">
                <a:solidFill>
                  <a:srgbClr val="95D600"/>
                </a:solidFill>
              </a:rPr>
              <a:t>www.gavi.org</a:t>
            </a:r>
            <a:endParaRPr lang="en-GB" sz="1000" b="0" dirty="0">
              <a:solidFill>
                <a:srgbClr val="95D600"/>
              </a:solidFill>
            </a:endParaRPr>
          </a:p>
        </p:txBody>
      </p:sp>
      <p:sp>
        <p:nvSpPr>
          <p:cNvPr id="18" name="Rectangle 17"/>
          <p:cNvSpPr/>
          <p:nvPr userDrawn="1"/>
        </p:nvSpPr>
        <p:spPr bwMode="gray">
          <a:xfrm>
            <a:off x="468313" y="3391895"/>
            <a:ext cx="2448000"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46067784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wmf"/><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slideLayout" Target="../slideLayouts/slideLayout129.xml"/><Relationship Id="rId18" Type="http://schemas.openxmlformats.org/officeDocument/2006/relationships/slideLayout" Target="../slideLayouts/slideLayout134.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slideLayout" Target="../slideLayouts/slideLayout128.xml"/><Relationship Id="rId17" Type="http://schemas.openxmlformats.org/officeDocument/2006/relationships/slideLayout" Target="../slideLayouts/slideLayout133.xml"/><Relationship Id="rId2" Type="http://schemas.openxmlformats.org/officeDocument/2006/relationships/slideLayout" Target="../slideLayouts/slideLayout118.xml"/><Relationship Id="rId16" Type="http://schemas.openxmlformats.org/officeDocument/2006/relationships/slideLayout" Target="../slideLayouts/slideLayout132.xml"/><Relationship Id="rId20" Type="http://schemas.openxmlformats.org/officeDocument/2006/relationships/image" Target="../media/image8.png"/><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5" Type="http://schemas.openxmlformats.org/officeDocument/2006/relationships/slideLayout" Target="../slideLayouts/slideLayout131.xml"/><Relationship Id="rId10" Type="http://schemas.openxmlformats.org/officeDocument/2006/relationships/slideLayout" Target="../slideLayouts/slideLayout126.xml"/><Relationship Id="rId19" Type="http://schemas.openxmlformats.org/officeDocument/2006/relationships/theme" Target="../theme/theme10.xml"/><Relationship Id="rId4" Type="http://schemas.openxmlformats.org/officeDocument/2006/relationships/slideLayout" Target="../slideLayouts/slideLayout120.xml"/><Relationship Id="rId9" Type="http://schemas.openxmlformats.org/officeDocument/2006/relationships/slideLayout" Target="../slideLayouts/slideLayout125.xml"/><Relationship Id="rId14" Type="http://schemas.openxmlformats.org/officeDocument/2006/relationships/slideLayout" Target="../slideLayouts/slideLayout13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42.xml"/><Relationship Id="rId13" Type="http://schemas.openxmlformats.org/officeDocument/2006/relationships/slideLayout" Target="../slideLayouts/slideLayout147.xml"/><Relationship Id="rId18" Type="http://schemas.openxmlformats.org/officeDocument/2006/relationships/slideLayout" Target="../slideLayouts/slideLayout152.xml"/><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slideLayout" Target="../slideLayouts/slideLayout146.xml"/><Relationship Id="rId17" Type="http://schemas.openxmlformats.org/officeDocument/2006/relationships/slideLayout" Target="../slideLayouts/slideLayout151.xml"/><Relationship Id="rId2" Type="http://schemas.openxmlformats.org/officeDocument/2006/relationships/slideLayout" Target="../slideLayouts/slideLayout136.xml"/><Relationship Id="rId16" Type="http://schemas.openxmlformats.org/officeDocument/2006/relationships/slideLayout" Target="../slideLayouts/slideLayout150.xml"/><Relationship Id="rId20" Type="http://schemas.openxmlformats.org/officeDocument/2006/relationships/image" Target="../media/image8.png"/><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5" Type="http://schemas.openxmlformats.org/officeDocument/2006/relationships/slideLayout" Target="../slideLayouts/slideLayout139.xml"/><Relationship Id="rId15" Type="http://schemas.openxmlformats.org/officeDocument/2006/relationships/slideLayout" Target="../slideLayouts/slideLayout149.xml"/><Relationship Id="rId10" Type="http://schemas.openxmlformats.org/officeDocument/2006/relationships/slideLayout" Target="../slideLayouts/slideLayout144.xml"/><Relationship Id="rId19" Type="http://schemas.openxmlformats.org/officeDocument/2006/relationships/theme" Target="../theme/theme11.xml"/><Relationship Id="rId4" Type="http://schemas.openxmlformats.org/officeDocument/2006/relationships/slideLayout" Target="../slideLayouts/slideLayout138.xml"/><Relationship Id="rId9" Type="http://schemas.openxmlformats.org/officeDocument/2006/relationships/slideLayout" Target="../slideLayouts/slideLayout143.xml"/><Relationship Id="rId14" Type="http://schemas.openxmlformats.org/officeDocument/2006/relationships/slideLayout" Target="../slideLayouts/slideLayout148.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60.xml"/><Relationship Id="rId13" Type="http://schemas.openxmlformats.org/officeDocument/2006/relationships/slideLayout" Target="../slideLayouts/slideLayout165.xml"/><Relationship Id="rId18" Type="http://schemas.openxmlformats.org/officeDocument/2006/relationships/theme" Target="../theme/theme12.xml"/><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slideLayout" Target="../slideLayouts/slideLayout164.xml"/><Relationship Id="rId17" Type="http://schemas.openxmlformats.org/officeDocument/2006/relationships/slideLayout" Target="../slideLayouts/slideLayout169.xml"/><Relationship Id="rId2" Type="http://schemas.openxmlformats.org/officeDocument/2006/relationships/slideLayout" Target="../slideLayouts/slideLayout154.xml"/><Relationship Id="rId16" Type="http://schemas.openxmlformats.org/officeDocument/2006/relationships/slideLayout" Target="../slideLayouts/slideLayout168.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5" Type="http://schemas.openxmlformats.org/officeDocument/2006/relationships/slideLayout" Target="../slideLayouts/slideLayout167.xml"/><Relationship Id="rId10" Type="http://schemas.openxmlformats.org/officeDocument/2006/relationships/slideLayout" Target="../slideLayouts/slideLayout162.xml"/><Relationship Id="rId19" Type="http://schemas.openxmlformats.org/officeDocument/2006/relationships/image" Target="../media/image8.png"/><Relationship Id="rId4" Type="http://schemas.openxmlformats.org/officeDocument/2006/relationships/slideLayout" Target="../slideLayouts/slideLayout156.xml"/><Relationship Id="rId9" Type="http://schemas.openxmlformats.org/officeDocument/2006/relationships/slideLayout" Target="../slideLayouts/slideLayout161.xml"/><Relationship Id="rId14" Type="http://schemas.openxmlformats.org/officeDocument/2006/relationships/slideLayout" Target="../slideLayouts/slideLayout16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77.xml"/><Relationship Id="rId13" Type="http://schemas.openxmlformats.org/officeDocument/2006/relationships/slideLayout" Target="../slideLayouts/slideLayout182.xml"/><Relationship Id="rId18" Type="http://schemas.openxmlformats.org/officeDocument/2006/relationships/slideLayout" Target="../slideLayouts/slideLayout187.xml"/><Relationship Id="rId3" Type="http://schemas.openxmlformats.org/officeDocument/2006/relationships/slideLayout" Target="../slideLayouts/slideLayout172.xml"/><Relationship Id="rId7" Type="http://schemas.openxmlformats.org/officeDocument/2006/relationships/slideLayout" Target="../slideLayouts/slideLayout176.xml"/><Relationship Id="rId12" Type="http://schemas.openxmlformats.org/officeDocument/2006/relationships/slideLayout" Target="../slideLayouts/slideLayout181.xml"/><Relationship Id="rId17" Type="http://schemas.openxmlformats.org/officeDocument/2006/relationships/slideLayout" Target="../slideLayouts/slideLayout186.xml"/><Relationship Id="rId2" Type="http://schemas.openxmlformats.org/officeDocument/2006/relationships/slideLayout" Target="../slideLayouts/slideLayout171.xml"/><Relationship Id="rId16" Type="http://schemas.openxmlformats.org/officeDocument/2006/relationships/slideLayout" Target="../slideLayouts/slideLayout185.xml"/><Relationship Id="rId20" Type="http://schemas.openxmlformats.org/officeDocument/2006/relationships/image" Target="../media/image8.png"/><Relationship Id="rId1" Type="http://schemas.openxmlformats.org/officeDocument/2006/relationships/slideLayout" Target="../slideLayouts/slideLayout170.xml"/><Relationship Id="rId6" Type="http://schemas.openxmlformats.org/officeDocument/2006/relationships/slideLayout" Target="../slideLayouts/slideLayout175.xml"/><Relationship Id="rId11" Type="http://schemas.openxmlformats.org/officeDocument/2006/relationships/slideLayout" Target="../slideLayouts/slideLayout180.xml"/><Relationship Id="rId5" Type="http://schemas.openxmlformats.org/officeDocument/2006/relationships/slideLayout" Target="../slideLayouts/slideLayout174.xml"/><Relationship Id="rId15" Type="http://schemas.openxmlformats.org/officeDocument/2006/relationships/slideLayout" Target="../slideLayouts/slideLayout184.xml"/><Relationship Id="rId10" Type="http://schemas.openxmlformats.org/officeDocument/2006/relationships/slideLayout" Target="../slideLayouts/slideLayout179.xml"/><Relationship Id="rId19" Type="http://schemas.openxmlformats.org/officeDocument/2006/relationships/theme" Target="../theme/theme13.xml"/><Relationship Id="rId4" Type="http://schemas.openxmlformats.org/officeDocument/2006/relationships/slideLayout" Target="../slideLayouts/slideLayout173.xml"/><Relationship Id="rId9" Type="http://schemas.openxmlformats.org/officeDocument/2006/relationships/slideLayout" Target="../slideLayouts/slideLayout178.xml"/><Relationship Id="rId14" Type="http://schemas.openxmlformats.org/officeDocument/2006/relationships/slideLayout" Target="../slideLayouts/slideLayout18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95.xml"/><Relationship Id="rId13" Type="http://schemas.openxmlformats.org/officeDocument/2006/relationships/slideLayout" Target="../slideLayouts/slideLayout200.xml"/><Relationship Id="rId18" Type="http://schemas.openxmlformats.org/officeDocument/2006/relationships/theme" Target="../theme/theme14.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slideLayout" Target="../slideLayouts/slideLayout199.xml"/><Relationship Id="rId17" Type="http://schemas.openxmlformats.org/officeDocument/2006/relationships/slideLayout" Target="../slideLayouts/slideLayout204.xml"/><Relationship Id="rId2" Type="http://schemas.openxmlformats.org/officeDocument/2006/relationships/slideLayout" Target="../slideLayouts/slideLayout189.xml"/><Relationship Id="rId16" Type="http://schemas.openxmlformats.org/officeDocument/2006/relationships/slideLayout" Target="../slideLayouts/slideLayout203.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5" Type="http://schemas.openxmlformats.org/officeDocument/2006/relationships/slideLayout" Target="../slideLayouts/slideLayout202.xml"/><Relationship Id="rId10" Type="http://schemas.openxmlformats.org/officeDocument/2006/relationships/slideLayout" Target="../slideLayouts/slideLayout197.xml"/><Relationship Id="rId19" Type="http://schemas.openxmlformats.org/officeDocument/2006/relationships/image" Target="../media/image8.png"/><Relationship Id="rId4" Type="http://schemas.openxmlformats.org/officeDocument/2006/relationships/slideLayout" Target="../slideLayouts/slideLayout191.xml"/><Relationship Id="rId9" Type="http://schemas.openxmlformats.org/officeDocument/2006/relationships/slideLayout" Target="../slideLayouts/slideLayout196.xml"/><Relationship Id="rId14" Type="http://schemas.openxmlformats.org/officeDocument/2006/relationships/slideLayout" Target="../slideLayouts/slideLayout20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12.xml"/><Relationship Id="rId13" Type="http://schemas.openxmlformats.org/officeDocument/2006/relationships/slideLayout" Target="../slideLayouts/slideLayout217.xml"/><Relationship Id="rId18" Type="http://schemas.openxmlformats.org/officeDocument/2006/relationships/slideLayout" Target="../slideLayouts/slideLayout222.xml"/><Relationship Id="rId3" Type="http://schemas.openxmlformats.org/officeDocument/2006/relationships/slideLayout" Target="../slideLayouts/slideLayout207.xml"/><Relationship Id="rId7" Type="http://schemas.openxmlformats.org/officeDocument/2006/relationships/slideLayout" Target="../slideLayouts/slideLayout211.xml"/><Relationship Id="rId12" Type="http://schemas.openxmlformats.org/officeDocument/2006/relationships/slideLayout" Target="../slideLayouts/slideLayout216.xml"/><Relationship Id="rId17" Type="http://schemas.openxmlformats.org/officeDocument/2006/relationships/slideLayout" Target="../slideLayouts/slideLayout221.xml"/><Relationship Id="rId2" Type="http://schemas.openxmlformats.org/officeDocument/2006/relationships/slideLayout" Target="../slideLayouts/slideLayout206.xml"/><Relationship Id="rId16" Type="http://schemas.openxmlformats.org/officeDocument/2006/relationships/slideLayout" Target="../slideLayouts/slideLayout220.xml"/><Relationship Id="rId20" Type="http://schemas.openxmlformats.org/officeDocument/2006/relationships/image" Target="../media/image8.png"/><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slideLayout" Target="../slideLayouts/slideLayout215.xml"/><Relationship Id="rId5" Type="http://schemas.openxmlformats.org/officeDocument/2006/relationships/slideLayout" Target="../slideLayouts/slideLayout209.xml"/><Relationship Id="rId15" Type="http://schemas.openxmlformats.org/officeDocument/2006/relationships/slideLayout" Target="../slideLayouts/slideLayout219.xml"/><Relationship Id="rId10" Type="http://schemas.openxmlformats.org/officeDocument/2006/relationships/slideLayout" Target="../slideLayouts/slideLayout214.xml"/><Relationship Id="rId19" Type="http://schemas.openxmlformats.org/officeDocument/2006/relationships/theme" Target="../theme/theme15.xml"/><Relationship Id="rId4" Type="http://schemas.openxmlformats.org/officeDocument/2006/relationships/slideLayout" Target="../slideLayouts/slideLayout208.xml"/><Relationship Id="rId9" Type="http://schemas.openxmlformats.org/officeDocument/2006/relationships/slideLayout" Target="../slideLayouts/slideLayout213.xml"/><Relationship Id="rId14" Type="http://schemas.openxmlformats.org/officeDocument/2006/relationships/slideLayout" Target="../slideLayouts/slideLayout21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30.xml"/><Relationship Id="rId13" Type="http://schemas.openxmlformats.org/officeDocument/2006/relationships/slideLayout" Target="../slideLayouts/slideLayout235.xml"/><Relationship Id="rId18" Type="http://schemas.openxmlformats.org/officeDocument/2006/relationships/theme" Target="../theme/theme16.xml"/><Relationship Id="rId3" Type="http://schemas.openxmlformats.org/officeDocument/2006/relationships/slideLayout" Target="../slideLayouts/slideLayout225.xml"/><Relationship Id="rId7" Type="http://schemas.openxmlformats.org/officeDocument/2006/relationships/slideLayout" Target="../slideLayouts/slideLayout229.xml"/><Relationship Id="rId12" Type="http://schemas.openxmlformats.org/officeDocument/2006/relationships/slideLayout" Target="../slideLayouts/slideLayout234.xml"/><Relationship Id="rId17" Type="http://schemas.openxmlformats.org/officeDocument/2006/relationships/slideLayout" Target="../slideLayouts/slideLayout239.xml"/><Relationship Id="rId2" Type="http://schemas.openxmlformats.org/officeDocument/2006/relationships/slideLayout" Target="../slideLayouts/slideLayout224.xml"/><Relationship Id="rId16" Type="http://schemas.openxmlformats.org/officeDocument/2006/relationships/slideLayout" Target="../slideLayouts/slideLayout238.xml"/><Relationship Id="rId1" Type="http://schemas.openxmlformats.org/officeDocument/2006/relationships/slideLayout" Target="../slideLayouts/slideLayout223.xml"/><Relationship Id="rId6" Type="http://schemas.openxmlformats.org/officeDocument/2006/relationships/slideLayout" Target="../slideLayouts/slideLayout228.xml"/><Relationship Id="rId11" Type="http://schemas.openxmlformats.org/officeDocument/2006/relationships/slideLayout" Target="../slideLayouts/slideLayout233.xml"/><Relationship Id="rId5" Type="http://schemas.openxmlformats.org/officeDocument/2006/relationships/slideLayout" Target="../slideLayouts/slideLayout227.xml"/><Relationship Id="rId15" Type="http://schemas.openxmlformats.org/officeDocument/2006/relationships/slideLayout" Target="../slideLayouts/slideLayout237.xml"/><Relationship Id="rId10" Type="http://schemas.openxmlformats.org/officeDocument/2006/relationships/slideLayout" Target="../slideLayouts/slideLayout232.xml"/><Relationship Id="rId19" Type="http://schemas.openxmlformats.org/officeDocument/2006/relationships/image" Target="../media/image8.png"/><Relationship Id="rId4" Type="http://schemas.openxmlformats.org/officeDocument/2006/relationships/slideLayout" Target="../slideLayouts/slideLayout226.xml"/><Relationship Id="rId9" Type="http://schemas.openxmlformats.org/officeDocument/2006/relationships/slideLayout" Target="../slideLayouts/slideLayout231.xml"/><Relationship Id="rId14" Type="http://schemas.openxmlformats.org/officeDocument/2006/relationships/slideLayout" Target="../slideLayouts/slideLayout23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image" Target="../media/image2.png"/><Relationship Id="rId5" Type="http://schemas.openxmlformats.org/officeDocument/2006/relationships/slideLayout" Target="../slideLayouts/slideLayout18.xml"/><Relationship Id="rId10" Type="http://schemas.openxmlformats.org/officeDocument/2006/relationships/theme" Target="../theme/theme2.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image" Target="../media/image2.png"/><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theme" Target="../theme/theme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0.xml"/><Relationship Id="rId13" Type="http://schemas.openxmlformats.org/officeDocument/2006/relationships/image" Target="../media/image2.png"/><Relationship Id="rId3" Type="http://schemas.openxmlformats.org/officeDocument/2006/relationships/slideLayout" Target="../slideLayouts/slideLayout35.xml"/><Relationship Id="rId7" Type="http://schemas.openxmlformats.org/officeDocument/2006/relationships/slideLayout" Target="../slideLayouts/slideLayout39.xml"/><Relationship Id="rId12" Type="http://schemas.openxmlformats.org/officeDocument/2006/relationships/theme" Target="../theme/theme4.xml"/><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5" Type="http://schemas.openxmlformats.org/officeDocument/2006/relationships/slideLayout" Target="../slideLayouts/slideLayout37.xml"/><Relationship Id="rId10" Type="http://schemas.openxmlformats.org/officeDocument/2006/relationships/slideLayout" Target="../slideLayouts/slideLayout42.xml"/><Relationship Id="rId4" Type="http://schemas.openxmlformats.org/officeDocument/2006/relationships/slideLayout" Target="../slideLayouts/slideLayout36.xml"/><Relationship Id="rId9" Type="http://schemas.openxmlformats.org/officeDocument/2006/relationships/slideLayout" Target="../slideLayouts/slideLayout4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1.xml"/><Relationship Id="rId3" Type="http://schemas.openxmlformats.org/officeDocument/2006/relationships/slideLayout" Target="../slideLayouts/slideLayout46.xml"/><Relationship Id="rId7" Type="http://schemas.openxmlformats.org/officeDocument/2006/relationships/slideLayout" Target="../slideLayouts/slideLayout50.xml"/><Relationship Id="rId12" Type="http://schemas.openxmlformats.org/officeDocument/2006/relationships/image" Target="../media/image2.png"/><Relationship Id="rId2" Type="http://schemas.openxmlformats.org/officeDocument/2006/relationships/slideLayout" Target="../slideLayouts/slideLayout45.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theme" Target="../theme/theme5.xml"/><Relationship Id="rId5" Type="http://schemas.openxmlformats.org/officeDocument/2006/relationships/slideLayout" Target="../slideLayouts/slideLayout48.xml"/><Relationship Id="rId10" Type="http://schemas.openxmlformats.org/officeDocument/2006/relationships/slideLayout" Target="../slideLayouts/slideLayout53.xml"/><Relationship Id="rId4" Type="http://schemas.openxmlformats.org/officeDocument/2006/relationships/slideLayout" Target="../slideLayouts/slideLayout47.xml"/><Relationship Id="rId9" Type="http://schemas.openxmlformats.org/officeDocument/2006/relationships/slideLayout" Target="../slideLayouts/slideLayout5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1.xml"/><Relationship Id="rId13" Type="http://schemas.openxmlformats.org/officeDocument/2006/relationships/theme" Target="../theme/theme6.xml"/><Relationship Id="rId3" Type="http://schemas.openxmlformats.org/officeDocument/2006/relationships/slideLayout" Target="../slideLayouts/slideLayout56.xml"/><Relationship Id="rId7" Type="http://schemas.openxmlformats.org/officeDocument/2006/relationships/slideLayout" Target="../slideLayouts/slideLayout60.xml"/><Relationship Id="rId12" Type="http://schemas.openxmlformats.org/officeDocument/2006/relationships/slideLayout" Target="../slideLayouts/slideLayout65.xml"/><Relationship Id="rId2" Type="http://schemas.openxmlformats.org/officeDocument/2006/relationships/slideLayout" Target="../slideLayouts/slideLayout55.xml"/><Relationship Id="rId1" Type="http://schemas.openxmlformats.org/officeDocument/2006/relationships/slideLayout" Target="../slideLayouts/slideLayout54.xml"/><Relationship Id="rId6" Type="http://schemas.openxmlformats.org/officeDocument/2006/relationships/slideLayout" Target="../slideLayouts/slideLayout59.xml"/><Relationship Id="rId11" Type="http://schemas.openxmlformats.org/officeDocument/2006/relationships/slideLayout" Target="../slideLayouts/slideLayout64.xml"/><Relationship Id="rId5" Type="http://schemas.openxmlformats.org/officeDocument/2006/relationships/slideLayout" Target="../slideLayouts/slideLayout58.xml"/><Relationship Id="rId10" Type="http://schemas.openxmlformats.org/officeDocument/2006/relationships/slideLayout" Target="../slideLayouts/slideLayout63.xml"/><Relationship Id="rId4" Type="http://schemas.openxmlformats.org/officeDocument/2006/relationships/slideLayout" Target="../slideLayouts/slideLayout57.xml"/><Relationship Id="rId9" Type="http://schemas.openxmlformats.org/officeDocument/2006/relationships/slideLayout" Target="../slideLayouts/slideLayout62.xml"/><Relationship Id="rId14" Type="http://schemas.openxmlformats.org/officeDocument/2006/relationships/image" Target="../media/image2.pn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3.xml"/><Relationship Id="rId13" Type="http://schemas.openxmlformats.org/officeDocument/2006/relationships/slideLayout" Target="../slideLayouts/slideLayout78.xml"/><Relationship Id="rId3" Type="http://schemas.openxmlformats.org/officeDocument/2006/relationships/slideLayout" Target="../slideLayouts/slideLayout68.xml"/><Relationship Id="rId7" Type="http://schemas.openxmlformats.org/officeDocument/2006/relationships/slideLayout" Target="../slideLayouts/slideLayout72.xml"/><Relationship Id="rId12" Type="http://schemas.openxmlformats.org/officeDocument/2006/relationships/slideLayout" Target="../slideLayouts/slideLayout77.xml"/><Relationship Id="rId2" Type="http://schemas.openxmlformats.org/officeDocument/2006/relationships/slideLayout" Target="../slideLayouts/slideLayout67.xml"/><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slideLayout" Target="../slideLayouts/slideLayout76.xml"/><Relationship Id="rId5" Type="http://schemas.openxmlformats.org/officeDocument/2006/relationships/slideLayout" Target="../slideLayouts/slideLayout70.xml"/><Relationship Id="rId15" Type="http://schemas.openxmlformats.org/officeDocument/2006/relationships/image" Target="../media/image1.wmf"/><Relationship Id="rId10" Type="http://schemas.openxmlformats.org/officeDocument/2006/relationships/slideLayout" Target="../slideLayouts/slideLayout75.xml"/><Relationship Id="rId4" Type="http://schemas.openxmlformats.org/officeDocument/2006/relationships/slideLayout" Target="../slideLayouts/slideLayout69.xml"/><Relationship Id="rId9" Type="http://schemas.openxmlformats.org/officeDocument/2006/relationships/slideLayout" Target="../slideLayouts/slideLayout74.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6.xml"/><Relationship Id="rId13" Type="http://schemas.openxmlformats.org/officeDocument/2006/relationships/slideLayout" Target="../slideLayouts/slideLayout91.xml"/><Relationship Id="rId18" Type="http://schemas.openxmlformats.org/officeDocument/2006/relationships/slideLayout" Target="../slideLayouts/slideLayout96.xml"/><Relationship Id="rId3" Type="http://schemas.openxmlformats.org/officeDocument/2006/relationships/slideLayout" Target="../slideLayouts/slideLayout81.xml"/><Relationship Id="rId21" Type="http://schemas.openxmlformats.org/officeDocument/2006/relationships/theme" Target="../theme/theme8.xml"/><Relationship Id="rId7" Type="http://schemas.openxmlformats.org/officeDocument/2006/relationships/slideLayout" Target="../slideLayouts/slideLayout85.xml"/><Relationship Id="rId12" Type="http://schemas.openxmlformats.org/officeDocument/2006/relationships/slideLayout" Target="../slideLayouts/slideLayout90.xml"/><Relationship Id="rId17" Type="http://schemas.openxmlformats.org/officeDocument/2006/relationships/slideLayout" Target="../slideLayouts/slideLayout95.xml"/><Relationship Id="rId2" Type="http://schemas.openxmlformats.org/officeDocument/2006/relationships/slideLayout" Target="../slideLayouts/slideLayout80.xml"/><Relationship Id="rId16" Type="http://schemas.openxmlformats.org/officeDocument/2006/relationships/slideLayout" Target="../slideLayouts/slideLayout94.xml"/><Relationship Id="rId20" Type="http://schemas.openxmlformats.org/officeDocument/2006/relationships/slideLayout" Target="../slideLayouts/slideLayout98.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5" Type="http://schemas.openxmlformats.org/officeDocument/2006/relationships/slideLayout" Target="../slideLayouts/slideLayout83.xml"/><Relationship Id="rId15" Type="http://schemas.openxmlformats.org/officeDocument/2006/relationships/slideLayout" Target="../slideLayouts/slideLayout93.xml"/><Relationship Id="rId10" Type="http://schemas.openxmlformats.org/officeDocument/2006/relationships/slideLayout" Target="../slideLayouts/slideLayout88.xml"/><Relationship Id="rId19" Type="http://schemas.openxmlformats.org/officeDocument/2006/relationships/slideLayout" Target="../slideLayouts/slideLayout97.xml"/><Relationship Id="rId4" Type="http://schemas.openxmlformats.org/officeDocument/2006/relationships/slideLayout" Target="../slideLayouts/slideLayout82.xml"/><Relationship Id="rId9" Type="http://schemas.openxmlformats.org/officeDocument/2006/relationships/slideLayout" Target="../slideLayouts/slideLayout87.xml"/><Relationship Id="rId14" Type="http://schemas.openxmlformats.org/officeDocument/2006/relationships/slideLayout" Target="../slideLayouts/slideLayout92.xml"/><Relationship Id="rId22" Type="http://schemas.openxmlformats.org/officeDocument/2006/relationships/image" Target="../media/image8.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6.xml"/><Relationship Id="rId13" Type="http://schemas.openxmlformats.org/officeDocument/2006/relationships/slideLayout" Target="../slideLayouts/slideLayout111.xml"/><Relationship Id="rId18" Type="http://schemas.openxmlformats.org/officeDocument/2006/relationships/slideLayout" Target="../slideLayouts/slideLayout116.xml"/><Relationship Id="rId3" Type="http://schemas.openxmlformats.org/officeDocument/2006/relationships/slideLayout" Target="../slideLayouts/slideLayout101.xml"/><Relationship Id="rId7" Type="http://schemas.openxmlformats.org/officeDocument/2006/relationships/slideLayout" Target="../slideLayouts/slideLayout105.xml"/><Relationship Id="rId12" Type="http://schemas.openxmlformats.org/officeDocument/2006/relationships/slideLayout" Target="../slideLayouts/slideLayout110.xml"/><Relationship Id="rId17" Type="http://schemas.openxmlformats.org/officeDocument/2006/relationships/slideLayout" Target="../slideLayouts/slideLayout115.xml"/><Relationship Id="rId2" Type="http://schemas.openxmlformats.org/officeDocument/2006/relationships/slideLayout" Target="../slideLayouts/slideLayout100.xml"/><Relationship Id="rId16" Type="http://schemas.openxmlformats.org/officeDocument/2006/relationships/slideLayout" Target="../slideLayouts/slideLayout114.xml"/><Relationship Id="rId20" Type="http://schemas.openxmlformats.org/officeDocument/2006/relationships/image" Target="../media/image8.png"/><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5" Type="http://schemas.openxmlformats.org/officeDocument/2006/relationships/slideLayout" Target="../slideLayouts/slideLayout103.xml"/><Relationship Id="rId15" Type="http://schemas.openxmlformats.org/officeDocument/2006/relationships/slideLayout" Target="../slideLayouts/slideLayout113.xml"/><Relationship Id="rId10" Type="http://schemas.openxmlformats.org/officeDocument/2006/relationships/slideLayout" Target="../slideLayouts/slideLayout108.xml"/><Relationship Id="rId19" Type="http://schemas.openxmlformats.org/officeDocument/2006/relationships/theme" Target="../theme/theme9.xml"/><Relationship Id="rId4" Type="http://schemas.openxmlformats.org/officeDocument/2006/relationships/slideLayout" Target="../slideLayouts/slideLayout102.xml"/><Relationship Id="rId9" Type="http://schemas.openxmlformats.org/officeDocument/2006/relationships/slideLayout" Target="../slideLayouts/slideLayout107.xml"/><Relationship Id="rId14" Type="http://schemas.openxmlformats.org/officeDocument/2006/relationships/slideLayout" Target="../slideLayouts/slideLayout11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0"/>
            <a:ext cx="9144000" cy="1238250"/>
          </a:xfrm>
          <a:prstGeom prst="rect">
            <a:avLst/>
          </a:prstGeom>
          <a:noFill/>
          <a:ln>
            <a:noFill/>
          </a:ln>
          <a:effectLst>
            <a:outerShdw dist="17961" dir="2700000" algn="ctr" rotWithShape="0">
              <a:srgbClr val="96CCEE"/>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0" tIns="0" rIns="0" bIns="0" numCol="1" anchor="ctr" anchorCtr="0" compatLnSpc="1">
            <a:prstTxWarp prst="textNoShape">
              <a:avLst/>
            </a:prstTxWarp>
          </a:bodyPr>
          <a:lstStyle/>
          <a:p>
            <a:pPr lvl="0"/>
            <a:r>
              <a:rPr lang="en-US" altLang="fr-FR" smtClean="0"/>
              <a:t>Click to edit Master title style</a:t>
            </a:r>
          </a:p>
        </p:txBody>
      </p:sp>
      <p:sp>
        <p:nvSpPr>
          <p:cNvPr id="1027" name="Rectangle 3"/>
          <p:cNvSpPr>
            <a:spLocks noGrp="1" noChangeArrowheads="1"/>
          </p:cNvSpPr>
          <p:nvPr>
            <p:ph type="body" idx="1"/>
          </p:nvPr>
        </p:nvSpPr>
        <p:spPr bwMode="auto">
          <a:xfrm>
            <a:off x="442913" y="1381125"/>
            <a:ext cx="8291512" cy="4611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US" altLang="fr-FR" smtClean="0"/>
              <a:t>Click to edit Master text styles</a:t>
            </a:r>
          </a:p>
          <a:p>
            <a:pPr lvl="1"/>
            <a:r>
              <a:rPr lang="en-US" altLang="fr-FR" smtClean="0"/>
              <a:t>Second level</a:t>
            </a:r>
          </a:p>
          <a:p>
            <a:pPr lvl="2"/>
            <a:r>
              <a:rPr lang="en-US" altLang="fr-FR" smtClean="0"/>
              <a:t>Third level</a:t>
            </a:r>
          </a:p>
          <a:p>
            <a:pPr lvl="3"/>
            <a:r>
              <a:rPr lang="en-US" altLang="fr-FR" smtClean="0"/>
              <a:t>Fourth level</a:t>
            </a:r>
          </a:p>
        </p:txBody>
      </p:sp>
      <p:sp>
        <p:nvSpPr>
          <p:cNvPr id="1028" name="Line 4"/>
          <p:cNvSpPr>
            <a:spLocks noChangeShapeType="1"/>
          </p:cNvSpPr>
          <p:nvPr/>
        </p:nvSpPr>
        <p:spPr bwMode="auto">
          <a:xfrm>
            <a:off x="0" y="1246188"/>
            <a:ext cx="9144000" cy="0"/>
          </a:xfrm>
          <a:prstGeom prst="line">
            <a:avLst/>
          </a:prstGeom>
          <a:noFill/>
          <a:ln w="38100">
            <a:solidFill>
              <a:srgbClr val="1E7FB8"/>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28398" dir="1593903" algn="ctr" rotWithShape="0">
                    <a:schemeClr val="bg2"/>
                  </a:outerShdw>
                </a:effectLst>
              </a14:hiddenEffects>
            </a:ext>
          </a:extLst>
        </p:spPr>
        <p:txBody>
          <a:bodyPr/>
          <a:lstStyle/>
          <a:p>
            <a:endParaRPr lang="fr-CH"/>
          </a:p>
        </p:txBody>
      </p:sp>
      <p:sp>
        <p:nvSpPr>
          <p:cNvPr id="1029" name="Rectangle 5"/>
          <p:cNvSpPr>
            <a:spLocks noChangeArrowheads="1"/>
          </p:cNvSpPr>
          <p:nvPr/>
        </p:nvSpPr>
        <p:spPr bwMode="auto">
          <a:xfrm>
            <a:off x="1588" y="6015038"/>
            <a:ext cx="9144000" cy="842962"/>
          </a:xfrm>
          <a:prstGeom prst="rect">
            <a:avLst/>
          </a:prstGeom>
          <a:solidFill>
            <a:srgbClr val="1E7FB8"/>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3900" b="1">
                <a:solidFill>
                  <a:srgbClr val="000066"/>
                </a:solidFill>
                <a:latin typeface="Arial" charset="0"/>
                <a:cs typeface="Arial" charset="0"/>
              </a:defRPr>
            </a:lvl1pPr>
            <a:lvl2pPr marL="742950" indent="-285750" eaLnBrk="0" hangingPunct="0">
              <a:defRPr sz="3900" b="1">
                <a:solidFill>
                  <a:srgbClr val="000066"/>
                </a:solidFill>
                <a:latin typeface="Arial" charset="0"/>
                <a:cs typeface="Arial" charset="0"/>
              </a:defRPr>
            </a:lvl2pPr>
            <a:lvl3pPr marL="1143000" indent="-228600" eaLnBrk="0" hangingPunct="0">
              <a:defRPr sz="3900" b="1">
                <a:solidFill>
                  <a:srgbClr val="000066"/>
                </a:solidFill>
                <a:latin typeface="Arial" charset="0"/>
                <a:cs typeface="Arial" charset="0"/>
              </a:defRPr>
            </a:lvl3pPr>
            <a:lvl4pPr marL="1600200" indent="-228600" eaLnBrk="0" hangingPunct="0">
              <a:defRPr sz="3900" b="1">
                <a:solidFill>
                  <a:srgbClr val="000066"/>
                </a:solidFill>
                <a:latin typeface="Arial" charset="0"/>
                <a:cs typeface="Arial" charset="0"/>
              </a:defRPr>
            </a:lvl4pPr>
            <a:lvl5pPr marL="2057400" indent="-228600" eaLnBrk="0" hangingPunct="0">
              <a:defRPr sz="3900" b="1">
                <a:solidFill>
                  <a:srgbClr val="000066"/>
                </a:solidFill>
                <a:latin typeface="Arial" charset="0"/>
                <a:cs typeface="Arial" charset="0"/>
              </a:defRPr>
            </a:lvl5pPr>
            <a:lvl6pPr marL="2514600" indent="-228600" rtl="1" eaLnBrk="0" fontAlgn="base" hangingPunct="0">
              <a:spcBef>
                <a:spcPct val="0"/>
              </a:spcBef>
              <a:spcAft>
                <a:spcPct val="0"/>
              </a:spcAft>
              <a:defRPr sz="3900" b="1">
                <a:solidFill>
                  <a:srgbClr val="000066"/>
                </a:solidFill>
                <a:latin typeface="Arial" charset="0"/>
                <a:cs typeface="Arial" charset="0"/>
              </a:defRPr>
            </a:lvl6pPr>
            <a:lvl7pPr marL="2971800" indent="-228600" rtl="1" eaLnBrk="0" fontAlgn="base" hangingPunct="0">
              <a:spcBef>
                <a:spcPct val="0"/>
              </a:spcBef>
              <a:spcAft>
                <a:spcPct val="0"/>
              </a:spcAft>
              <a:defRPr sz="3900" b="1">
                <a:solidFill>
                  <a:srgbClr val="000066"/>
                </a:solidFill>
                <a:latin typeface="Arial" charset="0"/>
                <a:cs typeface="Arial" charset="0"/>
              </a:defRPr>
            </a:lvl7pPr>
            <a:lvl8pPr marL="3429000" indent="-228600" rtl="1" eaLnBrk="0" fontAlgn="base" hangingPunct="0">
              <a:spcBef>
                <a:spcPct val="0"/>
              </a:spcBef>
              <a:spcAft>
                <a:spcPct val="0"/>
              </a:spcAft>
              <a:defRPr sz="3900" b="1">
                <a:solidFill>
                  <a:srgbClr val="000066"/>
                </a:solidFill>
                <a:latin typeface="Arial" charset="0"/>
                <a:cs typeface="Arial" charset="0"/>
              </a:defRPr>
            </a:lvl8pPr>
            <a:lvl9pPr marL="3886200" indent="-228600" rtl="1" eaLnBrk="0" fontAlgn="base" hangingPunct="0">
              <a:spcBef>
                <a:spcPct val="0"/>
              </a:spcBef>
              <a:spcAft>
                <a:spcPct val="0"/>
              </a:spcAft>
              <a:defRPr sz="3900" b="1">
                <a:solidFill>
                  <a:srgbClr val="000066"/>
                </a:solidFill>
                <a:latin typeface="Arial" charset="0"/>
                <a:cs typeface="Arial" charset="0"/>
              </a:defRPr>
            </a:lvl9pPr>
          </a:lstStyle>
          <a:p>
            <a:pPr eaLnBrk="1" hangingPunct="1">
              <a:defRPr/>
            </a:pPr>
            <a:endParaRPr lang="fr-FR" altLang="fr-FR" smtClean="0"/>
          </a:p>
        </p:txBody>
      </p:sp>
      <p:sp>
        <p:nvSpPr>
          <p:cNvPr id="1030" name="Rectangle 6"/>
          <p:cNvSpPr>
            <a:spLocks noChangeArrowheads="1"/>
          </p:cNvSpPr>
          <p:nvPr/>
        </p:nvSpPr>
        <p:spPr bwMode="auto">
          <a:xfrm>
            <a:off x="927100" y="6426200"/>
            <a:ext cx="4248150" cy="431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eaLnBrk="0" hangingPunct="0">
              <a:defRPr sz="3900" b="1">
                <a:solidFill>
                  <a:srgbClr val="000066"/>
                </a:solidFill>
                <a:latin typeface="Arial" charset="0"/>
                <a:cs typeface="Arial" charset="0"/>
              </a:defRPr>
            </a:lvl1pPr>
            <a:lvl2pPr marL="742950" indent="-285750" eaLnBrk="0" hangingPunct="0">
              <a:defRPr sz="3900" b="1">
                <a:solidFill>
                  <a:srgbClr val="000066"/>
                </a:solidFill>
                <a:latin typeface="Arial" charset="0"/>
                <a:cs typeface="Arial" charset="0"/>
              </a:defRPr>
            </a:lvl2pPr>
            <a:lvl3pPr marL="1143000" indent="-228600" eaLnBrk="0" hangingPunct="0">
              <a:defRPr sz="3900" b="1">
                <a:solidFill>
                  <a:srgbClr val="000066"/>
                </a:solidFill>
                <a:latin typeface="Arial" charset="0"/>
                <a:cs typeface="Arial" charset="0"/>
              </a:defRPr>
            </a:lvl3pPr>
            <a:lvl4pPr marL="1600200" indent="-228600" eaLnBrk="0" hangingPunct="0">
              <a:defRPr sz="3900" b="1">
                <a:solidFill>
                  <a:srgbClr val="000066"/>
                </a:solidFill>
                <a:latin typeface="Arial" charset="0"/>
                <a:cs typeface="Arial" charset="0"/>
              </a:defRPr>
            </a:lvl4pPr>
            <a:lvl5pPr marL="2057400" indent="-228600" eaLnBrk="0" hangingPunct="0">
              <a:defRPr sz="3900" b="1">
                <a:solidFill>
                  <a:srgbClr val="000066"/>
                </a:solidFill>
                <a:latin typeface="Arial" charset="0"/>
                <a:cs typeface="Arial" charset="0"/>
              </a:defRPr>
            </a:lvl5pPr>
            <a:lvl6pPr marL="2514600" indent="-228600" rtl="1" eaLnBrk="0" fontAlgn="base" hangingPunct="0">
              <a:spcBef>
                <a:spcPct val="0"/>
              </a:spcBef>
              <a:spcAft>
                <a:spcPct val="0"/>
              </a:spcAft>
              <a:defRPr sz="3900" b="1">
                <a:solidFill>
                  <a:srgbClr val="000066"/>
                </a:solidFill>
                <a:latin typeface="Arial" charset="0"/>
                <a:cs typeface="Arial" charset="0"/>
              </a:defRPr>
            </a:lvl6pPr>
            <a:lvl7pPr marL="2971800" indent="-228600" rtl="1" eaLnBrk="0" fontAlgn="base" hangingPunct="0">
              <a:spcBef>
                <a:spcPct val="0"/>
              </a:spcBef>
              <a:spcAft>
                <a:spcPct val="0"/>
              </a:spcAft>
              <a:defRPr sz="3900" b="1">
                <a:solidFill>
                  <a:srgbClr val="000066"/>
                </a:solidFill>
                <a:latin typeface="Arial" charset="0"/>
                <a:cs typeface="Arial" charset="0"/>
              </a:defRPr>
            </a:lvl7pPr>
            <a:lvl8pPr marL="3429000" indent="-228600" rtl="1" eaLnBrk="0" fontAlgn="base" hangingPunct="0">
              <a:spcBef>
                <a:spcPct val="0"/>
              </a:spcBef>
              <a:spcAft>
                <a:spcPct val="0"/>
              </a:spcAft>
              <a:defRPr sz="3900" b="1">
                <a:solidFill>
                  <a:srgbClr val="000066"/>
                </a:solidFill>
                <a:latin typeface="Arial" charset="0"/>
                <a:cs typeface="Arial" charset="0"/>
              </a:defRPr>
            </a:lvl8pPr>
            <a:lvl9pPr marL="3886200" indent="-228600" rtl="1" eaLnBrk="0" fontAlgn="base" hangingPunct="0">
              <a:spcBef>
                <a:spcPct val="0"/>
              </a:spcBef>
              <a:spcAft>
                <a:spcPct val="0"/>
              </a:spcAft>
              <a:defRPr sz="3900" b="1">
                <a:solidFill>
                  <a:srgbClr val="000066"/>
                </a:solidFill>
                <a:latin typeface="Arial" charset="0"/>
                <a:cs typeface="Arial" charset="0"/>
              </a:defRPr>
            </a:lvl9pPr>
          </a:lstStyle>
          <a:p>
            <a:pPr rtl="0" eaLnBrk="1" hangingPunct="1">
              <a:defRPr/>
            </a:pPr>
            <a:r>
              <a:rPr lang="en-US" altLang="fr-FR" sz="1200" dirty="0" smtClean="0">
                <a:solidFill>
                  <a:srgbClr val="96CCEE"/>
                </a:solidFill>
                <a:latin typeface="Arial Narrow" pitchFamily="34" charset="0"/>
              </a:rPr>
              <a:t>GAVI IRC Briefing</a:t>
            </a:r>
            <a:r>
              <a:rPr lang="en-US" altLang="fr-FR" sz="1200" dirty="0" smtClean="0">
                <a:solidFill>
                  <a:srgbClr val="72BBE8"/>
                </a:solidFill>
                <a:latin typeface="Arial Narrow" pitchFamily="34" charset="0"/>
              </a:rPr>
              <a:t> </a:t>
            </a:r>
            <a:r>
              <a:rPr lang="en-US" altLang="fr-FR" sz="1200" dirty="0" smtClean="0">
                <a:solidFill>
                  <a:schemeClr val="bg1"/>
                </a:solidFill>
                <a:latin typeface="Arial Narrow" pitchFamily="34" charset="0"/>
              </a:rPr>
              <a:t> </a:t>
            </a:r>
            <a:r>
              <a:rPr lang="en-US" altLang="fr-FR" sz="1800" baseline="12000" dirty="0" smtClean="0">
                <a:solidFill>
                  <a:schemeClr val="bg1"/>
                </a:solidFill>
                <a:latin typeface="Arial Narrow" pitchFamily="34" charset="0"/>
              </a:rPr>
              <a:t>|</a:t>
            </a:r>
            <a:r>
              <a:rPr lang="en-US" altLang="fr-FR" sz="1200" dirty="0" smtClean="0">
                <a:solidFill>
                  <a:srgbClr val="96CCEE"/>
                </a:solidFill>
                <a:latin typeface="Arial Narrow" pitchFamily="34" charset="0"/>
              </a:rPr>
              <a:t>  </a:t>
            </a:r>
            <a:fld id="{114E7AA2-26DE-4778-8D9A-8BAB48FFEB87}" type="datetime4">
              <a:rPr lang="en-US" altLang="fr-FR" sz="1200" b="0" smtClean="0">
                <a:solidFill>
                  <a:srgbClr val="96CCEE"/>
                </a:solidFill>
                <a:latin typeface="Arial Narrow" pitchFamily="34" charset="0"/>
              </a:rPr>
              <a:pPr rtl="0" eaLnBrk="1" hangingPunct="1">
                <a:defRPr/>
              </a:pPr>
              <a:t>June 21, 2016</a:t>
            </a:fld>
            <a:endParaRPr lang="en-US" altLang="fr-FR" sz="1200" dirty="0" smtClean="0">
              <a:solidFill>
                <a:srgbClr val="96CCEE"/>
              </a:solidFill>
              <a:latin typeface="Arial Narrow" pitchFamily="34" charset="0"/>
            </a:endParaRPr>
          </a:p>
        </p:txBody>
      </p:sp>
      <p:sp>
        <p:nvSpPr>
          <p:cNvPr id="1031" name="Rectangle 7"/>
          <p:cNvSpPr>
            <a:spLocks noChangeArrowheads="1"/>
          </p:cNvSpPr>
          <p:nvPr/>
        </p:nvSpPr>
        <p:spPr bwMode="auto">
          <a:xfrm>
            <a:off x="360363" y="6399213"/>
            <a:ext cx="355600" cy="331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eaLnBrk="0" hangingPunct="0">
              <a:defRPr sz="3900" b="1">
                <a:solidFill>
                  <a:srgbClr val="000066"/>
                </a:solidFill>
                <a:latin typeface="Arial" charset="0"/>
                <a:cs typeface="Arial" charset="0"/>
              </a:defRPr>
            </a:lvl1pPr>
            <a:lvl2pPr marL="742950" indent="-285750" eaLnBrk="0" hangingPunct="0">
              <a:defRPr sz="3900" b="1">
                <a:solidFill>
                  <a:srgbClr val="000066"/>
                </a:solidFill>
                <a:latin typeface="Arial" charset="0"/>
                <a:cs typeface="Arial" charset="0"/>
              </a:defRPr>
            </a:lvl2pPr>
            <a:lvl3pPr marL="1143000" indent="-228600" eaLnBrk="0" hangingPunct="0">
              <a:defRPr sz="3900" b="1">
                <a:solidFill>
                  <a:srgbClr val="000066"/>
                </a:solidFill>
                <a:latin typeface="Arial" charset="0"/>
                <a:cs typeface="Arial" charset="0"/>
              </a:defRPr>
            </a:lvl3pPr>
            <a:lvl4pPr marL="1600200" indent="-228600" eaLnBrk="0" hangingPunct="0">
              <a:defRPr sz="3900" b="1">
                <a:solidFill>
                  <a:srgbClr val="000066"/>
                </a:solidFill>
                <a:latin typeface="Arial" charset="0"/>
                <a:cs typeface="Arial" charset="0"/>
              </a:defRPr>
            </a:lvl4pPr>
            <a:lvl5pPr marL="2057400" indent="-228600" eaLnBrk="0" hangingPunct="0">
              <a:defRPr sz="3900" b="1">
                <a:solidFill>
                  <a:srgbClr val="000066"/>
                </a:solidFill>
                <a:latin typeface="Arial" charset="0"/>
                <a:cs typeface="Arial" charset="0"/>
              </a:defRPr>
            </a:lvl5pPr>
            <a:lvl6pPr marL="2514600" indent="-228600" rtl="1" eaLnBrk="0" fontAlgn="base" hangingPunct="0">
              <a:spcBef>
                <a:spcPct val="0"/>
              </a:spcBef>
              <a:spcAft>
                <a:spcPct val="0"/>
              </a:spcAft>
              <a:defRPr sz="3900" b="1">
                <a:solidFill>
                  <a:srgbClr val="000066"/>
                </a:solidFill>
                <a:latin typeface="Arial" charset="0"/>
                <a:cs typeface="Arial" charset="0"/>
              </a:defRPr>
            </a:lvl6pPr>
            <a:lvl7pPr marL="2971800" indent="-228600" rtl="1" eaLnBrk="0" fontAlgn="base" hangingPunct="0">
              <a:spcBef>
                <a:spcPct val="0"/>
              </a:spcBef>
              <a:spcAft>
                <a:spcPct val="0"/>
              </a:spcAft>
              <a:defRPr sz="3900" b="1">
                <a:solidFill>
                  <a:srgbClr val="000066"/>
                </a:solidFill>
                <a:latin typeface="Arial" charset="0"/>
                <a:cs typeface="Arial" charset="0"/>
              </a:defRPr>
            </a:lvl7pPr>
            <a:lvl8pPr marL="3429000" indent="-228600" rtl="1" eaLnBrk="0" fontAlgn="base" hangingPunct="0">
              <a:spcBef>
                <a:spcPct val="0"/>
              </a:spcBef>
              <a:spcAft>
                <a:spcPct val="0"/>
              </a:spcAft>
              <a:defRPr sz="3900" b="1">
                <a:solidFill>
                  <a:srgbClr val="000066"/>
                </a:solidFill>
                <a:latin typeface="Arial" charset="0"/>
                <a:cs typeface="Arial" charset="0"/>
              </a:defRPr>
            </a:lvl8pPr>
            <a:lvl9pPr marL="3886200" indent="-228600" rtl="1" eaLnBrk="0" fontAlgn="base" hangingPunct="0">
              <a:spcBef>
                <a:spcPct val="0"/>
              </a:spcBef>
              <a:spcAft>
                <a:spcPct val="0"/>
              </a:spcAft>
              <a:defRPr sz="3900" b="1">
                <a:solidFill>
                  <a:srgbClr val="000066"/>
                </a:solidFill>
                <a:latin typeface="Arial" charset="0"/>
                <a:cs typeface="Arial" charset="0"/>
              </a:defRPr>
            </a:lvl9pPr>
          </a:lstStyle>
          <a:p>
            <a:pPr algn="r" rtl="0" eaLnBrk="1" hangingPunct="1">
              <a:defRPr/>
            </a:pPr>
            <a:fld id="{29C7AAE1-7C12-41FB-9E5B-5A676FF820D5}" type="slidenum">
              <a:rPr lang="ar-SA" altLang="fr-FR" sz="1500" smtClean="0">
                <a:solidFill>
                  <a:srgbClr val="72BBE8"/>
                </a:solidFill>
                <a:latin typeface="Arial Narrow" pitchFamily="34" charset="0"/>
              </a:rPr>
              <a:pPr algn="r" rtl="0" eaLnBrk="1" hangingPunct="1">
                <a:defRPr/>
              </a:pPr>
              <a:t>‹#›</a:t>
            </a:fld>
            <a:r>
              <a:rPr lang="en-US" altLang="fr-FR" sz="1500" smtClean="0">
                <a:solidFill>
                  <a:srgbClr val="72BBE8"/>
                </a:solidFill>
                <a:latin typeface="Arial Narrow" pitchFamily="34" charset="0"/>
              </a:rPr>
              <a:t> </a:t>
            </a:r>
            <a:r>
              <a:rPr lang="en-US" altLang="fr-FR" sz="2100" baseline="14000" smtClean="0">
                <a:solidFill>
                  <a:schemeClr val="bg1"/>
                </a:solidFill>
                <a:latin typeface="Arial Narrow" pitchFamily="34" charset="0"/>
              </a:rPr>
              <a:t>|</a:t>
            </a:r>
          </a:p>
        </p:txBody>
      </p:sp>
      <p:pic>
        <p:nvPicPr>
          <p:cNvPr id="1032" name="Picture 8" descr="WHO-EN-white-H"/>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6430963" y="6040438"/>
            <a:ext cx="2208212"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4042" r:id="rId1"/>
    <p:sldLayoutId id="2147484028" r:id="rId2"/>
    <p:sldLayoutId id="2147484029" r:id="rId3"/>
    <p:sldLayoutId id="2147484030" r:id="rId4"/>
    <p:sldLayoutId id="2147484031" r:id="rId5"/>
    <p:sldLayoutId id="2147484032" r:id="rId6"/>
    <p:sldLayoutId id="2147484033" r:id="rId7"/>
    <p:sldLayoutId id="2147484034" r:id="rId8"/>
    <p:sldLayoutId id="2147484035" r:id="rId9"/>
    <p:sldLayoutId id="2147484036" r:id="rId10"/>
    <p:sldLayoutId id="2147484037" r:id="rId11"/>
    <p:sldLayoutId id="2147484038" r:id="rId12"/>
    <p:sldLayoutId id="2147484043" r:id="rId13"/>
  </p:sldLayoutIdLst>
  <p:txStyles>
    <p:titleStyle>
      <a:lvl1pPr algn="ctr" rtl="0" eaLnBrk="0" fontAlgn="base" hangingPunct="0">
        <a:spcBef>
          <a:spcPct val="0"/>
        </a:spcBef>
        <a:spcAft>
          <a:spcPct val="0"/>
        </a:spcAft>
        <a:defRPr sz="3500" b="1">
          <a:solidFill>
            <a:srgbClr val="000066"/>
          </a:solidFill>
          <a:latin typeface="+mj-lt"/>
          <a:ea typeface="+mj-ea"/>
          <a:cs typeface="+mj-cs"/>
        </a:defRPr>
      </a:lvl1pPr>
      <a:lvl2pPr algn="ctr" rtl="0" eaLnBrk="0" fontAlgn="base" hangingPunct="0">
        <a:spcBef>
          <a:spcPct val="0"/>
        </a:spcBef>
        <a:spcAft>
          <a:spcPct val="0"/>
        </a:spcAft>
        <a:defRPr sz="3500" b="1">
          <a:solidFill>
            <a:srgbClr val="000066"/>
          </a:solidFill>
          <a:latin typeface="Arial" charset="0"/>
          <a:cs typeface="Arial" charset="0"/>
        </a:defRPr>
      </a:lvl2pPr>
      <a:lvl3pPr algn="ctr" rtl="0" eaLnBrk="0" fontAlgn="base" hangingPunct="0">
        <a:spcBef>
          <a:spcPct val="0"/>
        </a:spcBef>
        <a:spcAft>
          <a:spcPct val="0"/>
        </a:spcAft>
        <a:defRPr sz="3500" b="1">
          <a:solidFill>
            <a:srgbClr val="000066"/>
          </a:solidFill>
          <a:latin typeface="Arial" charset="0"/>
          <a:cs typeface="Arial" charset="0"/>
        </a:defRPr>
      </a:lvl3pPr>
      <a:lvl4pPr algn="ctr" rtl="0" eaLnBrk="0" fontAlgn="base" hangingPunct="0">
        <a:spcBef>
          <a:spcPct val="0"/>
        </a:spcBef>
        <a:spcAft>
          <a:spcPct val="0"/>
        </a:spcAft>
        <a:defRPr sz="3500" b="1">
          <a:solidFill>
            <a:srgbClr val="000066"/>
          </a:solidFill>
          <a:latin typeface="Arial" charset="0"/>
          <a:cs typeface="Arial" charset="0"/>
        </a:defRPr>
      </a:lvl4pPr>
      <a:lvl5pPr algn="ctr" rtl="0" eaLnBrk="0" fontAlgn="base" hangingPunct="0">
        <a:spcBef>
          <a:spcPct val="0"/>
        </a:spcBef>
        <a:spcAft>
          <a:spcPct val="0"/>
        </a:spcAft>
        <a:defRPr sz="3500" b="1">
          <a:solidFill>
            <a:srgbClr val="000066"/>
          </a:solidFill>
          <a:latin typeface="Arial" charset="0"/>
          <a:cs typeface="Arial" charset="0"/>
        </a:defRPr>
      </a:lvl5pPr>
      <a:lvl6pPr marL="457200" algn="ctr" rtl="0" fontAlgn="base">
        <a:spcBef>
          <a:spcPct val="0"/>
        </a:spcBef>
        <a:spcAft>
          <a:spcPct val="0"/>
        </a:spcAft>
        <a:defRPr sz="3500" b="1">
          <a:solidFill>
            <a:srgbClr val="000066"/>
          </a:solidFill>
          <a:latin typeface="Arial" charset="0"/>
          <a:cs typeface="Arial" charset="0"/>
        </a:defRPr>
      </a:lvl6pPr>
      <a:lvl7pPr marL="914400" algn="ctr" rtl="0" fontAlgn="base">
        <a:spcBef>
          <a:spcPct val="0"/>
        </a:spcBef>
        <a:spcAft>
          <a:spcPct val="0"/>
        </a:spcAft>
        <a:defRPr sz="3500" b="1">
          <a:solidFill>
            <a:srgbClr val="000066"/>
          </a:solidFill>
          <a:latin typeface="Arial" charset="0"/>
          <a:cs typeface="Arial" charset="0"/>
        </a:defRPr>
      </a:lvl7pPr>
      <a:lvl8pPr marL="1371600" algn="ctr" rtl="0" fontAlgn="base">
        <a:spcBef>
          <a:spcPct val="0"/>
        </a:spcBef>
        <a:spcAft>
          <a:spcPct val="0"/>
        </a:spcAft>
        <a:defRPr sz="3500" b="1">
          <a:solidFill>
            <a:srgbClr val="000066"/>
          </a:solidFill>
          <a:latin typeface="Arial" charset="0"/>
          <a:cs typeface="Arial" charset="0"/>
        </a:defRPr>
      </a:lvl8pPr>
      <a:lvl9pPr marL="1828800" algn="ctr" rtl="0" fontAlgn="base">
        <a:spcBef>
          <a:spcPct val="0"/>
        </a:spcBef>
        <a:spcAft>
          <a:spcPct val="0"/>
        </a:spcAft>
        <a:defRPr sz="3500" b="1">
          <a:solidFill>
            <a:srgbClr val="000066"/>
          </a:solidFill>
          <a:latin typeface="Arial" charset="0"/>
          <a:cs typeface="Arial" charset="0"/>
        </a:defRPr>
      </a:lvl9pPr>
    </p:titleStyle>
    <p:bodyStyle>
      <a:lvl1pPr marL="342900" indent="-342900" algn="l" rtl="0" eaLnBrk="0" fontAlgn="base" hangingPunct="0">
        <a:spcBef>
          <a:spcPct val="80000"/>
        </a:spcBef>
        <a:spcAft>
          <a:spcPct val="0"/>
        </a:spcAft>
        <a:buClr>
          <a:srgbClr val="1E7FB8"/>
        </a:buClr>
        <a:buFont typeface="Wingdings" pitchFamily="2" charset="2"/>
        <a:buChar char="l"/>
        <a:defRPr sz="2500">
          <a:solidFill>
            <a:srgbClr val="000066"/>
          </a:solidFill>
          <a:latin typeface="+mn-lt"/>
          <a:ea typeface="+mn-ea"/>
          <a:cs typeface="+mn-cs"/>
        </a:defRPr>
      </a:lvl1pPr>
      <a:lvl2pPr marL="804863" indent="-280988" algn="l" rtl="0" eaLnBrk="0" fontAlgn="base" hangingPunct="0">
        <a:spcBef>
          <a:spcPct val="20000"/>
        </a:spcBef>
        <a:spcAft>
          <a:spcPct val="0"/>
        </a:spcAft>
        <a:buClr>
          <a:srgbClr val="1E7FB8"/>
        </a:buClr>
        <a:buFont typeface="Arial" charset="0"/>
        <a:buChar char="–"/>
        <a:defRPr sz="2100">
          <a:solidFill>
            <a:srgbClr val="000066"/>
          </a:solidFill>
          <a:latin typeface="+mn-lt"/>
          <a:cs typeface="+mn-cs"/>
        </a:defRPr>
      </a:lvl2pPr>
      <a:lvl3pPr marL="1255713" indent="-269875" algn="l" rtl="0" eaLnBrk="0" fontAlgn="base" hangingPunct="0">
        <a:spcBef>
          <a:spcPct val="20000"/>
        </a:spcBef>
        <a:spcAft>
          <a:spcPct val="0"/>
        </a:spcAft>
        <a:buClr>
          <a:srgbClr val="1E7FB8"/>
        </a:buClr>
        <a:buChar char="•"/>
        <a:defRPr sz="2100">
          <a:solidFill>
            <a:srgbClr val="000066"/>
          </a:solidFill>
          <a:latin typeface="Arial Narrow" pitchFamily="34" charset="0"/>
          <a:cs typeface="+mn-cs"/>
        </a:defRPr>
      </a:lvl3pPr>
      <a:lvl4pPr marL="1663700" indent="-227013" algn="l" rtl="0" eaLnBrk="0" fontAlgn="base" hangingPunct="0">
        <a:spcBef>
          <a:spcPct val="20000"/>
        </a:spcBef>
        <a:spcAft>
          <a:spcPct val="0"/>
        </a:spcAft>
        <a:buClr>
          <a:srgbClr val="1E7FB8"/>
        </a:buClr>
        <a:buChar char="–"/>
        <a:defRPr sz="2100">
          <a:solidFill>
            <a:srgbClr val="000066"/>
          </a:solidFill>
          <a:latin typeface="Arial Narrow" pitchFamily="34" charset="0"/>
          <a:cs typeface="+mn-cs"/>
        </a:defRPr>
      </a:lvl4pPr>
      <a:lvl5pPr marL="1989138" indent="-146050" algn="r" rtl="1" eaLnBrk="0" fontAlgn="base" hangingPunct="0">
        <a:spcBef>
          <a:spcPct val="20000"/>
        </a:spcBef>
        <a:spcAft>
          <a:spcPct val="0"/>
        </a:spcAft>
        <a:buChar char="»"/>
        <a:defRPr sz="2000">
          <a:solidFill>
            <a:srgbClr val="000066"/>
          </a:solidFill>
          <a:latin typeface="+mn-lt"/>
          <a:cs typeface="+mn-cs"/>
        </a:defRPr>
      </a:lvl5pPr>
      <a:lvl6pPr marL="2446338" indent="-146050" algn="r" rtl="1" fontAlgn="base">
        <a:spcBef>
          <a:spcPct val="20000"/>
        </a:spcBef>
        <a:spcAft>
          <a:spcPct val="0"/>
        </a:spcAft>
        <a:buChar char="»"/>
        <a:defRPr sz="2000">
          <a:solidFill>
            <a:srgbClr val="000066"/>
          </a:solidFill>
          <a:latin typeface="+mn-lt"/>
          <a:cs typeface="+mn-cs"/>
        </a:defRPr>
      </a:lvl6pPr>
      <a:lvl7pPr marL="2903538" indent="-146050" algn="r" rtl="1" fontAlgn="base">
        <a:spcBef>
          <a:spcPct val="20000"/>
        </a:spcBef>
        <a:spcAft>
          <a:spcPct val="0"/>
        </a:spcAft>
        <a:buChar char="»"/>
        <a:defRPr sz="2000">
          <a:solidFill>
            <a:srgbClr val="000066"/>
          </a:solidFill>
          <a:latin typeface="+mn-lt"/>
          <a:cs typeface="+mn-cs"/>
        </a:defRPr>
      </a:lvl7pPr>
      <a:lvl8pPr marL="3360738" indent="-146050" algn="r" rtl="1" fontAlgn="base">
        <a:spcBef>
          <a:spcPct val="20000"/>
        </a:spcBef>
        <a:spcAft>
          <a:spcPct val="0"/>
        </a:spcAft>
        <a:buChar char="»"/>
        <a:defRPr sz="2000">
          <a:solidFill>
            <a:srgbClr val="000066"/>
          </a:solidFill>
          <a:latin typeface="+mn-lt"/>
          <a:cs typeface="+mn-cs"/>
        </a:defRPr>
      </a:lvl8pPr>
      <a:lvl9pPr marL="3817938" indent="-146050" algn="r" rtl="1" fontAlgn="base">
        <a:spcBef>
          <a:spcPct val="20000"/>
        </a:spcBef>
        <a:spcAft>
          <a:spcPct val="0"/>
        </a:spcAft>
        <a:buChar char="»"/>
        <a:defRPr sz="2000">
          <a:solidFill>
            <a:srgbClr val="000066"/>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4" name="Rectangle 13"/>
          <p:cNvSpPr/>
          <p:nvPr/>
        </p:nvSpPr>
        <p:spPr bwMode="gray">
          <a:xfrm>
            <a:off x="935038" y="1100645"/>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13" name="Image 12" descr="Logo_suite_50x30.png"/>
          <p:cNvPicPr>
            <a:picLocks noChangeAspect="1"/>
          </p:cNvPicPr>
          <p:nvPr/>
        </p:nvPicPr>
        <p:blipFill>
          <a:blip r:embed="rId20" cstate="print"/>
          <a:stretch>
            <a:fillRect/>
          </a:stretch>
        </p:blipFill>
        <p:spPr bwMode="gray">
          <a:xfrm>
            <a:off x="7344000" y="5779827"/>
            <a:ext cx="1800000" cy="1078173"/>
          </a:xfrm>
          <a:prstGeom prst="rect">
            <a:avLst/>
          </a:prstGeom>
        </p:spPr>
      </p:pic>
      <p:sp>
        <p:nvSpPr>
          <p:cNvPr id="2" name="Espace réservé du titre 1"/>
          <p:cNvSpPr>
            <a:spLocks noGrp="1"/>
          </p:cNvSpPr>
          <p:nvPr>
            <p:ph type="title"/>
          </p:nvPr>
        </p:nvSpPr>
        <p:spPr bwMode="gray">
          <a:xfrm>
            <a:off x="935038" y="1"/>
            <a:ext cx="7345362" cy="1036637"/>
          </a:xfrm>
          <a:prstGeom prst="rect">
            <a:avLst/>
          </a:prstGeom>
        </p:spPr>
        <p:txBody>
          <a:bodyPr vert="horz" lIns="0" tIns="0" rIns="0" bIns="0" rtlCol="0" anchor="b" anchorCtr="0">
            <a:noAutofit/>
          </a:bodyPr>
          <a:lstStyle/>
          <a:p>
            <a:r>
              <a:rPr lang="en-GB" noProof="0" dirty="0" smtClean="0"/>
              <a:t>TITLE</a:t>
            </a:r>
            <a:endParaRPr lang="en-GB" noProof="0" dirty="0"/>
          </a:p>
        </p:txBody>
      </p:sp>
      <p:sp>
        <p:nvSpPr>
          <p:cNvPr id="3" name="Espace réservé du texte 2"/>
          <p:cNvSpPr>
            <a:spLocks noGrp="1"/>
          </p:cNvSpPr>
          <p:nvPr>
            <p:ph type="body" idx="1"/>
          </p:nvPr>
        </p:nvSpPr>
        <p:spPr bwMode="gray">
          <a:xfrm>
            <a:off x="935038" y="1304925"/>
            <a:ext cx="7345362" cy="4716463"/>
          </a:xfrm>
          <a:prstGeom prst="rect">
            <a:avLst/>
          </a:prstGeom>
        </p:spPr>
        <p:txBody>
          <a:bodyPr vert="horz" lIns="0" tIns="0" rIns="0" bIns="0" rtlCol="0" anchor="t" anchorCtr="0">
            <a:noAutofit/>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4" name="Espace réservé de la date 3"/>
          <p:cNvSpPr>
            <a:spLocks noGrp="1"/>
          </p:cNvSpPr>
          <p:nvPr>
            <p:ph type="dt" sz="half" idx="2"/>
          </p:nvPr>
        </p:nvSpPr>
        <p:spPr bwMode="gray">
          <a:xfrm>
            <a:off x="-1" y="6498000"/>
            <a:ext cx="935039" cy="360000"/>
          </a:xfrm>
          <a:prstGeom prst="rect">
            <a:avLst/>
          </a:prstGeom>
        </p:spPr>
        <p:txBody>
          <a:bodyPr vert="horz" lIns="0" tIns="0" rIns="0" bIns="0" rtlCol="0" anchor="t" anchorCtr="0">
            <a:noAutofit/>
          </a:bodyPr>
          <a:lstStyle>
            <a:lvl1pPr algn="l">
              <a:defRPr sz="100">
                <a:solidFill>
                  <a:schemeClr val="bg1">
                    <a:alpha val="0"/>
                  </a:schemeClr>
                </a:solidFill>
              </a:defRPr>
            </a:lvl1pPr>
          </a:lstStyle>
          <a:p>
            <a:pPr rtl="0" fontAlgn="auto">
              <a:spcBef>
                <a:spcPts val="0"/>
              </a:spcBef>
              <a:spcAft>
                <a:spcPts val="0"/>
              </a:spcAft>
            </a:pPr>
            <a:r>
              <a:rPr lang="en-GB" b="0" dirty="0" smtClean="0">
                <a:solidFill>
                  <a:prstClr val="white">
                    <a:alpha val="0"/>
                  </a:prstClr>
                </a:solidFill>
                <a:latin typeface="Arial"/>
                <a:cs typeface="+mn-cs"/>
              </a:rPr>
              <a:t>Date</a:t>
            </a:r>
            <a:endParaRPr lang="en-GB" b="0" dirty="0">
              <a:solidFill>
                <a:prstClr val="white">
                  <a:alpha val="0"/>
                </a:prstClr>
              </a:solidFill>
              <a:latin typeface="Arial"/>
              <a:cs typeface="+mn-cs"/>
            </a:endParaRPr>
          </a:p>
        </p:txBody>
      </p:sp>
      <p:sp>
        <p:nvSpPr>
          <p:cNvPr id="5" name="Espace réservé du pied de page 4"/>
          <p:cNvSpPr>
            <a:spLocks noGrp="1"/>
          </p:cNvSpPr>
          <p:nvPr>
            <p:ph type="ftr" sz="quarter" idx="3"/>
          </p:nvPr>
        </p:nvSpPr>
        <p:spPr bwMode="gray">
          <a:xfrm>
            <a:off x="2412000" y="6498000"/>
            <a:ext cx="4320000" cy="360000"/>
          </a:xfrm>
          <a:prstGeom prst="rect">
            <a:avLst/>
          </a:prstGeom>
        </p:spPr>
        <p:txBody>
          <a:bodyPr vert="horz" lIns="0" tIns="7200" rIns="0" bIns="0" rtlCol="0" anchor="t" anchorCtr="0">
            <a:noAutofit/>
          </a:bodyPr>
          <a:lstStyle>
            <a:lvl1pPr algn="ctr">
              <a:defRPr sz="1000" b="1">
                <a:solidFill>
                  <a:schemeClr val="accent1"/>
                </a:solidFill>
              </a:defRPr>
            </a:lvl1pPr>
          </a:lstStyle>
          <a:p>
            <a:pPr rtl="0" fontAlgn="auto">
              <a:spcBef>
                <a:spcPts val="0"/>
              </a:spcBef>
              <a:spcAft>
                <a:spcPts val="0"/>
              </a:spcAft>
            </a:pPr>
            <a:r>
              <a:rPr lang="en-GB" dirty="0" smtClean="0">
                <a:solidFill>
                  <a:srgbClr val="005CB9"/>
                </a:solidFill>
                <a:latin typeface="Arial"/>
                <a:cs typeface="+mn-cs"/>
              </a:rPr>
              <a:t>#add your hashtag</a:t>
            </a:r>
            <a:endParaRPr lang="en-GB" dirty="0">
              <a:solidFill>
                <a:srgbClr val="005CB9"/>
              </a:solidFill>
              <a:latin typeface="Arial"/>
              <a:cs typeface="+mn-cs"/>
            </a:endParaRPr>
          </a:p>
        </p:txBody>
      </p:sp>
      <p:sp>
        <p:nvSpPr>
          <p:cNvPr id="6" name="Espace réservé du numéro de diapositive 5"/>
          <p:cNvSpPr>
            <a:spLocks noGrp="1"/>
          </p:cNvSpPr>
          <p:nvPr>
            <p:ph type="sldNum" sz="quarter" idx="4"/>
          </p:nvPr>
        </p:nvSpPr>
        <p:spPr bwMode="gray">
          <a:xfrm>
            <a:off x="935038" y="6498000"/>
            <a:ext cx="900112" cy="360000"/>
          </a:xfrm>
          <a:prstGeom prst="rect">
            <a:avLst/>
          </a:prstGeom>
        </p:spPr>
        <p:txBody>
          <a:bodyPr vert="horz" lIns="0" tIns="21600" rIns="0" bIns="0" rtlCol="0" anchor="t" anchorCtr="0">
            <a:noAutofit/>
          </a:bodyPr>
          <a:lstStyle>
            <a:lvl1pPr algn="l">
              <a:defRPr sz="900" b="1">
                <a:solidFill>
                  <a:schemeClr val="tx1"/>
                </a:solidFill>
              </a:defRPr>
            </a:lvl1pPr>
          </a:lstStyle>
          <a:p>
            <a:pPr rtl="0" fontAlgn="auto">
              <a:spcBef>
                <a:spcPts val="0"/>
              </a:spcBef>
              <a:spcAft>
                <a:spcPts val="0"/>
              </a:spcAft>
            </a:pPr>
            <a:fld id="{733122C9-A0B9-462F-8757-0847AD287B63}" type="slidenum">
              <a:rPr lang="en-GB" smtClean="0">
                <a:solidFill>
                  <a:srgbClr val="343434"/>
                </a:solidFill>
                <a:latin typeface="Arial"/>
                <a:cs typeface="+mn-cs"/>
              </a:rPr>
              <a:pPr rtl="0" fontAlgn="auto">
                <a:spcBef>
                  <a:spcPts val="0"/>
                </a:spcBef>
                <a:spcAft>
                  <a:spcPts val="0"/>
                </a:spcAft>
              </a:pPr>
              <a:t>‹#›</a:t>
            </a:fld>
            <a:endParaRPr lang="en-GB" dirty="0">
              <a:solidFill>
                <a:srgbClr val="343434"/>
              </a:solidFill>
              <a:latin typeface="Arial"/>
              <a:cs typeface="+mn-cs"/>
            </a:endParaRPr>
          </a:p>
        </p:txBody>
      </p:sp>
      <p:sp>
        <p:nvSpPr>
          <p:cNvPr id="10" name="Rectangle 9"/>
          <p:cNvSpPr/>
          <p:nvPr/>
        </p:nvSpPr>
        <p:spPr bwMode="gray">
          <a:xfrm>
            <a:off x="7560332" y="6021388"/>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2202129412"/>
      </p:ext>
    </p:extLst>
  </p:cSld>
  <p:clrMap bg1="lt1" tx1="dk1" bg2="lt2" tx2="dk2" accent1="accent1" accent2="accent2" accent3="accent3" accent4="accent4" accent5="accent5" accent6="accent6" hlink="hlink" folHlink="folHlink"/>
  <p:sldLayoutIdLst>
    <p:sldLayoutId id="2147484209" r:id="rId1"/>
    <p:sldLayoutId id="2147484210" r:id="rId2"/>
    <p:sldLayoutId id="2147484211" r:id="rId3"/>
    <p:sldLayoutId id="2147484212" r:id="rId4"/>
    <p:sldLayoutId id="2147484213" r:id="rId5"/>
    <p:sldLayoutId id="2147484214" r:id="rId6"/>
    <p:sldLayoutId id="2147484215" r:id="rId7"/>
    <p:sldLayoutId id="2147484216" r:id="rId8"/>
    <p:sldLayoutId id="2147484217" r:id="rId9"/>
    <p:sldLayoutId id="2147484218" r:id="rId10"/>
    <p:sldLayoutId id="2147484219" r:id="rId11"/>
    <p:sldLayoutId id="2147484220" r:id="rId12"/>
    <p:sldLayoutId id="2147484221" r:id="rId13"/>
    <p:sldLayoutId id="2147484222" r:id="rId14"/>
    <p:sldLayoutId id="2147484223" r:id="rId15"/>
    <p:sldLayoutId id="2147484224" r:id="rId16"/>
    <p:sldLayoutId id="2147484225" r:id="rId17"/>
    <p:sldLayoutId id="2147484226" r:id="rId18"/>
  </p:sldLayoutIdLst>
  <p:hf hdr="0" dt="0"/>
  <p:txStyles>
    <p:titleStyle>
      <a:lvl1pPr algn="l" defTabSz="914400" rtl="0" eaLnBrk="1" latinLnBrk="0" hangingPunct="1">
        <a:lnSpc>
          <a:spcPct val="90000"/>
        </a:lnSpc>
        <a:spcBef>
          <a:spcPct val="0"/>
        </a:spcBef>
        <a:buNone/>
        <a:defRPr sz="2800" b="0" kern="1200" cap="none" baseline="0">
          <a:solidFill>
            <a:schemeClr val="accent1"/>
          </a:solidFill>
          <a:latin typeface="+mj-lt"/>
          <a:ea typeface="+mj-ea"/>
          <a:cs typeface="+mj-cs"/>
        </a:defRPr>
      </a:lvl1pPr>
    </p:titleStyle>
    <p:bodyStyle>
      <a:lvl1pPr marL="0" indent="0" algn="l" defTabSz="914400" rtl="0" eaLnBrk="1" latinLnBrk="0" hangingPunct="1">
        <a:lnSpc>
          <a:spcPct val="110000"/>
        </a:lnSpc>
        <a:spcBef>
          <a:spcPts val="0"/>
        </a:spcBef>
        <a:buFont typeface="Arial" pitchFamily="34" charset="0"/>
        <a:buNone/>
        <a:defRPr sz="2000" b="1" kern="1200">
          <a:solidFill>
            <a:schemeClr val="accent1"/>
          </a:solidFill>
          <a:latin typeface="+mn-lt"/>
          <a:ea typeface="+mn-ea"/>
          <a:cs typeface="+mn-cs"/>
        </a:defRPr>
      </a:lvl1pPr>
      <a:lvl2pPr marL="324000" indent="-180000" algn="l" defTabSz="914400" rtl="0" eaLnBrk="1" latinLnBrk="0" hangingPunct="1">
        <a:lnSpc>
          <a:spcPct val="100000"/>
        </a:lnSpc>
        <a:spcBef>
          <a:spcPts val="300"/>
        </a:spcBef>
        <a:buClr>
          <a:schemeClr val="accent3"/>
        </a:buClr>
        <a:buFont typeface="Arial" pitchFamily="34" charset="0"/>
        <a:buChar char="•"/>
        <a:defRPr sz="1800" b="1" kern="1200">
          <a:solidFill>
            <a:schemeClr val="tx1"/>
          </a:solidFill>
          <a:latin typeface="+mn-lt"/>
          <a:ea typeface="+mn-ea"/>
          <a:cs typeface="+mn-cs"/>
        </a:defRPr>
      </a:lvl2pPr>
      <a:lvl3pPr marL="504000" indent="-180000" algn="l" defTabSz="914400" rtl="0" eaLnBrk="1" latinLnBrk="0" hangingPunct="1">
        <a:lnSpc>
          <a:spcPct val="100000"/>
        </a:lnSpc>
        <a:spcBef>
          <a:spcPts val="300"/>
        </a:spcBef>
        <a:buSzPct val="100000"/>
        <a:buFont typeface="Arial" pitchFamily="34" charset="0"/>
        <a:buChar char="•"/>
        <a:defRPr sz="1600" b="0" kern="1200">
          <a:solidFill>
            <a:schemeClr val="tx1"/>
          </a:solidFill>
          <a:latin typeface="+mn-lt"/>
          <a:ea typeface="+mn-ea"/>
          <a:cs typeface="+mn-cs"/>
        </a:defRPr>
      </a:lvl3pPr>
      <a:lvl4pPr marL="504000" indent="0" algn="l" defTabSz="914400" rtl="0" eaLnBrk="1" latinLnBrk="0" hangingPunct="1">
        <a:lnSpc>
          <a:spcPct val="100000"/>
        </a:lnSpc>
        <a:spcBef>
          <a:spcPts val="300"/>
        </a:spcBef>
        <a:buSzPct val="100000"/>
        <a:buFont typeface="Arial" pitchFamily="34" charset="0"/>
        <a:buNone/>
        <a:defRPr sz="1600" kern="1200">
          <a:solidFill>
            <a:schemeClr val="tx1"/>
          </a:solidFill>
          <a:latin typeface="+mn-lt"/>
          <a:ea typeface="+mn-ea"/>
          <a:cs typeface="+mn-cs"/>
        </a:defRPr>
      </a:lvl4pPr>
      <a:lvl5pPr marL="684000" indent="-180000" algn="l" defTabSz="914400" rtl="0" eaLnBrk="1" latinLnBrk="0" hangingPunct="1">
        <a:lnSpc>
          <a:spcPct val="100000"/>
        </a:lnSpc>
        <a:spcBef>
          <a:spcPts val="300"/>
        </a:spcBef>
        <a:buSzPct val="100000"/>
        <a:buFont typeface="Arial" pitchFamily="34" charset="0"/>
        <a:buChar char="•"/>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4" name="Rectangle 13"/>
          <p:cNvSpPr/>
          <p:nvPr/>
        </p:nvSpPr>
        <p:spPr bwMode="gray">
          <a:xfrm>
            <a:off x="935038" y="1100645"/>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13" name="Image 12" descr="Logo_suite_50x30.png"/>
          <p:cNvPicPr>
            <a:picLocks noChangeAspect="1"/>
          </p:cNvPicPr>
          <p:nvPr/>
        </p:nvPicPr>
        <p:blipFill>
          <a:blip r:embed="rId20" cstate="print"/>
          <a:stretch>
            <a:fillRect/>
          </a:stretch>
        </p:blipFill>
        <p:spPr bwMode="gray">
          <a:xfrm>
            <a:off x="7344000" y="5779827"/>
            <a:ext cx="1800000" cy="1078173"/>
          </a:xfrm>
          <a:prstGeom prst="rect">
            <a:avLst/>
          </a:prstGeom>
        </p:spPr>
      </p:pic>
      <p:sp>
        <p:nvSpPr>
          <p:cNvPr id="2" name="Espace réservé du titre 1"/>
          <p:cNvSpPr>
            <a:spLocks noGrp="1"/>
          </p:cNvSpPr>
          <p:nvPr>
            <p:ph type="title"/>
          </p:nvPr>
        </p:nvSpPr>
        <p:spPr bwMode="gray">
          <a:xfrm>
            <a:off x="935038" y="1"/>
            <a:ext cx="7345362" cy="1036637"/>
          </a:xfrm>
          <a:prstGeom prst="rect">
            <a:avLst/>
          </a:prstGeom>
        </p:spPr>
        <p:txBody>
          <a:bodyPr vert="horz" lIns="0" tIns="0" rIns="0" bIns="0" rtlCol="0" anchor="b" anchorCtr="0">
            <a:noAutofit/>
          </a:bodyPr>
          <a:lstStyle/>
          <a:p>
            <a:r>
              <a:rPr lang="en-GB" noProof="0" dirty="0" smtClean="0"/>
              <a:t>TITLE</a:t>
            </a:r>
            <a:endParaRPr lang="en-GB" noProof="0" dirty="0"/>
          </a:p>
        </p:txBody>
      </p:sp>
      <p:sp>
        <p:nvSpPr>
          <p:cNvPr id="3" name="Espace réservé du texte 2"/>
          <p:cNvSpPr>
            <a:spLocks noGrp="1"/>
          </p:cNvSpPr>
          <p:nvPr>
            <p:ph type="body" idx="1"/>
          </p:nvPr>
        </p:nvSpPr>
        <p:spPr bwMode="gray">
          <a:xfrm>
            <a:off x="935038" y="1304925"/>
            <a:ext cx="7345362" cy="4716463"/>
          </a:xfrm>
          <a:prstGeom prst="rect">
            <a:avLst/>
          </a:prstGeom>
        </p:spPr>
        <p:txBody>
          <a:bodyPr vert="horz" lIns="0" tIns="0" rIns="0" bIns="0" rtlCol="0" anchor="t" anchorCtr="0">
            <a:noAutofit/>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4" name="Espace réservé de la date 3"/>
          <p:cNvSpPr>
            <a:spLocks noGrp="1"/>
          </p:cNvSpPr>
          <p:nvPr>
            <p:ph type="dt" sz="half" idx="2"/>
          </p:nvPr>
        </p:nvSpPr>
        <p:spPr bwMode="gray">
          <a:xfrm>
            <a:off x="-1" y="6498000"/>
            <a:ext cx="935039" cy="360000"/>
          </a:xfrm>
          <a:prstGeom prst="rect">
            <a:avLst/>
          </a:prstGeom>
        </p:spPr>
        <p:txBody>
          <a:bodyPr vert="horz" lIns="0" tIns="0" rIns="0" bIns="0" rtlCol="0" anchor="t" anchorCtr="0">
            <a:noAutofit/>
          </a:bodyPr>
          <a:lstStyle>
            <a:lvl1pPr algn="l">
              <a:defRPr sz="100">
                <a:solidFill>
                  <a:schemeClr val="bg1">
                    <a:alpha val="0"/>
                  </a:schemeClr>
                </a:solidFill>
              </a:defRPr>
            </a:lvl1pPr>
          </a:lstStyle>
          <a:p>
            <a:pPr rtl="0" fontAlgn="auto">
              <a:spcBef>
                <a:spcPts val="0"/>
              </a:spcBef>
              <a:spcAft>
                <a:spcPts val="0"/>
              </a:spcAft>
            </a:pPr>
            <a:r>
              <a:rPr lang="en-GB" b="0" dirty="0" smtClean="0">
                <a:solidFill>
                  <a:prstClr val="white">
                    <a:alpha val="0"/>
                  </a:prstClr>
                </a:solidFill>
                <a:latin typeface="Arial"/>
                <a:cs typeface="+mn-cs"/>
              </a:rPr>
              <a:t>Date</a:t>
            </a:r>
            <a:endParaRPr lang="en-GB" b="0" dirty="0">
              <a:solidFill>
                <a:prstClr val="white">
                  <a:alpha val="0"/>
                </a:prstClr>
              </a:solidFill>
              <a:latin typeface="Arial"/>
              <a:cs typeface="+mn-cs"/>
            </a:endParaRPr>
          </a:p>
        </p:txBody>
      </p:sp>
      <p:sp>
        <p:nvSpPr>
          <p:cNvPr id="5" name="Espace réservé du pied de page 4"/>
          <p:cNvSpPr>
            <a:spLocks noGrp="1"/>
          </p:cNvSpPr>
          <p:nvPr>
            <p:ph type="ftr" sz="quarter" idx="3"/>
          </p:nvPr>
        </p:nvSpPr>
        <p:spPr bwMode="gray">
          <a:xfrm>
            <a:off x="2412000" y="6498000"/>
            <a:ext cx="4320000" cy="360000"/>
          </a:xfrm>
          <a:prstGeom prst="rect">
            <a:avLst/>
          </a:prstGeom>
        </p:spPr>
        <p:txBody>
          <a:bodyPr vert="horz" lIns="0" tIns="7200" rIns="0" bIns="0" rtlCol="0" anchor="t" anchorCtr="0">
            <a:noAutofit/>
          </a:bodyPr>
          <a:lstStyle>
            <a:lvl1pPr algn="ctr">
              <a:defRPr sz="1000" b="1">
                <a:solidFill>
                  <a:schemeClr val="accent1"/>
                </a:solidFill>
              </a:defRPr>
            </a:lvl1pPr>
          </a:lstStyle>
          <a:p>
            <a:pPr rtl="0" fontAlgn="auto">
              <a:spcBef>
                <a:spcPts val="0"/>
              </a:spcBef>
              <a:spcAft>
                <a:spcPts val="0"/>
              </a:spcAft>
            </a:pPr>
            <a:r>
              <a:rPr lang="en-GB" dirty="0" smtClean="0">
                <a:solidFill>
                  <a:srgbClr val="005CB9"/>
                </a:solidFill>
                <a:latin typeface="Arial"/>
                <a:cs typeface="+mn-cs"/>
              </a:rPr>
              <a:t>#add your hashtag</a:t>
            </a:r>
            <a:endParaRPr lang="en-GB" dirty="0">
              <a:solidFill>
                <a:srgbClr val="005CB9"/>
              </a:solidFill>
              <a:latin typeface="Arial"/>
              <a:cs typeface="+mn-cs"/>
            </a:endParaRPr>
          </a:p>
        </p:txBody>
      </p:sp>
      <p:sp>
        <p:nvSpPr>
          <p:cNvPr id="6" name="Espace réservé du numéro de diapositive 5"/>
          <p:cNvSpPr>
            <a:spLocks noGrp="1"/>
          </p:cNvSpPr>
          <p:nvPr>
            <p:ph type="sldNum" sz="quarter" idx="4"/>
          </p:nvPr>
        </p:nvSpPr>
        <p:spPr bwMode="gray">
          <a:xfrm>
            <a:off x="935038" y="6498000"/>
            <a:ext cx="900112" cy="360000"/>
          </a:xfrm>
          <a:prstGeom prst="rect">
            <a:avLst/>
          </a:prstGeom>
        </p:spPr>
        <p:txBody>
          <a:bodyPr vert="horz" lIns="0" tIns="21600" rIns="0" bIns="0" rtlCol="0" anchor="t" anchorCtr="0">
            <a:noAutofit/>
          </a:bodyPr>
          <a:lstStyle>
            <a:lvl1pPr algn="l">
              <a:defRPr sz="900" b="1">
                <a:solidFill>
                  <a:schemeClr val="tx1"/>
                </a:solidFill>
              </a:defRPr>
            </a:lvl1pPr>
          </a:lstStyle>
          <a:p>
            <a:pPr rtl="0" fontAlgn="auto">
              <a:spcBef>
                <a:spcPts val="0"/>
              </a:spcBef>
              <a:spcAft>
                <a:spcPts val="0"/>
              </a:spcAft>
            </a:pPr>
            <a:fld id="{733122C9-A0B9-462F-8757-0847AD287B63}" type="slidenum">
              <a:rPr lang="en-GB" smtClean="0">
                <a:solidFill>
                  <a:srgbClr val="343434"/>
                </a:solidFill>
                <a:latin typeface="Arial"/>
                <a:cs typeface="+mn-cs"/>
              </a:rPr>
              <a:pPr rtl="0" fontAlgn="auto">
                <a:spcBef>
                  <a:spcPts val="0"/>
                </a:spcBef>
                <a:spcAft>
                  <a:spcPts val="0"/>
                </a:spcAft>
              </a:pPr>
              <a:t>‹#›</a:t>
            </a:fld>
            <a:endParaRPr lang="en-GB" dirty="0">
              <a:solidFill>
                <a:srgbClr val="343434"/>
              </a:solidFill>
              <a:latin typeface="Arial"/>
              <a:cs typeface="+mn-cs"/>
            </a:endParaRPr>
          </a:p>
        </p:txBody>
      </p:sp>
      <p:sp>
        <p:nvSpPr>
          <p:cNvPr id="10" name="Rectangle 9"/>
          <p:cNvSpPr/>
          <p:nvPr/>
        </p:nvSpPr>
        <p:spPr bwMode="gray">
          <a:xfrm>
            <a:off x="7560332" y="6021388"/>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1958366957"/>
      </p:ext>
    </p:extLst>
  </p:cSld>
  <p:clrMap bg1="lt1" tx1="dk1" bg2="lt2" tx2="dk2" accent1="accent1" accent2="accent2" accent3="accent3" accent4="accent4" accent5="accent5" accent6="accent6" hlink="hlink" folHlink="folHlink"/>
  <p:sldLayoutIdLst>
    <p:sldLayoutId id="2147484228" r:id="rId1"/>
    <p:sldLayoutId id="2147484229" r:id="rId2"/>
    <p:sldLayoutId id="2147484230" r:id="rId3"/>
    <p:sldLayoutId id="2147484231" r:id="rId4"/>
    <p:sldLayoutId id="2147484232" r:id="rId5"/>
    <p:sldLayoutId id="2147484233" r:id="rId6"/>
    <p:sldLayoutId id="2147484234" r:id="rId7"/>
    <p:sldLayoutId id="2147484235" r:id="rId8"/>
    <p:sldLayoutId id="2147484236" r:id="rId9"/>
    <p:sldLayoutId id="2147484237" r:id="rId10"/>
    <p:sldLayoutId id="2147484238" r:id="rId11"/>
    <p:sldLayoutId id="2147484239" r:id="rId12"/>
    <p:sldLayoutId id="2147484240" r:id="rId13"/>
    <p:sldLayoutId id="2147484241" r:id="rId14"/>
    <p:sldLayoutId id="2147484242" r:id="rId15"/>
    <p:sldLayoutId id="2147484243" r:id="rId16"/>
    <p:sldLayoutId id="2147484244" r:id="rId17"/>
    <p:sldLayoutId id="2147484245" r:id="rId18"/>
  </p:sldLayoutIdLst>
  <p:hf hdr="0" dt="0"/>
  <p:txStyles>
    <p:titleStyle>
      <a:lvl1pPr algn="l" defTabSz="914400" rtl="0" eaLnBrk="1" latinLnBrk="0" hangingPunct="1">
        <a:lnSpc>
          <a:spcPct val="90000"/>
        </a:lnSpc>
        <a:spcBef>
          <a:spcPct val="0"/>
        </a:spcBef>
        <a:buNone/>
        <a:defRPr sz="2800" b="0" kern="1200" cap="none" baseline="0">
          <a:solidFill>
            <a:schemeClr val="accent1"/>
          </a:solidFill>
          <a:latin typeface="+mj-lt"/>
          <a:ea typeface="+mj-ea"/>
          <a:cs typeface="+mj-cs"/>
        </a:defRPr>
      </a:lvl1pPr>
    </p:titleStyle>
    <p:bodyStyle>
      <a:lvl1pPr marL="0" indent="0" algn="l" defTabSz="914400" rtl="0" eaLnBrk="1" latinLnBrk="0" hangingPunct="1">
        <a:lnSpc>
          <a:spcPct val="110000"/>
        </a:lnSpc>
        <a:spcBef>
          <a:spcPts val="0"/>
        </a:spcBef>
        <a:buFont typeface="Arial" pitchFamily="34" charset="0"/>
        <a:buNone/>
        <a:defRPr sz="2000" b="1" kern="1200">
          <a:solidFill>
            <a:schemeClr val="accent1"/>
          </a:solidFill>
          <a:latin typeface="+mn-lt"/>
          <a:ea typeface="+mn-ea"/>
          <a:cs typeface="+mn-cs"/>
        </a:defRPr>
      </a:lvl1pPr>
      <a:lvl2pPr marL="324000" indent="-180000" algn="l" defTabSz="914400" rtl="0" eaLnBrk="1" latinLnBrk="0" hangingPunct="1">
        <a:lnSpc>
          <a:spcPct val="100000"/>
        </a:lnSpc>
        <a:spcBef>
          <a:spcPts val="300"/>
        </a:spcBef>
        <a:buClr>
          <a:schemeClr val="accent3"/>
        </a:buClr>
        <a:buFont typeface="Arial" pitchFamily="34" charset="0"/>
        <a:buChar char="•"/>
        <a:defRPr sz="1800" b="1" kern="1200">
          <a:solidFill>
            <a:schemeClr val="tx1"/>
          </a:solidFill>
          <a:latin typeface="+mn-lt"/>
          <a:ea typeface="+mn-ea"/>
          <a:cs typeface="+mn-cs"/>
        </a:defRPr>
      </a:lvl2pPr>
      <a:lvl3pPr marL="504000" indent="-180000" algn="l" defTabSz="914400" rtl="0" eaLnBrk="1" latinLnBrk="0" hangingPunct="1">
        <a:lnSpc>
          <a:spcPct val="100000"/>
        </a:lnSpc>
        <a:spcBef>
          <a:spcPts val="300"/>
        </a:spcBef>
        <a:buSzPct val="100000"/>
        <a:buFont typeface="Arial" pitchFamily="34" charset="0"/>
        <a:buChar char="•"/>
        <a:defRPr sz="1600" b="0" kern="1200">
          <a:solidFill>
            <a:schemeClr val="tx1"/>
          </a:solidFill>
          <a:latin typeface="+mn-lt"/>
          <a:ea typeface="+mn-ea"/>
          <a:cs typeface="+mn-cs"/>
        </a:defRPr>
      </a:lvl3pPr>
      <a:lvl4pPr marL="504000" indent="0" algn="l" defTabSz="914400" rtl="0" eaLnBrk="1" latinLnBrk="0" hangingPunct="1">
        <a:lnSpc>
          <a:spcPct val="100000"/>
        </a:lnSpc>
        <a:spcBef>
          <a:spcPts val="300"/>
        </a:spcBef>
        <a:buSzPct val="100000"/>
        <a:buFont typeface="Arial" pitchFamily="34" charset="0"/>
        <a:buNone/>
        <a:defRPr sz="1600" kern="1200">
          <a:solidFill>
            <a:schemeClr val="tx1"/>
          </a:solidFill>
          <a:latin typeface="+mn-lt"/>
          <a:ea typeface="+mn-ea"/>
          <a:cs typeface="+mn-cs"/>
        </a:defRPr>
      </a:lvl4pPr>
      <a:lvl5pPr marL="684000" indent="-180000" algn="l" defTabSz="914400" rtl="0" eaLnBrk="1" latinLnBrk="0" hangingPunct="1">
        <a:lnSpc>
          <a:spcPct val="100000"/>
        </a:lnSpc>
        <a:spcBef>
          <a:spcPts val="300"/>
        </a:spcBef>
        <a:buSzPct val="100000"/>
        <a:buFont typeface="Arial" pitchFamily="34" charset="0"/>
        <a:buChar char="•"/>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4" name="Rectangle 13"/>
          <p:cNvSpPr/>
          <p:nvPr/>
        </p:nvSpPr>
        <p:spPr bwMode="gray">
          <a:xfrm>
            <a:off x="935038" y="1100645"/>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13" name="Image 12" descr="Logo_suite_50x30.png"/>
          <p:cNvPicPr>
            <a:picLocks noChangeAspect="1"/>
          </p:cNvPicPr>
          <p:nvPr/>
        </p:nvPicPr>
        <p:blipFill>
          <a:blip r:embed="rId19" cstate="print"/>
          <a:stretch>
            <a:fillRect/>
          </a:stretch>
        </p:blipFill>
        <p:spPr bwMode="gray">
          <a:xfrm>
            <a:off x="7344000" y="5779827"/>
            <a:ext cx="1800000" cy="1078173"/>
          </a:xfrm>
          <a:prstGeom prst="rect">
            <a:avLst/>
          </a:prstGeom>
        </p:spPr>
      </p:pic>
      <p:sp>
        <p:nvSpPr>
          <p:cNvPr id="2" name="Espace réservé du titre 1"/>
          <p:cNvSpPr>
            <a:spLocks noGrp="1"/>
          </p:cNvSpPr>
          <p:nvPr>
            <p:ph type="title"/>
          </p:nvPr>
        </p:nvSpPr>
        <p:spPr bwMode="gray">
          <a:xfrm>
            <a:off x="935038" y="1"/>
            <a:ext cx="7345362" cy="1036637"/>
          </a:xfrm>
          <a:prstGeom prst="rect">
            <a:avLst/>
          </a:prstGeom>
        </p:spPr>
        <p:txBody>
          <a:bodyPr vert="horz" lIns="0" tIns="0" rIns="0" bIns="0" rtlCol="0" anchor="b" anchorCtr="0">
            <a:noAutofit/>
          </a:bodyPr>
          <a:lstStyle/>
          <a:p>
            <a:r>
              <a:rPr lang="en-GB" noProof="0" dirty="0" smtClean="0"/>
              <a:t>TITLE</a:t>
            </a:r>
            <a:endParaRPr lang="en-GB" noProof="0" dirty="0"/>
          </a:p>
        </p:txBody>
      </p:sp>
      <p:sp>
        <p:nvSpPr>
          <p:cNvPr id="3" name="Espace réservé du texte 2"/>
          <p:cNvSpPr>
            <a:spLocks noGrp="1"/>
          </p:cNvSpPr>
          <p:nvPr>
            <p:ph type="body" idx="1"/>
          </p:nvPr>
        </p:nvSpPr>
        <p:spPr bwMode="gray">
          <a:xfrm>
            <a:off x="935038" y="1304925"/>
            <a:ext cx="7345362" cy="4716463"/>
          </a:xfrm>
          <a:prstGeom prst="rect">
            <a:avLst/>
          </a:prstGeom>
        </p:spPr>
        <p:txBody>
          <a:bodyPr vert="horz" lIns="0" tIns="0" rIns="0" bIns="0" rtlCol="0" anchor="t" anchorCtr="0">
            <a:noAutofit/>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4" name="Espace réservé de la date 3"/>
          <p:cNvSpPr>
            <a:spLocks noGrp="1"/>
          </p:cNvSpPr>
          <p:nvPr>
            <p:ph type="dt" sz="half" idx="2"/>
          </p:nvPr>
        </p:nvSpPr>
        <p:spPr bwMode="gray">
          <a:xfrm>
            <a:off x="-1" y="6498000"/>
            <a:ext cx="935039" cy="360000"/>
          </a:xfrm>
          <a:prstGeom prst="rect">
            <a:avLst/>
          </a:prstGeom>
        </p:spPr>
        <p:txBody>
          <a:bodyPr vert="horz" lIns="0" tIns="0" rIns="0" bIns="0" rtlCol="0" anchor="t" anchorCtr="0">
            <a:noAutofit/>
          </a:bodyPr>
          <a:lstStyle>
            <a:lvl1pPr algn="l">
              <a:defRPr sz="100">
                <a:solidFill>
                  <a:schemeClr val="bg1">
                    <a:alpha val="0"/>
                  </a:schemeClr>
                </a:solidFill>
              </a:defRPr>
            </a:lvl1pPr>
          </a:lstStyle>
          <a:p>
            <a:pPr rtl="0" fontAlgn="auto">
              <a:spcBef>
                <a:spcPts val="0"/>
              </a:spcBef>
              <a:spcAft>
                <a:spcPts val="0"/>
              </a:spcAft>
            </a:pPr>
            <a:r>
              <a:rPr lang="en-GB" b="0" dirty="0" smtClean="0">
                <a:solidFill>
                  <a:prstClr val="white">
                    <a:alpha val="0"/>
                  </a:prstClr>
                </a:solidFill>
                <a:latin typeface="Arial"/>
                <a:cs typeface="+mn-cs"/>
              </a:rPr>
              <a:t>Date</a:t>
            </a:r>
            <a:endParaRPr lang="en-GB" b="0" dirty="0">
              <a:solidFill>
                <a:prstClr val="white">
                  <a:alpha val="0"/>
                </a:prstClr>
              </a:solidFill>
              <a:latin typeface="Arial"/>
              <a:cs typeface="+mn-cs"/>
            </a:endParaRPr>
          </a:p>
        </p:txBody>
      </p:sp>
      <p:sp>
        <p:nvSpPr>
          <p:cNvPr id="5" name="Espace réservé du pied de page 4"/>
          <p:cNvSpPr>
            <a:spLocks noGrp="1"/>
          </p:cNvSpPr>
          <p:nvPr>
            <p:ph type="ftr" sz="quarter" idx="3"/>
          </p:nvPr>
        </p:nvSpPr>
        <p:spPr bwMode="gray">
          <a:xfrm>
            <a:off x="2412000" y="6498000"/>
            <a:ext cx="4320000" cy="360000"/>
          </a:xfrm>
          <a:prstGeom prst="rect">
            <a:avLst/>
          </a:prstGeom>
        </p:spPr>
        <p:txBody>
          <a:bodyPr vert="horz" lIns="0" tIns="7200" rIns="0" bIns="0" rtlCol="0" anchor="t" anchorCtr="0">
            <a:noAutofit/>
          </a:bodyPr>
          <a:lstStyle>
            <a:lvl1pPr algn="ctr">
              <a:defRPr sz="1000" b="1">
                <a:solidFill>
                  <a:schemeClr val="accent1"/>
                </a:solidFill>
              </a:defRPr>
            </a:lvl1pPr>
          </a:lstStyle>
          <a:p>
            <a:pPr rtl="0" fontAlgn="auto">
              <a:spcBef>
                <a:spcPts val="0"/>
              </a:spcBef>
              <a:spcAft>
                <a:spcPts val="0"/>
              </a:spcAft>
            </a:pPr>
            <a:r>
              <a:rPr lang="en-GB" dirty="0" smtClean="0">
                <a:solidFill>
                  <a:srgbClr val="005CB9"/>
                </a:solidFill>
                <a:latin typeface="Arial"/>
                <a:cs typeface="+mn-cs"/>
              </a:rPr>
              <a:t>#add your hashtag</a:t>
            </a:r>
            <a:endParaRPr lang="en-GB" dirty="0">
              <a:solidFill>
                <a:srgbClr val="005CB9"/>
              </a:solidFill>
              <a:latin typeface="Arial"/>
              <a:cs typeface="+mn-cs"/>
            </a:endParaRPr>
          </a:p>
        </p:txBody>
      </p:sp>
      <p:sp>
        <p:nvSpPr>
          <p:cNvPr id="6" name="Espace réservé du numéro de diapositive 5"/>
          <p:cNvSpPr>
            <a:spLocks noGrp="1"/>
          </p:cNvSpPr>
          <p:nvPr>
            <p:ph type="sldNum" sz="quarter" idx="4"/>
          </p:nvPr>
        </p:nvSpPr>
        <p:spPr bwMode="gray">
          <a:xfrm>
            <a:off x="935038" y="6498000"/>
            <a:ext cx="900112" cy="360000"/>
          </a:xfrm>
          <a:prstGeom prst="rect">
            <a:avLst/>
          </a:prstGeom>
        </p:spPr>
        <p:txBody>
          <a:bodyPr vert="horz" lIns="0" tIns="21600" rIns="0" bIns="0" rtlCol="0" anchor="t" anchorCtr="0">
            <a:noAutofit/>
          </a:bodyPr>
          <a:lstStyle>
            <a:lvl1pPr algn="l">
              <a:defRPr sz="900" b="1">
                <a:solidFill>
                  <a:schemeClr val="tx1"/>
                </a:solidFill>
              </a:defRPr>
            </a:lvl1pPr>
          </a:lstStyle>
          <a:p>
            <a:pPr rtl="0" fontAlgn="auto">
              <a:spcBef>
                <a:spcPts val="0"/>
              </a:spcBef>
              <a:spcAft>
                <a:spcPts val="0"/>
              </a:spcAft>
            </a:pPr>
            <a:fld id="{733122C9-A0B9-462F-8757-0847AD287B63}" type="slidenum">
              <a:rPr lang="en-GB" smtClean="0">
                <a:solidFill>
                  <a:srgbClr val="343434"/>
                </a:solidFill>
                <a:latin typeface="Arial"/>
                <a:cs typeface="+mn-cs"/>
              </a:rPr>
              <a:pPr rtl="0" fontAlgn="auto">
                <a:spcBef>
                  <a:spcPts val="0"/>
                </a:spcBef>
                <a:spcAft>
                  <a:spcPts val="0"/>
                </a:spcAft>
              </a:pPr>
              <a:t>‹#›</a:t>
            </a:fld>
            <a:endParaRPr lang="en-GB" dirty="0">
              <a:solidFill>
                <a:srgbClr val="343434"/>
              </a:solidFill>
              <a:latin typeface="Arial"/>
              <a:cs typeface="+mn-cs"/>
            </a:endParaRPr>
          </a:p>
        </p:txBody>
      </p:sp>
      <p:sp>
        <p:nvSpPr>
          <p:cNvPr id="10" name="Rectangle 9"/>
          <p:cNvSpPr/>
          <p:nvPr/>
        </p:nvSpPr>
        <p:spPr bwMode="gray">
          <a:xfrm>
            <a:off x="7560332" y="6021388"/>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237503019"/>
      </p:ext>
    </p:extLst>
  </p:cSld>
  <p:clrMap bg1="lt1" tx1="dk1" bg2="lt2" tx2="dk2" accent1="accent1" accent2="accent2" accent3="accent3" accent4="accent4" accent5="accent5" accent6="accent6" hlink="hlink" folHlink="folHlink"/>
  <p:sldLayoutIdLst>
    <p:sldLayoutId id="2147484247" r:id="rId1"/>
    <p:sldLayoutId id="2147484248" r:id="rId2"/>
    <p:sldLayoutId id="2147484249" r:id="rId3"/>
    <p:sldLayoutId id="2147484250" r:id="rId4"/>
    <p:sldLayoutId id="2147484251" r:id="rId5"/>
    <p:sldLayoutId id="2147484252" r:id="rId6"/>
    <p:sldLayoutId id="2147484253" r:id="rId7"/>
    <p:sldLayoutId id="2147484254" r:id="rId8"/>
    <p:sldLayoutId id="2147484255" r:id="rId9"/>
    <p:sldLayoutId id="2147484256" r:id="rId10"/>
    <p:sldLayoutId id="2147484257" r:id="rId11"/>
    <p:sldLayoutId id="2147484258" r:id="rId12"/>
    <p:sldLayoutId id="2147484259" r:id="rId13"/>
    <p:sldLayoutId id="2147484260" r:id="rId14"/>
    <p:sldLayoutId id="2147484261" r:id="rId15"/>
    <p:sldLayoutId id="2147484262" r:id="rId16"/>
    <p:sldLayoutId id="2147484263" r:id="rId17"/>
  </p:sldLayoutIdLst>
  <p:hf hdr="0" dt="0"/>
  <p:txStyles>
    <p:titleStyle>
      <a:lvl1pPr algn="l" defTabSz="914400" rtl="0" eaLnBrk="1" latinLnBrk="0" hangingPunct="1">
        <a:lnSpc>
          <a:spcPct val="90000"/>
        </a:lnSpc>
        <a:spcBef>
          <a:spcPct val="0"/>
        </a:spcBef>
        <a:buNone/>
        <a:defRPr sz="2800" b="0" kern="1200" cap="none" baseline="0">
          <a:solidFill>
            <a:schemeClr val="accent1"/>
          </a:solidFill>
          <a:latin typeface="+mj-lt"/>
          <a:ea typeface="+mj-ea"/>
          <a:cs typeface="+mj-cs"/>
        </a:defRPr>
      </a:lvl1pPr>
    </p:titleStyle>
    <p:bodyStyle>
      <a:lvl1pPr marL="0" indent="0" algn="l" defTabSz="914400" rtl="0" eaLnBrk="1" latinLnBrk="0" hangingPunct="1">
        <a:lnSpc>
          <a:spcPct val="110000"/>
        </a:lnSpc>
        <a:spcBef>
          <a:spcPts val="0"/>
        </a:spcBef>
        <a:buFont typeface="Arial" pitchFamily="34" charset="0"/>
        <a:buNone/>
        <a:defRPr sz="2000" b="1" kern="1200">
          <a:solidFill>
            <a:schemeClr val="accent1"/>
          </a:solidFill>
          <a:latin typeface="+mn-lt"/>
          <a:ea typeface="+mn-ea"/>
          <a:cs typeface="+mn-cs"/>
        </a:defRPr>
      </a:lvl1pPr>
      <a:lvl2pPr marL="324000" indent="-180000" algn="l" defTabSz="914400" rtl="0" eaLnBrk="1" latinLnBrk="0" hangingPunct="1">
        <a:lnSpc>
          <a:spcPct val="100000"/>
        </a:lnSpc>
        <a:spcBef>
          <a:spcPts val="300"/>
        </a:spcBef>
        <a:buClr>
          <a:schemeClr val="accent3"/>
        </a:buClr>
        <a:buFont typeface="Arial" pitchFamily="34" charset="0"/>
        <a:buChar char="•"/>
        <a:defRPr sz="1800" b="1" kern="1200">
          <a:solidFill>
            <a:schemeClr val="tx1"/>
          </a:solidFill>
          <a:latin typeface="+mn-lt"/>
          <a:ea typeface="+mn-ea"/>
          <a:cs typeface="+mn-cs"/>
        </a:defRPr>
      </a:lvl2pPr>
      <a:lvl3pPr marL="504000" indent="-180000" algn="l" defTabSz="914400" rtl="0" eaLnBrk="1" latinLnBrk="0" hangingPunct="1">
        <a:lnSpc>
          <a:spcPct val="100000"/>
        </a:lnSpc>
        <a:spcBef>
          <a:spcPts val="300"/>
        </a:spcBef>
        <a:buSzPct val="100000"/>
        <a:buFont typeface="Arial" pitchFamily="34" charset="0"/>
        <a:buChar char="•"/>
        <a:defRPr sz="1600" b="0" kern="1200">
          <a:solidFill>
            <a:schemeClr val="tx1"/>
          </a:solidFill>
          <a:latin typeface="+mn-lt"/>
          <a:ea typeface="+mn-ea"/>
          <a:cs typeface="+mn-cs"/>
        </a:defRPr>
      </a:lvl3pPr>
      <a:lvl4pPr marL="504000" indent="0" algn="l" defTabSz="914400" rtl="0" eaLnBrk="1" latinLnBrk="0" hangingPunct="1">
        <a:lnSpc>
          <a:spcPct val="100000"/>
        </a:lnSpc>
        <a:spcBef>
          <a:spcPts val="300"/>
        </a:spcBef>
        <a:buSzPct val="100000"/>
        <a:buFont typeface="Arial" pitchFamily="34" charset="0"/>
        <a:buNone/>
        <a:defRPr sz="1600" kern="1200">
          <a:solidFill>
            <a:schemeClr val="tx1"/>
          </a:solidFill>
          <a:latin typeface="+mn-lt"/>
          <a:ea typeface="+mn-ea"/>
          <a:cs typeface="+mn-cs"/>
        </a:defRPr>
      </a:lvl4pPr>
      <a:lvl5pPr marL="684000" indent="-180000" algn="l" defTabSz="914400" rtl="0" eaLnBrk="1" latinLnBrk="0" hangingPunct="1">
        <a:lnSpc>
          <a:spcPct val="100000"/>
        </a:lnSpc>
        <a:spcBef>
          <a:spcPts val="300"/>
        </a:spcBef>
        <a:buSzPct val="100000"/>
        <a:buFont typeface="Arial" pitchFamily="34" charset="0"/>
        <a:buChar char="•"/>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4" name="Rectangle 13"/>
          <p:cNvSpPr/>
          <p:nvPr/>
        </p:nvSpPr>
        <p:spPr bwMode="gray">
          <a:xfrm>
            <a:off x="935038" y="1100645"/>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13" name="Image 12" descr="Logo_suite_50x30.png"/>
          <p:cNvPicPr>
            <a:picLocks noChangeAspect="1"/>
          </p:cNvPicPr>
          <p:nvPr/>
        </p:nvPicPr>
        <p:blipFill>
          <a:blip r:embed="rId20" cstate="print"/>
          <a:stretch>
            <a:fillRect/>
          </a:stretch>
        </p:blipFill>
        <p:spPr bwMode="gray">
          <a:xfrm>
            <a:off x="7344000" y="5779827"/>
            <a:ext cx="1800000" cy="1078173"/>
          </a:xfrm>
          <a:prstGeom prst="rect">
            <a:avLst/>
          </a:prstGeom>
        </p:spPr>
      </p:pic>
      <p:sp>
        <p:nvSpPr>
          <p:cNvPr id="2" name="Espace réservé du titre 1"/>
          <p:cNvSpPr>
            <a:spLocks noGrp="1"/>
          </p:cNvSpPr>
          <p:nvPr>
            <p:ph type="title"/>
          </p:nvPr>
        </p:nvSpPr>
        <p:spPr bwMode="gray">
          <a:xfrm>
            <a:off x="935038" y="1"/>
            <a:ext cx="7345362" cy="1036637"/>
          </a:xfrm>
          <a:prstGeom prst="rect">
            <a:avLst/>
          </a:prstGeom>
        </p:spPr>
        <p:txBody>
          <a:bodyPr vert="horz" lIns="0" tIns="0" rIns="0" bIns="0" rtlCol="0" anchor="b" anchorCtr="0">
            <a:noAutofit/>
          </a:bodyPr>
          <a:lstStyle/>
          <a:p>
            <a:r>
              <a:rPr lang="en-GB" noProof="0" dirty="0" smtClean="0"/>
              <a:t>TITLE</a:t>
            </a:r>
            <a:endParaRPr lang="en-GB" noProof="0" dirty="0"/>
          </a:p>
        </p:txBody>
      </p:sp>
      <p:sp>
        <p:nvSpPr>
          <p:cNvPr id="3" name="Espace réservé du texte 2"/>
          <p:cNvSpPr>
            <a:spLocks noGrp="1"/>
          </p:cNvSpPr>
          <p:nvPr>
            <p:ph type="body" idx="1"/>
          </p:nvPr>
        </p:nvSpPr>
        <p:spPr bwMode="gray">
          <a:xfrm>
            <a:off x="935038" y="1304925"/>
            <a:ext cx="7345362" cy="4716463"/>
          </a:xfrm>
          <a:prstGeom prst="rect">
            <a:avLst/>
          </a:prstGeom>
        </p:spPr>
        <p:txBody>
          <a:bodyPr vert="horz" lIns="0" tIns="0" rIns="0" bIns="0" rtlCol="0" anchor="t" anchorCtr="0">
            <a:noAutofit/>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4" name="Espace réservé de la date 3"/>
          <p:cNvSpPr>
            <a:spLocks noGrp="1"/>
          </p:cNvSpPr>
          <p:nvPr>
            <p:ph type="dt" sz="half" idx="2"/>
          </p:nvPr>
        </p:nvSpPr>
        <p:spPr bwMode="gray">
          <a:xfrm>
            <a:off x="-1" y="6498000"/>
            <a:ext cx="935039" cy="360000"/>
          </a:xfrm>
          <a:prstGeom prst="rect">
            <a:avLst/>
          </a:prstGeom>
        </p:spPr>
        <p:txBody>
          <a:bodyPr vert="horz" lIns="0" tIns="0" rIns="0" bIns="0" rtlCol="0" anchor="t" anchorCtr="0">
            <a:noAutofit/>
          </a:bodyPr>
          <a:lstStyle>
            <a:lvl1pPr algn="l">
              <a:defRPr sz="100">
                <a:solidFill>
                  <a:schemeClr val="bg1">
                    <a:alpha val="0"/>
                  </a:schemeClr>
                </a:solidFill>
              </a:defRPr>
            </a:lvl1pPr>
          </a:lstStyle>
          <a:p>
            <a:pPr rtl="0" fontAlgn="auto">
              <a:spcBef>
                <a:spcPts val="0"/>
              </a:spcBef>
              <a:spcAft>
                <a:spcPts val="0"/>
              </a:spcAft>
            </a:pPr>
            <a:r>
              <a:rPr lang="en-GB" b="0" dirty="0" smtClean="0">
                <a:solidFill>
                  <a:prstClr val="white">
                    <a:alpha val="0"/>
                  </a:prstClr>
                </a:solidFill>
                <a:latin typeface="Arial"/>
                <a:cs typeface="+mn-cs"/>
              </a:rPr>
              <a:t>Date</a:t>
            </a:r>
            <a:endParaRPr lang="en-GB" b="0" dirty="0">
              <a:solidFill>
                <a:prstClr val="white">
                  <a:alpha val="0"/>
                </a:prstClr>
              </a:solidFill>
              <a:latin typeface="Arial"/>
              <a:cs typeface="+mn-cs"/>
            </a:endParaRPr>
          </a:p>
        </p:txBody>
      </p:sp>
      <p:sp>
        <p:nvSpPr>
          <p:cNvPr id="5" name="Espace réservé du pied de page 4"/>
          <p:cNvSpPr>
            <a:spLocks noGrp="1"/>
          </p:cNvSpPr>
          <p:nvPr>
            <p:ph type="ftr" sz="quarter" idx="3"/>
          </p:nvPr>
        </p:nvSpPr>
        <p:spPr bwMode="gray">
          <a:xfrm>
            <a:off x="2412000" y="6498000"/>
            <a:ext cx="4320000" cy="360000"/>
          </a:xfrm>
          <a:prstGeom prst="rect">
            <a:avLst/>
          </a:prstGeom>
        </p:spPr>
        <p:txBody>
          <a:bodyPr vert="horz" lIns="0" tIns="7200" rIns="0" bIns="0" rtlCol="0" anchor="t" anchorCtr="0">
            <a:noAutofit/>
          </a:bodyPr>
          <a:lstStyle>
            <a:lvl1pPr algn="ctr">
              <a:defRPr sz="1000" b="1">
                <a:solidFill>
                  <a:schemeClr val="accent1"/>
                </a:solidFill>
              </a:defRPr>
            </a:lvl1pPr>
          </a:lstStyle>
          <a:p>
            <a:pPr rtl="0" fontAlgn="auto">
              <a:spcBef>
                <a:spcPts val="0"/>
              </a:spcBef>
              <a:spcAft>
                <a:spcPts val="0"/>
              </a:spcAft>
            </a:pPr>
            <a:r>
              <a:rPr lang="en-GB" dirty="0" smtClean="0">
                <a:solidFill>
                  <a:srgbClr val="005CB9"/>
                </a:solidFill>
                <a:latin typeface="Arial"/>
                <a:cs typeface="+mn-cs"/>
              </a:rPr>
              <a:t>#add your hashtag</a:t>
            </a:r>
            <a:endParaRPr lang="en-GB" dirty="0">
              <a:solidFill>
                <a:srgbClr val="005CB9"/>
              </a:solidFill>
              <a:latin typeface="Arial"/>
              <a:cs typeface="+mn-cs"/>
            </a:endParaRPr>
          </a:p>
        </p:txBody>
      </p:sp>
      <p:sp>
        <p:nvSpPr>
          <p:cNvPr id="6" name="Espace réservé du numéro de diapositive 5"/>
          <p:cNvSpPr>
            <a:spLocks noGrp="1"/>
          </p:cNvSpPr>
          <p:nvPr>
            <p:ph type="sldNum" sz="quarter" idx="4"/>
          </p:nvPr>
        </p:nvSpPr>
        <p:spPr bwMode="gray">
          <a:xfrm>
            <a:off x="935038" y="6498000"/>
            <a:ext cx="900112" cy="360000"/>
          </a:xfrm>
          <a:prstGeom prst="rect">
            <a:avLst/>
          </a:prstGeom>
        </p:spPr>
        <p:txBody>
          <a:bodyPr vert="horz" lIns="0" tIns="21600" rIns="0" bIns="0" rtlCol="0" anchor="t" anchorCtr="0">
            <a:noAutofit/>
          </a:bodyPr>
          <a:lstStyle>
            <a:lvl1pPr algn="l">
              <a:defRPr sz="900" b="1">
                <a:solidFill>
                  <a:schemeClr val="tx1"/>
                </a:solidFill>
              </a:defRPr>
            </a:lvl1pPr>
          </a:lstStyle>
          <a:p>
            <a:pPr rtl="0" fontAlgn="auto">
              <a:spcBef>
                <a:spcPts val="0"/>
              </a:spcBef>
              <a:spcAft>
                <a:spcPts val="0"/>
              </a:spcAft>
            </a:pPr>
            <a:fld id="{733122C9-A0B9-462F-8757-0847AD287B63}" type="slidenum">
              <a:rPr lang="en-GB" smtClean="0">
                <a:solidFill>
                  <a:srgbClr val="343434"/>
                </a:solidFill>
                <a:latin typeface="Arial"/>
                <a:cs typeface="+mn-cs"/>
              </a:rPr>
              <a:pPr rtl="0" fontAlgn="auto">
                <a:spcBef>
                  <a:spcPts val="0"/>
                </a:spcBef>
                <a:spcAft>
                  <a:spcPts val="0"/>
                </a:spcAft>
              </a:pPr>
              <a:t>‹#›</a:t>
            </a:fld>
            <a:endParaRPr lang="en-GB" dirty="0">
              <a:solidFill>
                <a:srgbClr val="343434"/>
              </a:solidFill>
              <a:latin typeface="Arial"/>
              <a:cs typeface="+mn-cs"/>
            </a:endParaRPr>
          </a:p>
        </p:txBody>
      </p:sp>
      <p:sp>
        <p:nvSpPr>
          <p:cNvPr id="10" name="Rectangle 9"/>
          <p:cNvSpPr/>
          <p:nvPr/>
        </p:nvSpPr>
        <p:spPr bwMode="gray">
          <a:xfrm>
            <a:off x="7560332" y="6021388"/>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721709927"/>
      </p:ext>
    </p:extLst>
  </p:cSld>
  <p:clrMap bg1="lt1" tx1="dk1" bg2="lt2" tx2="dk2" accent1="accent1" accent2="accent2" accent3="accent3" accent4="accent4" accent5="accent5" accent6="accent6" hlink="hlink" folHlink="folHlink"/>
  <p:sldLayoutIdLst>
    <p:sldLayoutId id="2147484266" r:id="rId1"/>
    <p:sldLayoutId id="2147484267" r:id="rId2"/>
    <p:sldLayoutId id="2147484268" r:id="rId3"/>
    <p:sldLayoutId id="2147484269" r:id="rId4"/>
    <p:sldLayoutId id="2147484270" r:id="rId5"/>
    <p:sldLayoutId id="2147484271" r:id="rId6"/>
    <p:sldLayoutId id="2147484272" r:id="rId7"/>
    <p:sldLayoutId id="2147484273" r:id="rId8"/>
    <p:sldLayoutId id="2147484274" r:id="rId9"/>
    <p:sldLayoutId id="2147484275" r:id="rId10"/>
    <p:sldLayoutId id="2147484276" r:id="rId11"/>
    <p:sldLayoutId id="2147484277" r:id="rId12"/>
    <p:sldLayoutId id="2147484278" r:id="rId13"/>
    <p:sldLayoutId id="2147484279" r:id="rId14"/>
    <p:sldLayoutId id="2147484280" r:id="rId15"/>
    <p:sldLayoutId id="2147484281" r:id="rId16"/>
    <p:sldLayoutId id="2147484282" r:id="rId17"/>
    <p:sldLayoutId id="2147484283" r:id="rId18"/>
  </p:sldLayoutIdLst>
  <p:hf hdr="0" dt="0"/>
  <p:txStyles>
    <p:titleStyle>
      <a:lvl1pPr algn="l" defTabSz="914400" rtl="0" eaLnBrk="1" latinLnBrk="0" hangingPunct="1">
        <a:lnSpc>
          <a:spcPct val="90000"/>
        </a:lnSpc>
        <a:spcBef>
          <a:spcPct val="0"/>
        </a:spcBef>
        <a:buNone/>
        <a:defRPr sz="2800" b="0" kern="1200" cap="none" baseline="0">
          <a:solidFill>
            <a:schemeClr val="accent1"/>
          </a:solidFill>
          <a:latin typeface="+mj-lt"/>
          <a:ea typeface="+mj-ea"/>
          <a:cs typeface="+mj-cs"/>
        </a:defRPr>
      </a:lvl1pPr>
    </p:titleStyle>
    <p:bodyStyle>
      <a:lvl1pPr marL="0" indent="0" algn="l" defTabSz="914400" rtl="0" eaLnBrk="1" latinLnBrk="0" hangingPunct="1">
        <a:lnSpc>
          <a:spcPct val="110000"/>
        </a:lnSpc>
        <a:spcBef>
          <a:spcPts val="0"/>
        </a:spcBef>
        <a:buFont typeface="Arial" pitchFamily="34" charset="0"/>
        <a:buNone/>
        <a:defRPr sz="2000" b="1" kern="1200">
          <a:solidFill>
            <a:schemeClr val="accent1"/>
          </a:solidFill>
          <a:latin typeface="+mn-lt"/>
          <a:ea typeface="+mn-ea"/>
          <a:cs typeface="+mn-cs"/>
        </a:defRPr>
      </a:lvl1pPr>
      <a:lvl2pPr marL="324000" indent="-180000" algn="l" defTabSz="914400" rtl="0" eaLnBrk="1" latinLnBrk="0" hangingPunct="1">
        <a:lnSpc>
          <a:spcPct val="100000"/>
        </a:lnSpc>
        <a:spcBef>
          <a:spcPts val="300"/>
        </a:spcBef>
        <a:buClr>
          <a:schemeClr val="accent3"/>
        </a:buClr>
        <a:buFont typeface="Arial" pitchFamily="34" charset="0"/>
        <a:buChar char="•"/>
        <a:defRPr sz="1800" b="1" kern="1200">
          <a:solidFill>
            <a:schemeClr val="tx1"/>
          </a:solidFill>
          <a:latin typeface="+mn-lt"/>
          <a:ea typeface="+mn-ea"/>
          <a:cs typeface="+mn-cs"/>
        </a:defRPr>
      </a:lvl2pPr>
      <a:lvl3pPr marL="504000" indent="-180000" algn="l" defTabSz="914400" rtl="0" eaLnBrk="1" latinLnBrk="0" hangingPunct="1">
        <a:lnSpc>
          <a:spcPct val="100000"/>
        </a:lnSpc>
        <a:spcBef>
          <a:spcPts val="300"/>
        </a:spcBef>
        <a:buSzPct val="100000"/>
        <a:buFont typeface="Arial" pitchFamily="34" charset="0"/>
        <a:buChar char="•"/>
        <a:defRPr sz="1600" b="0" kern="1200">
          <a:solidFill>
            <a:schemeClr val="tx1"/>
          </a:solidFill>
          <a:latin typeface="+mn-lt"/>
          <a:ea typeface="+mn-ea"/>
          <a:cs typeface="+mn-cs"/>
        </a:defRPr>
      </a:lvl3pPr>
      <a:lvl4pPr marL="504000" indent="0" algn="l" defTabSz="914400" rtl="0" eaLnBrk="1" latinLnBrk="0" hangingPunct="1">
        <a:lnSpc>
          <a:spcPct val="100000"/>
        </a:lnSpc>
        <a:spcBef>
          <a:spcPts val="300"/>
        </a:spcBef>
        <a:buSzPct val="100000"/>
        <a:buFont typeface="Arial" pitchFamily="34" charset="0"/>
        <a:buNone/>
        <a:defRPr sz="1600" kern="1200">
          <a:solidFill>
            <a:schemeClr val="tx1"/>
          </a:solidFill>
          <a:latin typeface="+mn-lt"/>
          <a:ea typeface="+mn-ea"/>
          <a:cs typeface="+mn-cs"/>
        </a:defRPr>
      </a:lvl4pPr>
      <a:lvl5pPr marL="684000" indent="-180000" algn="l" defTabSz="914400" rtl="0" eaLnBrk="1" latinLnBrk="0" hangingPunct="1">
        <a:lnSpc>
          <a:spcPct val="100000"/>
        </a:lnSpc>
        <a:spcBef>
          <a:spcPts val="300"/>
        </a:spcBef>
        <a:buSzPct val="100000"/>
        <a:buFont typeface="Arial" pitchFamily="34" charset="0"/>
        <a:buChar char="•"/>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4" name="Rectangle 13"/>
          <p:cNvSpPr/>
          <p:nvPr/>
        </p:nvSpPr>
        <p:spPr bwMode="gray">
          <a:xfrm>
            <a:off x="935038" y="1100645"/>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13" name="Image 12" descr="Logo_suite_50x30.png"/>
          <p:cNvPicPr>
            <a:picLocks noChangeAspect="1"/>
          </p:cNvPicPr>
          <p:nvPr/>
        </p:nvPicPr>
        <p:blipFill>
          <a:blip r:embed="rId19" cstate="print"/>
          <a:stretch>
            <a:fillRect/>
          </a:stretch>
        </p:blipFill>
        <p:spPr bwMode="gray">
          <a:xfrm>
            <a:off x="7344000" y="5779827"/>
            <a:ext cx="1800000" cy="1078173"/>
          </a:xfrm>
          <a:prstGeom prst="rect">
            <a:avLst/>
          </a:prstGeom>
        </p:spPr>
      </p:pic>
      <p:sp>
        <p:nvSpPr>
          <p:cNvPr id="2" name="Espace réservé du titre 1"/>
          <p:cNvSpPr>
            <a:spLocks noGrp="1"/>
          </p:cNvSpPr>
          <p:nvPr>
            <p:ph type="title"/>
          </p:nvPr>
        </p:nvSpPr>
        <p:spPr bwMode="gray">
          <a:xfrm>
            <a:off x="935038" y="1"/>
            <a:ext cx="7345362" cy="1036637"/>
          </a:xfrm>
          <a:prstGeom prst="rect">
            <a:avLst/>
          </a:prstGeom>
        </p:spPr>
        <p:txBody>
          <a:bodyPr vert="horz" lIns="0" tIns="0" rIns="0" bIns="0" rtlCol="0" anchor="b" anchorCtr="0">
            <a:noAutofit/>
          </a:bodyPr>
          <a:lstStyle/>
          <a:p>
            <a:r>
              <a:rPr lang="en-GB" noProof="0" dirty="0" smtClean="0"/>
              <a:t>TITLE</a:t>
            </a:r>
            <a:endParaRPr lang="en-GB" noProof="0" dirty="0"/>
          </a:p>
        </p:txBody>
      </p:sp>
      <p:sp>
        <p:nvSpPr>
          <p:cNvPr id="3" name="Espace réservé du texte 2"/>
          <p:cNvSpPr>
            <a:spLocks noGrp="1"/>
          </p:cNvSpPr>
          <p:nvPr>
            <p:ph type="body" idx="1"/>
          </p:nvPr>
        </p:nvSpPr>
        <p:spPr bwMode="gray">
          <a:xfrm>
            <a:off x="935038" y="1304925"/>
            <a:ext cx="7345362" cy="4716463"/>
          </a:xfrm>
          <a:prstGeom prst="rect">
            <a:avLst/>
          </a:prstGeom>
        </p:spPr>
        <p:txBody>
          <a:bodyPr vert="horz" lIns="0" tIns="0" rIns="0" bIns="0" rtlCol="0" anchor="t" anchorCtr="0">
            <a:noAutofit/>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4" name="Espace réservé de la date 3"/>
          <p:cNvSpPr>
            <a:spLocks noGrp="1"/>
          </p:cNvSpPr>
          <p:nvPr>
            <p:ph type="dt" sz="half" idx="2"/>
          </p:nvPr>
        </p:nvSpPr>
        <p:spPr bwMode="gray">
          <a:xfrm>
            <a:off x="-1" y="6498000"/>
            <a:ext cx="935039" cy="360000"/>
          </a:xfrm>
          <a:prstGeom prst="rect">
            <a:avLst/>
          </a:prstGeom>
        </p:spPr>
        <p:txBody>
          <a:bodyPr vert="horz" lIns="0" tIns="0" rIns="0" bIns="0" rtlCol="0" anchor="t" anchorCtr="0">
            <a:noAutofit/>
          </a:bodyPr>
          <a:lstStyle>
            <a:lvl1pPr algn="l">
              <a:defRPr sz="100">
                <a:solidFill>
                  <a:schemeClr val="bg1">
                    <a:alpha val="0"/>
                  </a:schemeClr>
                </a:solidFill>
              </a:defRPr>
            </a:lvl1pPr>
          </a:lstStyle>
          <a:p>
            <a:pPr rtl="0" fontAlgn="auto">
              <a:spcBef>
                <a:spcPts val="0"/>
              </a:spcBef>
              <a:spcAft>
                <a:spcPts val="0"/>
              </a:spcAft>
            </a:pPr>
            <a:r>
              <a:rPr lang="en-GB" b="0" dirty="0" smtClean="0">
                <a:solidFill>
                  <a:prstClr val="white">
                    <a:alpha val="0"/>
                  </a:prstClr>
                </a:solidFill>
                <a:latin typeface="Arial"/>
                <a:cs typeface="+mn-cs"/>
              </a:rPr>
              <a:t>Date</a:t>
            </a:r>
            <a:endParaRPr lang="en-GB" b="0" dirty="0">
              <a:solidFill>
                <a:prstClr val="white">
                  <a:alpha val="0"/>
                </a:prstClr>
              </a:solidFill>
              <a:latin typeface="Arial"/>
              <a:cs typeface="+mn-cs"/>
            </a:endParaRPr>
          </a:p>
        </p:txBody>
      </p:sp>
      <p:sp>
        <p:nvSpPr>
          <p:cNvPr id="5" name="Espace réservé du pied de page 4"/>
          <p:cNvSpPr>
            <a:spLocks noGrp="1"/>
          </p:cNvSpPr>
          <p:nvPr>
            <p:ph type="ftr" sz="quarter" idx="3"/>
          </p:nvPr>
        </p:nvSpPr>
        <p:spPr bwMode="gray">
          <a:xfrm>
            <a:off x="2412000" y="6498000"/>
            <a:ext cx="4320000" cy="360000"/>
          </a:xfrm>
          <a:prstGeom prst="rect">
            <a:avLst/>
          </a:prstGeom>
        </p:spPr>
        <p:txBody>
          <a:bodyPr vert="horz" lIns="0" tIns="7200" rIns="0" bIns="0" rtlCol="0" anchor="t" anchorCtr="0">
            <a:noAutofit/>
          </a:bodyPr>
          <a:lstStyle>
            <a:lvl1pPr algn="ctr">
              <a:defRPr sz="1000" b="1">
                <a:solidFill>
                  <a:schemeClr val="accent1"/>
                </a:solidFill>
              </a:defRPr>
            </a:lvl1pPr>
          </a:lstStyle>
          <a:p>
            <a:pPr rtl="0" fontAlgn="auto">
              <a:spcBef>
                <a:spcPts val="0"/>
              </a:spcBef>
              <a:spcAft>
                <a:spcPts val="0"/>
              </a:spcAft>
            </a:pPr>
            <a:r>
              <a:rPr lang="en-GB" dirty="0" smtClean="0">
                <a:solidFill>
                  <a:srgbClr val="005CB9"/>
                </a:solidFill>
                <a:latin typeface="Arial"/>
                <a:cs typeface="+mn-cs"/>
              </a:rPr>
              <a:t>#add your hashtag</a:t>
            </a:r>
            <a:endParaRPr lang="en-GB" dirty="0">
              <a:solidFill>
                <a:srgbClr val="005CB9"/>
              </a:solidFill>
              <a:latin typeface="Arial"/>
              <a:cs typeface="+mn-cs"/>
            </a:endParaRPr>
          </a:p>
        </p:txBody>
      </p:sp>
      <p:sp>
        <p:nvSpPr>
          <p:cNvPr id="6" name="Espace réservé du numéro de diapositive 5"/>
          <p:cNvSpPr>
            <a:spLocks noGrp="1"/>
          </p:cNvSpPr>
          <p:nvPr>
            <p:ph type="sldNum" sz="quarter" idx="4"/>
          </p:nvPr>
        </p:nvSpPr>
        <p:spPr bwMode="gray">
          <a:xfrm>
            <a:off x="935038" y="6498000"/>
            <a:ext cx="900112" cy="360000"/>
          </a:xfrm>
          <a:prstGeom prst="rect">
            <a:avLst/>
          </a:prstGeom>
        </p:spPr>
        <p:txBody>
          <a:bodyPr vert="horz" lIns="0" tIns="21600" rIns="0" bIns="0" rtlCol="0" anchor="t" anchorCtr="0">
            <a:noAutofit/>
          </a:bodyPr>
          <a:lstStyle>
            <a:lvl1pPr algn="l">
              <a:defRPr sz="900" b="1">
                <a:solidFill>
                  <a:schemeClr val="tx1"/>
                </a:solidFill>
              </a:defRPr>
            </a:lvl1pPr>
          </a:lstStyle>
          <a:p>
            <a:pPr rtl="0" fontAlgn="auto">
              <a:spcBef>
                <a:spcPts val="0"/>
              </a:spcBef>
              <a:spcAft>
                <a:spcPts val="0"/>
              </a:spcAft>
            </a:pPr>
            <a:fld id="{733122C9-A0B9-462F-8757-0847AD287B63}" type="slidenum">
              <a:rPr lang="en-GB" smtClean="0">
                <a:solidFill>
                  <a:srgbClr val="343434"/>
                </a:solidFill>
                <a:latin typeface="Arial"/>
                <a:cs typeface="+mn-cs"/>
              </a:rPr>
              <a:pPr rtl="0" fontAlgn="auto">
                <a:spcBef>
                  <a:spcPts val="0"/>
                </a:spcBef>
                <a:spcAft>
                  <a:spcPts val="0"/>
                </a:spcAft>
              </a:pPr>
              <a:t>‹#›</a:t>
            </a:fld>
            <a:endParaRPr lang="en-GB" dirty="0">
              <a:solidFill>
                <a:srgbClr val="343434"/>
              </a:solidFill>
              <a:latin typeface="Arial"/>
              <a:cs typeface="+mn-cs"/>
            </a:endParaRPr>
          </a:p>
        </p:txBody>
      </p:sp>
      <p:sp>
        <p:nvSpPr>
          <p:cNvPr id="10" name="Rectangle 9"/>
          <p:cNvSpPr/>
          <p:nvPr/>
        </p:nvSpPr>
        <p:spPr bwMode="gray">
          <a:xfrm>
            <a:off x="7560332" y="6021388"/>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2716604820"/>
      </p:ext>
    </p:extLst>
  </p:cSld>
  <p:clrMap bg1="lt1" tx1="dk1" bg2="lt2" tx2="dk2" accent1="accent1" accent2="accent2" accent3="accent3" accent4="accent4" accent5="accent5" accent6="accent6" hlink="hlink" folHlink="folHlink"/>
  <p:sldLayoutIdLst>
    <p:sldLayoutId id="2147484285" r:id="rId1"/>
    <p:sldLayoutId id="2147484286" r:id="rId2"/>
    <p:sldLayoutId id="2147484287" r:id="rId3"/>
    <p:sldLayoutId id="2147484288" r:id="rId4"/>
    <p:sldLayoutId id="2147484289" r:id="rId5"/>
    <p:sldLayoutId id="2147484290" r:id="rId6"/>
    <p:sldLayoutId id="2147484291" r:id="rId7"/>
    <p:sldLayoutId id="2147484292" r:id="rId8"/>
    <p:sldLayoutId id="2147484293" r:id="rId9"/>
    <p:sldLayoutId id="2147484294" r:id="rId10"/>
    <p:sldLayoutId id="2147484295" r:id="rId11"/>
    <p:sldLayoutId id="2147484296" r:id="rId12"/>
    <p:sldLayoutId id="2147484297" r:id="rId13"/>
    <p:sldLayoutId id="2147484298" r:id="rId14"/>
    <p:sldLayoutId id="2147484299" r:id="rId15"/>
    <p:sldLayoutId id="2147484300" r:id="rId16"/>
    <p:sldLayoutId id="2147484301" r:id="rId17"/>
  </p:sldLayoutIdLst>
  <p:hf hdr="0" dt="0"/>
  <p:txStyles>
    <p:titleStyle>
      <a:lvl1pPr algn="l" defTabSz="914400" rtl="0" eaLnBrk="1" latinLnBrk="0" hangingPunct="1">
        <a:lnSpc>
          <a:spcPct val="90000"/>
        </a:lnSpc>
        <a:spcBef>
          <a:spcPct val="0"/>
        </a:spcBef>
        <a:buNone/>
        <a:defRPr sz="2800" b="0" kern="1200" cap="none" baseline="0">
          <a:solidFill>
            <a:schemeClr val="accent1"/>
          </a:solidFill>
          <a:latin typeface="+mj-lt"/>
          <a:ea typeface="+mj-ea"/>
          <a:cs typeface="+mj-cs"/>
        </a:defRPr>
      </a:lvl1pPr>
    </p:titleStyle>
    <p:bodyStyle>
      <a:lvl1pPr marL="0" indent="0" algn="l" defTabSz="914400" rtl="0" eaLnBrk="1" latinLnBrk="0" hangingPunct="1">
        <a:lnSpc>
          <a:spcPct val="110000"/>
        </a:lnSpc>
        <a:spcBef>
          <a:spcPts val="0"/>
        </a:spcBef>
        <a:buFont typeface="Arial" pitchFamily="34" charset="0"/>
        <a:buNone/>
        <a:defRPr sz="2000" b="1" kern="1200">
          <a:solidFill>
            <a:schemeClr val="accent1"/>
          </a:solidFill>
          <a:latin typeface="+mn-lt"/>
          <a:ea typeface="+mn-ea"/>
          <a:cs typeface="+mn-cs"/>
        </a:defRPr>
      </a:lvl1pPr>
      <a:lvl2pPr marL="324000" indent="-180000" algn="l" defTabSz="914400" rtl="0" eaLnBrk="1" latinLnBrk="0" hangingPunct="1">
        <a:lnSpc>
          <a:spcPct val="100000"/>
        </a:lnSpc>
        <a:spcBef>
          <a:spcPts val="300"/>
        </a:spcBef>
        <a:buClr>
          <a:schemeClr val="accent3"/>
        </a:buClr>
        <a:buFont typeface="Arial" pitchFamily="34" charset="0"/>
        <a:buChar char="•"/>
        <a:defRPr sz="1800" b="1" kern="1200">
          <a:solidFill>
            <a:schemeClr val="tx1"/>
          </a:solidFill>
          <a:latin typeface="+mn-lt"/>
          <a:ea typeface="+mn-ea"/>
          <a:cs typeface="+mn-cs"/>
        </a:defRPr>
      </a:lvl2pPr>
      <a:lvl3pPr marL="504000" indent="-180000" algn="l" defTabSz="914400" rtl="0" eaLnBrk="1" latinLnBrk="0" hangingPunct="1">
        <a:lnSpc>
          <a:spcPct val="100000"/>
        </a:lnSpc>
        <a:spcBef>
          <a:spcPts val="300"/>
        </a:spcBef>
        <a:buSzPct val="100000"/>
        <a:buFont typeface="Arial" pitchFamily="34" charset="0"/>
        <a:buChar char="•"/>
        <a:defRPr sz="1600" b="0" kern="1200">
          <a:solidFill>
            <a:schemeClr val="tx1"/>
          </a:solidFill>
          <a:latin typeface="+mn-lt"/>
          <a:ea typeface="+mn-ea"/>
          <a:cs typeface="+mn-cs"/>
        </a:defRPr>
      </a:lvl3pPr>
      <a:lvl4pPr marL="504000" indent="0" algn="l" defTabSz="914400" rtl="0" eaLnBrk="1" latinLnBrk="0" hangingPunct="1">
        <a:lnSpc>
          <a:spcPct val="100000"/>
        </a:lnSpc>
        <a:spcBef>
          <a:spcPts val="300"/>
        </a:spcBef>
        <a:buSzPct val="100000"/>
        <a:buFont typeface="Arial" pitchFamily="34" charset="0"/>
        <a:buNone/>
        <a:defRPr sz="1600" kern="1200">
          <a:solidFill>
            <a:schemeClr val="tx1"/>
          </a:solidFill>
          <a:latin typeface="+mn-lt"/>
          <a:ea typeface="+mn-ea"/>
          <a:cs typeface="+mn-cs"/>
        </a:defRPr>
      </a:lvl4pPr>
      <a:lvl5pPr marL="684000" indent="-180000" algn="l" defTabSz="914400" rtl="0" eaLnBrk="1" latinLnBrk="0" hangingPunct="1">
        <a:lnSpc>
          <a:spcPct val="100000"/>
        </a:lnSpc>
        <a:spcBef>
          <a:spcPts val="300"/>
        </a:spcBef>
        <a:buSzPct val="100000"/>
        <a:buFont typeface="Arial" pitchFamily="34" charset="0"/>
        <a:buChar char="•"/>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4" name="Rectangle 13"/>
          <p:cNvSpPr/>
          <p:nvPr/>
        </p:nvSpPr>
        <p:spPr bwMode="gray">
          <a:xfrm>
            <a:off x="935038" y="1100645"/>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13" name="Image 12" descr="Logo_suite_50x30.png"/>
          <p:cNvPicPr>
            <a:picLocks noChangeAspect="1"/>
          </p:cNvPicPr>
          <p:nvPr/>
        </p:nvPicPr>
        <p:blipFill>
          <a:blip r:embed="rId20" cstate="print"/>
          <a:stretch>
            <a:fillRect/>
          </a:stretch>
        </p:blipFill>
        <p:spPr bwMode="gray">
          <a:xfrm>
            <a:off x="7344000" y="5779827"/>
            <a:ext cx="1800000" cy="1078173"/>
          </a:xfrm>
          <a:prstGeom prst="rect">
            <a:avLst/>
          </a:prstGeom>
        </p:spPr>
      </p:pic>
      <p:sp>
        <p:nvSpPr>
          <p:cNvPr id="2" name="Espace réservé du titre 1"/>
          <p:cNvSpPr>
            <a:spLocks noGrp="1"/>
          </p:cNvSpPr>
          <p:nvPr>
            <p:ph type="title"/>
          </p:nvPr>
        </p:nvSpPr>
        <p:spPr bwMode="gray">
          <a:xfrm>
            <a:off x="935038" y="1"/>
            <a:ext cx="7345362" cy="1036637"/>
          </a:xfrm>
          <a:prstGeom prst="rect">
            <a:avLst/>
          </a:prstGeom>
        </p:spPr>
        <p:txBody>
          <a:bodyPr vert="horz" lIns="0" tIns="0" rIns="0" bIns="0" rtlCol="0" anchor="b" anchorCtr="0">
            <a:noAutofit/>
          </a:bodyPr>
          <a:lstStyle/>
          <a:p>
            <a:r>
              <a:rPr lang="en-GB" noProof="0" dirty="0" smtClean="0"/>
              <a:t>TITLE</a:t>
            </a:r>
            <a:endParaRPr lang="en-GB" noProof="0" dirty="0"/>
          </a:p>
        </p:txBody>
      </p:sp>
      <p:sp>
        <p:nvSpPr>
          <p:cNvPr id="3" name="Espace réservé du texte 2"/>
          <p:cNvSpPr>
            <a:spLocks noGrp="1"/>
          </p:cNvSpPr>
          <p:nvPr>
            <p:ph type="body" idx="1"/>
          </p:nvPr>
        </p:nvSpPr>
        <p:spPr bwMode="gray">
          <a:xfrm>
            <a:off x="935038" y="1304925"/>
            <a:ext cx="7345362" cy="4716463"/>
          </a:xfrm>
          <a:prstGeom prst="rect">
            <a:avLst/>
          </a:prstGeom>
        </p:spPr>
        <p:txBody>
          <a:bodyPr vert="horz" lIns="0" tIns="0" rIns="0" bIns="0" rtlCol="0" anchor="t" anchorCtr="0">
            <a:noAutofit/>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4" name="Espace réservé de la date 3"/>
          <p:cNvSpPr>
            <a:spLocks noGrp="1"/>
          </p:cNvSpPr>
          <p:nvPr>
            <p:ph type="dt" sz="half" idx="2"/>
          </p:nvPr>
        </p:nvSpPr>
        <p:spPr bwMode="gray">
          <a:xfrm>
            <a:off x="-1" y="6498000"/>
            <a:ext cx="935039" cy="360000"/>
          </a:xfrm>
          <a:prstGeom prst="rect">
            <a:avLst/>
          </a:prstGeom>
        </p:spPr>
        <p:txBody>
          <a:bodyPr vert="horz" lIns="0" tIns="0" rIns="0" bIns="0" rtlCol="0" anchor="t" anchorCtr="0">
            <a:noAutofit/>
          </a:bodyPr>
          <a:lstStyle>
            <a:lvl1pPr algn="l">
              <a:defRPr sz="100">
                <a:solidFill>
                  <a:schemeClr val="bg1">
                    <a:alpha val="0"/>
                  </a:schemeClr>
                </a:solidFill>
              </a:defRPr>
            </a:lvl1pPr>
          </a:lstStyle>
          <a:p>
            <a:pPr rtl="0" fontAlgn="auto">
              <a:spcBef>
                <a:spcPts val="0"/>
              </a:spcBef>
              <a:spcAft>
                <a:spcPts val="0"/>
              </a:spcAft>
            </a:pPr>
            <a:r>
              <a:rPr lang="en-GB" b="0" dirty="0" smtClean="0">
                <a:solidFill>
                  <a:prstClr val="white">
                    <a:alpha val="0"/>
                  </a:prstClr>
                </a:solidFill>
                <a:latin typeface="Arial"/>
                <a:cs typeface="+mn-cs"/>
              </a:rPr>
              <a:t>Date</a:t>
            </a:r>
            <a:endParaRPr lang="en-GB" b="0" dirty="0">
              <a:solidFill>
                <a:prstClr val="white">
                  <a:alpha val="0"/>
                </a:prstClr>
              </a:solidFill>
              <a:latin typeface="Arial"/>
              <a:cs typeface="+mn-cs"/>
            </a:endParaRPr>
          </a:p>
        </p:txBody>
      </p:sp>
      <p:sp>
        <p:nvSpPr>
          <p:cNvPr id="5" name="Espace réservé du pied de page 4"/>
          <p:cNvSpPr>
            <a:spLocks noGrp="1"/>
          </p:cNvSpPr>
          <p:nvPr>
            <p:ph type="ftr" sz="quarter" idx="3"/>
          </p:nvPr>
        </p:nvSpPr>
        <p:spPr bwMode="gray">
          <a:xfrm>
            <a:off x="2412000" y="6498000"/>
            <a:ext cx="4320000" cy="360000"/>
          </a:xfrm>
          <a:prstGeom prst="rect">
            <a:avLst/>
          </a:prstGeom>
        </p:spPr>
        <p:txBody>
          <a:bodyPr vert="horz" lIns="0" tIns="7200" rIns="0" bIns="0" rtlCol="0" anchor="t" anchorCtr="0">
            <a:noAutofit/>
          </a:bodyPr>
          <a:lstStyle>
            <a:lvl1pPr algn="ctr">
              <a:defRPr sz="1000" b="1">
                <a:solidFill>
                  <a:schemeClr val="accent1"/>
                </a:solidFill>
              </a:defRPr>
            </a:lvl1pPr>
          </a:lstStyle>
          <a:p>
            <a:pPr rtl="0" fontAlgn="auto">
              <a:spcBef>
                <a:spcPts val="0"/>
              </a:spcBef>
              <a:spcAft>
                <a:spcPts val="0"/>
              </a:spcAft>
            </a:pPr>
            <a:r>
              <a:rPr lang="en-GB" dirty="0" smtClean="0">
                <a:solidFill>
                  <a:srgbClr val="005CB9"/>
                </a:solidFill>
                <a:latin typeface="Arial"/>
                <a:cs typeface="+mn-cs"/>
              </a:rPr>
              <a:t>#add your hashtag</a:t>
            </a:r>
            <a:endParaRPr lang="en-GB" dirty="0">
              <a:solidFill>
                <a:srgbClr val="005CB9"/>
              </a:solidFill>
              <a:latin typeface="Arial"/>
              <a:cs typeface="+mn-cs"/>
            </a:endParaRPr>
          </a:p>
        </p:txBody>
      </p:sp>
      <p:sp>
        <p:nvSpPr>
          <p:cNvPr id="6" name="Espace réservé du numéro de diapositive 5"/>
          <p:cNvSpPr>
            <a:spLocks noGrp="1"/>
          </p:cNvSpPr>
          <p:nvPr>
            <p:ph type="sldNum" sz="quarter" idx="4"/>
          </p:nvPr>
        </p:nvSpPr>
        <p:spPr bwMode="gray">
          <a:xfrm>
            <a:off x="935038" y="6498000"/>
            <a:ext cx="900112" cy="360000"/>
          </a:xfrm>
          <a:prstGeom prst="rect">
            <a:avLst/>
          </a:prstGeom>
        </p:spPr>
        <p:txBody>
          <a:bodyPr vert="horz" lIns="0" tIns="21600" rIns="0" bIns="0" rtlCol="0" anchor="t" anchorCtr="0">
            <a:noAutofit/>
          </a:bodyPr>
          <a:lstStyle>
            <a:lvl1pPr algn="l">
              <a:defRPr sz="900" b="1">
                <a:solidFill>
                  <a:schemeClr val="tx1"/>
                </a:solidFill>
              </a:defRPr>
            </a:lvl1pPr>
          </a:lstStyle>
          <a:p>
            <a:pPr rtl="0" fontAlgn="auto">
              <a:spcBef>
                <a:spcPts val="0"/>
              </a:spcBef>
              <a:spcAft>
                <a:spcPts val="0"/>
              </a:spcAft>
            </a:pPr>
            <a:fld id="{733122C9-A0B9-462F-8757-0847AD287B63}" type="slidenum">
              <a:rPr lang="en-GB" smtClean="0">
                <a:solidFill>
                  <a:srgbClr val="343434"/>
                </a:solidFill>
                <a:latin typeface="Arial"/>
                <a:cs typeface="+mn-cs"/>
              </a:rPr>
              <a:pPr rtl="0" fontAlgn="auto">
                <a:spcBef>
                  <a:spcPts val="0"/>
                </a:spcBef>
                <a:spcAft>
                  <a:spcPts val="0"/>
                </a:spcAft>
              </a:pPr>
              <a:t>‹#›</a:t>
            </a:fld>
            <a:endParaRPr lang="en-GB" dirty="0">
              <a:solidFill>
                <a:srgbClr val="343434"/>
              </a:solidFill>
              <a:latin typeface="Arial"/>
              <a:cs typeface="+mn-cs"/>
            </a:endParaRPr>
          </a:p>
        </p:txBody>
      </p:sp>
      <p:sp>
        <p:nvSpPr>
          <p:cNvPr id="10" name="Rectangle 9"/>
          <p:cNvSpPr/>
          <p:nvPr/>
        </p:nvSpPr>
        <p:spPr bwMode="gray">
          <a:xfrm>
            <a:off x="7560332" y="6021388"/>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1240747412"/>
      </p:ext>
    </p:extLst>
  </p:cSld>
  <p:clrMap bg1="lt1" tx1="dk1" bg2="lt2" tx2="dk2" accent1="accent1" accent2="accent2" accent3="accent3" accent4="accent4" accent5="accent5" accent6="accent6" hlink="hlink" folHlink="folHlink"/>
  <p:sldLayoutIdLst>
    <p:sldLayoutId id="2147484304" r:id="rId1"/>
    <p:sldLayoutId id="2147484305" r:id="rId2"/>
    <p:sldLayoutId id="2147484306" r:id="rId3"/>
    <p:sldLayoutId id="2147484307" r:id="rId4"/>
    <p:sldLayoutId id="2147484308" r:id="rId5"/>
    <p:sldLayoutId id="2147484309" r:id="rId6"/>
    <p:sldLayoutId id="2147484310" r:id="rId7"/>
    <p:sldLayoutId id="2147484311" r:id="rId8"/>
    <p:sldLayoutId id="2147484312" r:id="rId9"/>
    <p:sldLayoutId id="2147484313" r:id="rId10"/>
    <p:sldLayoutId id="2147484314" r:id="rId11"/>
    <p:sldLayoutId id="2147484315" r:id="rId12"/>
    <p:sldLayoutId id="2147484316" r:id="rId13"/>
    <p:sldLayoutId id="2147484317" r:id="rId14"/>
    <p:sldLayoutId id="2147484318" r:id="rId15"/>
    <p:sldLayoutId id="2147484319" r:id="rId16"/>
    <p:sldLayoutId id="2147484320" r:id="rId17"/>
    <p:sldLayoutId id="2147484321" r:id="rId18"/>
  </p:sldLayoutIdLst>
  <p:hf hdr="0" dt="0"/>
  <p:txStyles>
    <p:titleStyle>
      <a:lvl1pPr algn="l" defTabSz="914400" rtl="0" eaLnBrk="1" latinLnBrk="0" hangingPunct="1">
        <a:lnSpc>
          <a:spcPct val="90000"/>
        </a:lnSpc>
        <a:spcBef>
          <a:spcPct val="0"/>
        </a:spcBef>
        <a:buNone/>
        <a:defRPr sz="2800" b="0" kern="1200" cap="none" baseline="0">
          <a:solidFill>
            <a:schemeClr val="accent1"/>
          </a:solidFill>
          <a:latin typeface="+mj-lt"/>
          <a:ea typeface="+mj-ea"/>
          <a:cs typeface="+mj-cs"/>
        </a:defRPr>
      </a:lvl1pPr>
    </p:titleStyle>
    <p:bodyStyle>
      <a:lvl1pPr marL="0" indent="0" algn="l" defTabSz="914400" rtl="0" eaLnBrk="1" latinLnBrk="0" hangingPunct="1">
        <a:lnSpc>
          <a:spcPct val="110000"/>
        </a:lnSpc>
        <a:spcBef>
          <a:spcPts val="0"/>
        </a:spcBef>
        <a:buFont typeface="Arial" pitchFamily="34" charset="0"/>
        <a:buNone/>
        <a:defRPr sz="2000" b="1" kern="1200">
          <a:solidFill>
            <a:schemeClr val="accent1"/>
          </a:solidFill>
          <a:latin typeface="+mn-lt"/>
          <a:ea typeface="+mn-ea"/>
          <a:cs typeface="+mn-cs"/>
        </a:defRPr>
      </a:lvl1pPr>
      <a:lvl2pPr marL="324000" indent="-180000" algn="l" defTabSz="914400" rtl="0" eaLnBrk="1" latinLnBrk="0" hangingPunct="1">
        <a:lnSpc>
          <a:spcPct val="100000"/>
        </a:lnSpc>
        <a:spcBef>
          <a:spcPts val="300"/>
        </a:spcBef>
        <a:buClr>
          <a:schemeClr val="accent3"/>
        </a:buClr>
        <a:buFont typeface="Arial" pitchFamily="34" charset="0"/>
        <a:buChar char="•"/>
        <a:defRPr sz="1800" b="1" kern="1200">
          <a:solidFill>
            <a:schemeClr val="tx1"/>
          </a:solidFill>
          <a:latin typeface="+mn-lt"/>
          <a:ea typeface="+mn-ea"/>
          <a:cs typeface="+mn-cs"/>
        </a:defRPr>
      </a:lvl2pPr>
      <a:lvl3pPr marL="504000" indent="-180000" algn="l" defTabSz="914400" rtl="0" eaLnBrk="1" latinLnBrk="0" hangingPunct="1">
        <a:lnSpc>
          <a:spcPct val="100000"/>
        </a:lnSpc>
        <a:spcBef>
          <a:spcPts val="300"/>
        </a:spcBef>
        <a:buSzPct val="100000"/>
        <a:buFont typeface="Arial" pitchFamily="34" charset="0"/>
        <a:buChar char="•"/>
        <a:defRPr sz="1600" b="0" kern="1200">
          <a:solidFill>
            <a:schemeClr val="tx1"/>
          </a:solidFill>
          <a:latin typeface="+mn-lt"/>
          <a:ea typeface="+mn-ea"/>
          <a:cs typeface="+mn-cs"/>
        </a:defRPr>
      </a:lvl3pPr>
      <a:lvl4pPr marL="504000" indent="0" algn="l" defTabSz="914400" rtl="0" eaLnBrk="1" latinLnBrk="0" hangingPunct="1">
        <a:lnSpc>
          <a:spcPct val="100000"/>
        </a:lnSpc>
        <a:spcBef>
          <a:spcPts val="300"/>
        </a:spcBef>
        <a:buSzPct val="100000"/>
        <a:buFont typeface="Arial" pitchFamily="34" charset="0"/>
        <a:buNone/>
        <a:defRPr sz="1600" kern="1200">
          <a:solidFill>
            <a:schemeClr val="tx1"/>
          </a:solidFill>
          <a:latin typeface="+mn-lt"/>
          <a:ea typeface="+mn-ea"/>
          <a:cs typeface="+mn-cs"/>
        </a:defRPr>
      </a:lvl4pPr>
      <a:lvl5pPr marL="684000" indent="-180000" algn="l" defTabSz="914400" rtl="0" eaLnBrk="1" latinLnBrk="0" hangingPunct="1">
        <a:lnSpc>
          <a:spcPct val="100000"/>
        </a:lnSpc>
        <a:spcBef>
          <a:spcPts val="300"/>
        </a:spcBef>
        <a:buSzPct val="100000"/>
        <a:buFont typeface="Arial" pitchFamily="34" charset="0"/>
        <a:buChar char="•"/>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4" name="Rectangle 13"/>
          <p:cNvSpPr/>
          <p:nvPr/>
        </p:nvSpPr>
        <p:spPr bwMode="gray">
          <a:xfrm>
            <a:off x="935038" y="1100645"/>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13" name="Image 12" descr="Logo_suite_50x30.png"/>
          <p:cNvPicPr>
            <a:picLocks noChangeAspect="1"/>
          </p:cNvPicPr>
          <p:nvPr/>
        </p:nvPicPr>
        <p:blipFill>
          <a:blip r:embed="rId19" cstate="print"/>
          <a:stretch>
            <a:fillRect/>
          </a:stretch>
        </p:blipFill>
        <p:spPr bwMode="gray">
          <a:xfrm>
            <a:off x="7344000" y="5779827"/>
            <a:ext cx="1800000" cy="1078173"/>
          </a:xfrm>
          <a:prstGeom prst="rect">
            <a:avLst/>
          </a:prstGeom>
        </p:spPr>
      </p:pic>
      <p:sp>
        <p:nvSpPr>
          <p:cNvPr id="2" name="Espace réservé du titre 1"/>
          <p:cNvSpPr>
            <a:spLocks noGrp="1"/>
          </p:cNvSpPr>
          <p:nvPr>
            <p:ph type="title"/>
          </p:nvPr>
        </p:nvSpPr>
        <p:spPr bwMode="gray">
          <a:xfrm>
            <a:off x="935038" y="1"/>
            <a:ext cx="7345362" cy="1036637"/>
          </a:xfrm>
          <a:prstGeom prst="rect">
            <a:avLst/>
          </a:prstGeom>
        </p:spPr>
        <p:txBody>
          <a:bodyPr vert="horz" lIns="0" tIns="0" rIns="0" bIns="0" rtlCol="0" anchor="b" anchorCtr="0">
            <a:noAutofit/>
          </a:bodyPr>
          <a:lstStyle/>
          <a:p>
            <a:r>
              <a:rPr lang="en-GB" noProof="0" dirty="0" smtClean="0"/>
              <a:t>TITLE</a:t>
            </a:r>
            <a:endParaRPr lang="en-GB" noProof="0" dirty="0"/>
          </a:p>
        </p:txBody>
      </p:sp>
      <p:sp>
        <p:nvSpPr>
          <p:cNvPr id="3" name="Espace réservé du texte 2"/>
          <p:cNvSpPr>
            <a:spLocks noGrp="1"/>
          </p:cNvSpPr>
          <p:nvPr>
            <p:ph type="body" idx="1"/>
          </p:nvPr>
        </p:nvSpPr>
        <p:spPr bwMode="gray">
          <a:xfrm>
            <a:off x="935038" y="1304925"/>
            <a:ext cx="7345362" cy="4716463"/>
          </a:xfrm>
          <a:prstGeom prst="rect">
            <a:avLst/>
          </a:prstGeom>
        </p:spPr>
        <p:txBody>
          <a:bodyPr vert="horz" lIns="0" tIns="0" rIns="0" bIns="0" rtlCol="0" anchor="t" anchorCtr="0">
            <a:noAutofit/>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4" name="Espace réservé de la date 3"/>
          <p:cNvSpPr>
            <a:spLocks noGrp="1"/>
          </p:cNvSpPr>
          <p:nvPr>
            <p:ph type="dt" sz="half" idx="2"/>
          </p:nvPr>
        </p:nvSpPr>
        <p:spPr bwMode="gray">
          <a:xfrm>
            <a:off x="-1" y="6498000"/>
            <a:ext cx="935039" cy="360000"/>
          </a:xfrm>
          <a:prstGeom prst="rect">
            <a:avLst/>
          </a:prstGeom>
        </p:spPr>
        <p:txBody>
          <a:bodyPr vert="horz" lIns="0" tIns="0" rIns="0" bIns="0" rtlCol="0" anchor="t" anchorCtr="0">
            <a:noAutofit/>
          </a:bodyPr>
          <a:lstStyle>
            <a:lvl1pPr algn="l">
              <a:defRPr sz="100">
                <a:solidFill>
                  <a:schemeClr val="bg1">
                    <a:alpha val="0"/>
                  </a:schemeClr>
                </a:solidFill>
              </a:defRPr>
            </a:lvl1pPr>
          </a:lstStyle>
          <a:p>
            <a:pPr rtl="0" fontAlgn="auto">
              <a:spcBef>
                <a:spcPts val="0"/>
              </a:spcBef>
              <a:spcAft>
                <a:spcPts val="0"/>
              </a:spcAft>
            </a:pPr>
            <a:r>
              <a:rPr lang="en-GB" b="0" dirty="0" smtClean="0">
                <a:solidFill>
                  <a:prstClr val="white">
                    <a:alpha val="0"/>
                  </a:prstClr>
                </a:solidFill>
                <a:latin typeface="Arial"/>
                <a:cs typeface="+mn-cs"/>
              </a:rPr>
              <a:t>Date</a:t>
            </a:r>
            <a:endParaRPr lang="en-GB" b="0" dirty="0">
              <a:solidFill>
                <a:prstClr val="white">
                  <a:alpha val="0"/>
                </a:prstClr>
              </a:solidFill>
              <a:latin typeface="Arial"/>
              <a:cs typeface="+mn-cs"/>
            </a:endParaRPr>
          </a:p>
        </p:txBody>
      </p:sp>
      <p:sp>
        <p:nvSpPr>
          <p:cNvPr id="5" name="Espace réservé du pied de page 4"/>
          <p:cNvSpPr>
            <a:spLocks noGrp="1"/>
          </p:cNvSpPr>
          <p:nvPr>
            <p:ph type="ftr" sz="quarter" idx="3"/>
          </p:nvPr>
        </p:nvSpPr>
        <p:spPr bwMode="gray">
          <a:xfrm>
            <a:off x="2412000" y="6498000"/>
            <a:ext cx="4320000" cy="360000"/>
          </a:xfrm>
          <a:prstGeom prst="rect">
            <a:avLst/>
          </a:prstGeom>
        </p:spPr>
        <p:txBody>
          <a:bodyPr vert="horz" lIns="0" tIns="7200" rIns="0" bIns="0" rtlCol="0" anchor="t" anchorCtr="0">
            <a:noAutofit/>
          </a:bodyPr>
          <a:lstStyle>
            <a:lvl1pPr algn="ctr">
              <a:defRPr sz="1000" b="1">
                <a:solidFill>
                  <a:schemeClr val="accent1"/>
                </a:solidFill>
              </a:defRPr>
            </a:lvl1pPr>
          </a:lstStyle>
          <a:p>
            <a:pPr rtl="0" fontAlgn="auto">
              <a:spcBef>
                <a:spcPts val="0"/>
              </a:spcBef>
              <a:spcAft>
                <a:spcPts val="0"/>
              </a:spcAft>
            </a:pPr>
            <a:r>
              <a:rPr lang="en-GB" dirty="0" smtClean="0">
                <a:solidFill>
                  <a:srgbClr val="005CB9"/>
                </a:solidFill>
                <a:latin typeface="Arial"/>
                <a:cs typeface="+mn-cs"/>
              </a:rPr>
              <a:t>#add your hashtag</a:t>
            </a:r>
            <a:endParaRPr lang="en-GB" dirty="0">
              <a:solidFill>
                <a:srgbClr val="005CB9"/>
              </a:solidFill>
              <a:latin typeface="Arial"/>
              <a:cs typeface="+mn-cs"/>
            </a:endParaRPr>
          </a:p>
        </p:txBody>
      </p:sp>
      <p:sp>
        <p:nvSpPr>
          <p:cNvPr id="6" name="Espace réservé du numéro de diapositive 5"/>
          <p:cNvSpPr>
            <a:spLocks noGrp="1"/>
          </p:cNvSpPr>
          <p:nvPr>
            <p:ph type="sldNum" sz="quarter" idx="4"/>
          </p:nvPr>
        </p:nvSpPr>
        <p:spPr bwMode="gray">
          <a:xfrm>
            <a:off x="935038" y="6498000"/>
            <a:ext cx="900112" cy="360000"/>
          </a:xfrm>
          <a:prstGeom prst="rect">
            <a:avLst/>
          </a:prstGeom>
        </p:spPr>
        <p:txBody>
          <a:bodyPr vert="horz" lIns="0" tIns="21600" rIns="0" bIns="0" rtlCol="0" anchor="t" anchorCtr="0">
            <a:noAutofit/>
          </a:bodyPr>
          <a:lstStyle>
            <a:lvl1pPr algn="l">
              <a:defRPr sz="900" b="1">
                <a:solidFill>
                  <a:schemeClr val="tx1"/>
                </a:solidFill>
              </a:defRPr>
            </a:lvl1pPr>
          </a:lstStyle>
          <a:p>
            <a:pPr rtl="0" fontAlgn="auto">
              <a:spcBef>
                <a:spcPts val="0"/>
              </a:spcBef>
              <a:spcAft>
                <a:spcPts val="0"/>
              </a:spcAft>
            </a:pPr>
            <a:fld id="{733122C9-A0B9-462F-8757-0847AD287B63}" type="slidenum">
              <a:rPr lang="en-GB" smtClean="0">
                <a:solidFill>
                  <a:srgbClr val="343434"/>
                </a:solidFill>
                <a:latin typeface="Arial"/>
                <a:cs typeface="+mn-cs"/>
              </a:rPr>
              <a:pPr rtl="0" fontAlgn="auto">
                <a:spcBef>
                  <a:spcPts val="0"/>
                </a:spcBef>
                <a:spcAft>
                  <a:spcPts val="0"/>
                </a:spcAft>
              </a:pPr>
              <a:t>‹#›</a:t>
            </a:fld>
            <a:endParaRPr lang="en-GB" dirty="0">
              <a:solidFill>
                <a:srgbClr val="343434"/>
              </a:solidFill>
              <a:latin typeface="Arial"/>
              <a:cs typeface="+mn-cs"/>
            </a:endParaRPr>
          </a:p>
        </p:txBody>
      </p:sp>
      <p:sp>
        <p:nvSpPr>
          <p:cNvPr id="10" name="Rectangle 9"/>
          <p:cNvSpPr/>
          <p:nvPr/>
        </p:nvSpPr>
        <p:spPr bwMode="gray">
          <a:xfrm>
            <a:off x="7560332" y="6021388"/>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2191053916"/>
      </p:ext>
    </p:extLst>
  </p:cSld>
  <p:clrMap bg1="lt1" tx1="dk1" bg2="lt2" tx2="dk2" accent1="accent1" accent2="accent2" accent3="accent3" accent4="accent4" accent5="accent5" accent6="accent6" hlink="hlink" folHlink="folHlink"/>
  <p:sldLayoutIdLst>
    <p:sldLayoutId id="2147484323" r:id="rId1"/>
    <p:sldLayoutId id="2147484324" r:id="rId2"/>
    <p:sldLayoutId id="2147484325" r:id="rId3"/>
    <p:sldLayoutId id="2147484326" r:id="rId4"/>
    <p:sldLayoutId id="2147484327" r:id="rId5"/>
    <p:sldLayoutId id="2147484328" r:id="rId6"/>
    <p:sldLayoutId id="2147484329" r:id="rId7"/>
    <p:sldLayoutId id="2147484330" r:id="rId8"/>
    <p:sldLayoutId id="2147484331" r:id="rId9"/>
    <p:sldLayoutId id="2147484332" r:id="rId10"/>
    <p:sldLayoutId id="2147484333" r:id="rId11"/>
    <p:sldLayoutId id="2147484334" r:id="rId12"/>
    <p:sldLayoutId id="2147484335" r:id="rId13"/>
    <p:sldLayoutId id="2147484336" r:id="rId14"/>
    <p:sldLayoutId id="2147484337" r:id="rId15"/>
    <p:sldLayoutId id="2147484338" r:id="rId16"/>
    <p:sldLayoutId id="2147484339" r:id="rId17"/>
  </p:sldLayoutIdLst>
  <p:hf hdr="0" dt="0"/>
  <p:txStyles>
    <p:titleStyle>
      <a:lvl1pPr algn="l" defTabSz="914400" rtl="0" eaLnBrk="1" latinLnBrk="0" hangingPunct="1">
        <a:lnSpc>
          <a:spcPct val="90000"/>
        </a:lnSpc>
        <a:spcBef>
          <a:spcPct val="0"/>
        </a:spcBef>
        <a:buNone/>
        <a:defRPr sz="2800" b="0" kern="1200" cap="none" baseline="0">
          <a:solidFill>
            <a:schemeClr val="accent1"/>
          </a:solidFill>
          <a:latin typeface="+mj-lt"/>
          <a:ea typeface="+mj-ea"/>
          <a:cs typeface="+mj-cs"/>
        </a:defRPr>
      </a:lvl1pPr>
    </p:titleStyle>
    <p:bodyStyle>
      <a:lvl1pPr marL="0" indent="0" algn="l" defTabSz="914400" rtl="0" eaLnBrk="1" latinLnBrk="0" hangingPunct="1">
        <a:lnSpc>
          <a:spcPct val="110000"/>
        </a:lnSpc>
        <a:spcBef>
          <a:spcPts val="0"/>
        </a:spcBef>
        <a:buFont typeface="Arial" pitchFamily="34" charset="0"/>
        <a:buNone/>
        <a:defRPr sz="2000" b="1" kern="1200">
          <a:solidFill>
            <a:schemeClr val="accent1"/>
          </a:solidFill>
          <a:latin typeface="+mn-lt"/>
          <a:ea typeface="+mn-ea"/>
          <a:cs typeface="+mn-cs"/>
        </a:defRPr>
      </a:lvl1pPr>
      <a:lvl2pPr marL="324000" indent="-180000" algn="l" defTabSz="914400" rtl="0" eaLnBrk="1" latinLnBrk="0" hangingPunct="1">
        <a:lnSpc>
          <a:spcPct val="100000"/>
        </a:lnSpc>
        <a:spcBef>
          <a:spcPts val="300"/>
        </a:spcBef>
        <a:buClr>
          <a:schemeClr val="accent3"/>
        </a:buClr>
        <a:buFont typeface="Arial" pitchFamily="34" charset="0"/>
        <a:buChar char="•"/>
        <a:defRPr sz="1800" b="1" kern="1200">
          <a:solidFill>
            <a:schemeClr val="tx1"/>
          </a:solidFill>
          <a:latin typeface="+mn-lt"/>
          <a:ea typeface="+mn-ea"/>
          <a:cs typeface="+mn-cs"/>
        </a:defRPr>
      </a:lvl2pPr>
      <a:lvl3pPr marL="504000" indent="-180000" algn="l" defTabSz="914400" rtl="0" eaLnBrk="1" latinLnBrk="0" hangingPunct="1">
        <a:lnSpc>
          <a:spcPct val="100000"/>
        </a:lnSpc>
        <a:spcBef>
          <a:spcPts val="300"/>
        </a:spcBef>
        <a:buSzPct val="100000"/>
        <a:buFont typeface="Arial" pitchFamily="34" charset="0"/>
        <a:buChar char="•"/>
        <a:defRPr sz="1600" b="0" kern="1200">
          <a:solidFill>
            <a:schemeClr val="tx1"/>
          </a:solidFill>
          <a:latin typeface="+mn-lt"/>
          <a:ea typeface="+mn-ea"/>
          <a:cs typeface="+mn-cs"/>
        </a:defRPr>
      </a:lvl3pPr>
      <a:lvl4pPr marL="504000" indent="0" algn="l" defTabSz="914400" rtl="0" eaLnBrk="1" latinLnBrk="0" hangingPunct="1">
        <a:lnSpc>
          <a:spcPct val="100000"/>
        </a:lnSpc>
        <a:spcBef>
          <a:spcPts val="300"/>
        </a:spcBef>
        <a:buSzPct val="100000"/>
        <a:buFont typeface="Arial" pitchFamily="34" charset="0"/>
        <a:buNone/>
        <a:defRPr sz="1600" kern="1200">
          <a:solidFill>
            <a:schemeClr val="tx1"/>
          </a:solidFill>
          <a:latin typeface="+mn-lt"/>
          <a:ea typeface="+mn-ea"/>
          <a:cs typeface="+mn-cs"/>
        </a:defRPr>
      </a:lvl4pPr>
      <a:lvl5pPr marL="684000" indent="-180000" algn="l" defTabSz="914400" rtl="0" eaLnBrk="1" latinLnBrk="0" hangingPunct="1">
        <a:lnSpc>
          <a:spcPct val="100000"/>
        </a:lnSpc>
        <a:spcBef>
          <a:spcPts val="300"/>
        </a:spcBef>
        <a:buSzPct val="100000"/>
        <a:buFont typeface="Arial" pitchFamily="34" charset="0"/>
        <a:buChar char="•"/>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cxnSp>
        <p:nvCxnSpPr>
          <p:cNvPr id="11" name="Connecteur droit 10"/>
          <p:cNvCxnSpPr/>
          <p:nvPr/>
        </p:nvCxnSpPr>
        <p:spPr bwMode="gray">
          <a:xfrm flipH="1">
            <a:off x="935038" y="1116013"/>
            <a:ext cx="15843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1027" name="Image 12" descr="Logo_suite_50x30.png"/>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gray">
          <a:xfrm>
            <a:off x="7343775" y="5780088"/>
            <a:ext cx="1800225"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8" name="Espace réservé du titre 1"/>
          <p:cNvSpPr>
            <a:spLocks noGrp="1"/>
          </p:cNvSpPr>
          <p:nvPr>
            <p:ph type="title"/>
          </p:nvPr>
        </p:nvSpPr>
        <p:spPr bwMode="gray">
          <a:xfrm>
            <a:off x="935038" y="0"/>
            <a:ext cx="7345362" cy="1036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altLang="en-US" smtClean="0"/>
              <a:t>TITLE</a:t>
            </a:r>
          </a:p>
        </p:txBody>
      </p:sp>
      <p:sp>
        <p:nvSpPr>
          <p:cNvPr id="1029" name="Espace réservé du texte 2"/>
          <p:cNvSpPr>
            <a:spLocks noGrp="1"/>
          </p:cNvSpPr>
          <p:nvPr>
            <p:ph type="body" idx="1"/>
          </p:nvPr>
        </p:nvSpPr>
        <p:spPr bwMode="gray">
          <a:xfrm>
            <a:off x="935038" y="1304925"/>
            <a:ext cx="7345362" cy="4716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altLang="en-US" smtClean="0"/>
              <a:t>Text level 1</a:t>
            </a:r>
          </a:p>
          <a:p>
            <a:pPr lvl="1"/>
            <a:r>
              <a:rPr lang="en-US" altLang="en-US" smtClean="0"/>
              <a:t>Text level 2</a:t>
            </a:r>
          </a:p>
          <a:p>
            <a:pPr lvl="2"/>
            <a:r>
              <a:rPr lang="en-US" altLang="en-US" smtClean="0"/>
              <a:t>Text level 3</a:t>
            </a:r>
          </a:p>
          <a:p>
            <a:pPr lvl="3"/>
            <a:r>
              <a:rPr lang="en-US" altLang="en-US" smtClean="0"/>
              <a:t>Text level 4</a:t>
            </a:r>
          </a:p>
          <a:p>
            <a:pPr lvl="4"/>
            <a:r>
              <a:rPr lang="en-US" altLang="en-US" smtClean="0"/>
              <a:t>Text level 5</a:t>
            </a:r>
          </a:p>
        </p:txBody>
      </p:sp>
      <p:sp>
        <p:nvSpPr>
          <p:cNvPr id="4" name="Espace réservé de la date 3"/>
          <p:cNvSpPr>
            <a:spLocks noGrp="1"/>
          </p:cNvSpPr>
          <p:nvPr>
            <p:ph type="dt" sz="half" idx="2"/>
          </p:nvPr>
        </p:nvSpPr>
        <p:spPr bwMode="gray">
          <a:xfrm>
            <a:off x="0" y="6497638"/>
            <a:ext cx="935038" cy="360362"/>
          </a:xfrm>
          <a:prstGeom prst="rect">
            <a:avLst/>
          </a:prstGeom>
        </p:spPr>
        <p:txBody>
          <a:bodyPr vert="horz" lIns="0" tIns="0" rIns="0" bIns="0" rtlCol="0" anchor="t" anchorCtr="0">
            <a:noAutofit/>
          </a:bodyPr>
          <a:lstStyle>
            <a:lvl1pPr algn="l" fontAlgn="auto">
              <a:spcBef>
                <a:spcPts val="0"/>
              </a:spcBef>
              <a:spcAft>
                <a:spcPts val="0"/>
              </a:spcAft>
              <a:defRPr sz="100">
                <a:solidFill>
                  <a:schemeClr val="bg1">
                    <a:alpha val="0"/>
                  </a:schemeClr>
                </a:solidFill>
                <a:latin typeface="+mn-lt"/>
                <a:cs typeface="+mn-cs"/>
              </a:defRPr>
            </a:lvl1pPr>
          </a:lstStyle>
          <a:p>
            <a:pPr rtl="0">
              <a:defRPr/>
            </a:pPr>
            <a:r>
              <a:rPr lang="en-US" b="0">
                <a:solidFill>
                  <a:prstClr val="white">
                    <a:alpha val="0"/>
                  </a:prstClr>
                </a:solidFill>
              </a:rPr>
              <a:t>Date</a:t>
            </a:r>
          </a:p>
        </p:txBody>
      </p:sp>
      <p:sp>
        <p:nvSpPr>
          <p:cNvPr id="5" name="Espace réservé du pied de page 4"/>
          <p:cNvSpPr>
            <a:spLocks noGrp="1"/>
          </p:cNvSpPr>
          <p:nvPr>
            <p:ph type="ftr" sz="quarter" idx="3"/>
          </p:nvPr>
        </p:nvSpPr>
        <p:spPr bwMode="gray">
          <a:xfrm>
            <a:off x="2411413" y="6497638"/>
            <a:ext cx="4321175" cy="360362"/>
          </a:xfrm>
          <a:prstGeom prst="rect">
            <a:avLst/>
          </a:prstGeom>
        </p:spPr>
        <p:txBody>
          <a:bodyPr vert="horz" lIns="0" tIns="7200" rIns="0" bIns="0" rtlCol="0" anchor="t" anchorCtr="0">
            <a:noAutofit/>
          </a:bodyPr>
          <a:lstStyle>
            <a:lvl1pPr algn="ctr" fontAlgn="auto">
              <a:spcBef>
                <a:spcPts val="0"/>
              </a:spcBef>
              <a:spcAft>
                <a:spcPts val="0"/>
              </a:spcAft>
              <a:defRPr sz="1000" b="1">
                <a:solidFill>
                  <a:schemeClr val="accent4"/>
                </a:solidFill>
                <a:latin typeface="+mn-lt"/>
                <a:cs typeface="+mn-cs"/>
              </a:defRPr>
            </a:lvl1pPr>
          </a:lstStyle>
          <a:p>
            <a:pPr rtl="0">
              <a:defRPr/>
            </a:pPr>
            <a:r>
              <a:rPr lang="en-US">
                <a:solidFill>
                  <a:srgbClr val="005CB9"/>
                </a:solidFill>
              </a:rPr>
              <a:t>#</a:t>
            </a:r>
            <a:r>
              <a:rPr lang="en-US" err="1">
                <a:solidFill>
                  <a:srgbClr val="005CB9"/>
                </a:solidFill>
              </a:rPr>
              <a:t>vaccineswork</a:t>
            </a:r>
            <a:endParaRPr lang="en-US">
              <a:solidFill>
                <a:srgbClr val="005CB9"/>
              </a:solidFill>
            </a:endParaRPr>
          </a:p>
        </p:txBody>
      </p:sp>
      <p:sp>
        <p:nvSpPr>
          <p:cNvPr id="6" name="Espace réservé du numéro de diapositive 5"/>
          <p:cNvSpPr>
            <a:spLocks noGrp="1"/>
          </p:cNvSpPr>
          <p:nvPr>
            <p:ph type="sldNum" sz="quarter" idx="4"/>
          </p:nvPr>
        </p:nvSpPr>
        <p:spPr bwMode="gray">
          <a:xfrm>
            <a:off x="935038" y="6497638"/>
            <a:ext cx="900112" cy="360362"/>
          </a:xfrm>
          <a:prstGeom prst="rect">
            <a:avLst/>
          </a:prstGeom>
        </p:spPr>
        <p:txBody>
          <a:bodyPr vert="horz" lIns="0" tIns="21600" rIns="0" bIns="0" rtlCol="0" anchor="t" anchorCtr="0">
            <a:noAutofit/>
          </a:bodyPr>
          <a:lstStyle>
            <a:lvl1pPr algn="l" fontAlgn="auto">
              <a:spcBef>
                <a:spcPts val="0"/>
              </a:spcBef>
              <a:spcAft>
                <a:spcPts val="0"/>
              </a:spcAft>
              <a:defRPr sz="900" b="1">
                <a:solidFill>
                  <a:schemeClr val="tx2"/>
                </a:solidFill>
                <a:latin typeface="+mn-lt"/>
                <a:cs typeface="+mn-cs"/>
              </a:defRPr>
            </a:lvl1pPr>
          </a:lstStyle>
          <a:p>
            <a:pPr rtl="0">
              <a:defRPr/>
            </a:pPr>
            <a:fld id="{554E5E40-990A-4474-BD97-03BADD847FA0}" type="slidenum">
              <a:rPr lang="en-US">
                <a:solidFill>
                  <a:srgbClr val="343434"/>
                </a:solidFill>
              </a:rPr>
              <a:pPr rtl="0">
                <a:defRPr/>
              </a:pPr>
              <a:t>‹#›</a:t>
            </a:fld>
            <a:endParaRPr lang="en-US">
              <a:solidFill>
                <a:srgbClr val="343434"/>
              </a:solidFill>
            </a:endParaRPr>
          </a:p>
        </p:txBody>
      </p:sp>
      <p:cxnSp>
        <p:nvCxnSpPr>
          <p:cNvPr id="12" name="Connecteur droit 11"/>
          <p:cNvCxnSpPr/>
          <p:nvPr/>
        </p:nvCxnSpPr>
        <p:spPr bwMode="gray">
          <a:xfrm flipH="1">
            <a:off x="7559675" y="6040438"/>
            <a:ext cx="15843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3263960"/>
      </p:ext>
    </p:extLst>
  </p:cSld>
  <p:clrMap bg1="lt1" tx1="dk1" bg2="lt2" tx2="dk2" accent1="accent1" accent2="accent2" accent3="accent3" accent4="accent4" accent5="accent5" accent6="accent6" hlink="hlink" folHlink="folHlink"/>
  <p:sldLayoutIdLst>
    <p:sldLayoutId id="2147484081" r:id="rId1"/>
    <p:sldLayoutId id="2147484082" r:id="rId2"/>
    <p:sldLayoutId id="2147484083" r:id="rId3"/>
    <p:sldLayoutId id="2147484084" r:id="rId4"/>
    <p:sldLayoutId id="2147484086" r:id="rId5"/>
    <p:sldLayoutId id="2147484087" r:id="rId6"/>
    <p:sldLayoutId id="2147484088" r:id="rId7"/>
    <p:sldLayoutId id="2147484089" r:id="rId8"/>
    <p:sldLayoutId id="2147484090" r:id="rId9"/>
  </p:sldLayoutIdLst>
  <p:timing>
    <p:tnLst>
      <p:par>
        <p:cTn id="1" dur="indefinite" restart="never" nodeType="tmRoot"/>
      </p:par>
    </p:tnLst>
  </p:timing>
  <p:hf hdr="0" dt="0"/>
  <p:txStyles>
    <p:titleStyle>
      <a:lvl1pPr algn="l" rtl="0" eaLnBrk="0" fontAlgn="base" hangingPunct="0">
        <a:lnSpc>
          <a:spcPct val="90000"/>
        </a:lnSpc>
        <a:spcBef>
          <a:spcPct val="0"/>
        </a:spcBef>
        <a:spcAft>
          <a:spcPct val="0"/>
        </a:spcAft>
        <a:defRPr sz="2800" kern="1200">
          <a:solidFill>
            <a:srgbClr val="005CB9"/>
          </a:solidFill>
          <a:latin typeface="+mj-lt"/>
          <a:ea typeface="+mj-ea"/>
          <a:cs typeface="+mj-cs"/>
        </a:defRPr>
      </a:lvl1pPr>
      <a:lvl2pPr algn="l" rtl="0" eaLnBrk="0" fontAlgn="base" hangingPunct="0">
        <a:lnSpc>
          <a:spcPct val="90000"/>
        </a:lnSpc>
        <a:spcBef>
          <a:spcPct val="0"/>
        </a:spcBef>
        <a:spcAft>
          <a:spcPct val="0"/>
        </a:spcAft>
        <a:defRPr sz="2800">
          <a:solidFill>
            <a:srgbClr val="005CB9"/>
          </a:solidFill>
          <a:latin typeface="Arial" charset="0"/>
        </a:defRPr>
      </a:lvl2pPr>
      <a:lvl3pPr algn="l" rtl="0" eaLnBrk="0" fontAlgn="base" hangingPunct="0">
        <a:lnSpc>
          <a:spcPct val="90000"/>
        </a:lnSpc>
        <a:spcBef>
          <a:spcPct val="0"/>
        </a:spcBef>
        <a:spcAft>
          <a:spcPct val="0"/>
        </a:spcAft>
        <a:defRPr sz="2800">
          <a:solidFill>
            <a:srgbClr val="005CB9"/>
          </a:solidFill>
          <a:latin typeface="Arial" charset="0"/>
        </a:defRPr>
      </a:lvl3pPr>
      <a:lvl4pPr algn="l" rtl="0" eaLnBrk="0" fontAlgn="base" hangingPunct="0">
        <a:lnSpc>
          <a:spcPct val="90000"/>
        </a:lnSpc>
        <a:spcBef>
          <a:spcPct val="0"/>
        </a:spcBef>
        <a:spcAft>
          <a:spcPct val="0"/>
        </a:spcAft>
        <a:defRPr sz="2800">
          <a:solidFill>
            <a:srgbClr val="005CB9"/>
          </a:solidFill>
          <a:latin typeface="Arial" charset="0"/>
        </a:defRPr>
      </a:lvl4pPr>
      <a:lvl5pPr algn="l" rtl="0" eaLnBrk="0" fontAlgn="base" hangingPunct="0">
        <a:lnSpc>
          <a:spcPct val="90000"/>
        </a:lnSpc>
        <a:spcBef>
          <a:spcPct val="0"/>
        </a:spcBef>
        <a:spcAft>
          <a:spcPct val="0"/>
        </a:spcAft>
        <a:defRPr sz="2800">
          <a:solidFill>
            <a:srgbClr val="005CB9"/>
          </a:solidFill>
          <a:latin typeface="Arial" charset="0"/>
        </a:defRPr>
      </a:lvl5pPr>
      <a:lvl6pPr marL="457200" algn="l" rtl="0" fontAlgn="base">
        <a:lnSpc>
          <a:spcPct val="90000"/>
        </a:lnSpc>
        <a:spcBef>
          <a:spcPct val="0"/>
        </a:spcBef>
        <a:spcAft>
          <a:spcPct val="0"/>
        </a:spcAft>
        <a:defRPr sz="2800">
          <a:solidFill>
            <a:srgbClr val="005CB9"/>
          </a:solidFill>
          <a:latin typeface="Arial" charset="0"/>
        </a:defRPr>
      </a:lvl6pPr>
      <a:lvl7pPr marL="914400" algn="l" rtl="0" fontAlgn="base">
        <a:lnSpc>
          <a:spcPct val="90000"/>
        </a:lnSpc>
        <a:spcBef>
          <a:spcPct val="0"/>
        </a:spcBef>
        <a:spcAft>
          <a:spcPct val="0"/>
        </a:spcAft>
        <a:defRPr sz="2800">
          <a:solidFill>
            <a:srgbClr val="005CB9"/>
          </a:solidFill>
          <a:latin typeface="Arial" charset="0"/>
        </a:defRPr>
      </a:lvl7pPr>
      <a:lvl8pPr marL="1371600" algn="l" rtl="0" fontAlgn="base">
        <a:lnSpc>
          <a:spcPct val="90000"/>
        </a:lnSpc>
        <a:spcBef>
          <a:spcPct val="0"/>
        </a:spcBef>
        <a:spcAft>
          <a:spcPct val="0"/>
        </a:spcAft>
        <a:defRPr sz="2800">
          <a:solidFill>
            <a:srgbClr val="005CB9"/>
          </a:solidFill>
          <a:latin typeface="Arial" charset="0"/>
        </a:defRPr>
      </a:lvl8pPr>
      <a:lvl9pPr marL="1828800" algn="l" rtl="0" fontAlgn="base">
        <a:lnSpc>
          <a:spcPct val="90000"/>
        </a:lnSpc>
        <a:spcBef>
          <a:spcPct val="0"/>
        </a:spcBef>
        <a:spcAft>
          <a:spcPct val="0"/>
        </a:spcAft>
        <a:defRPr sz="2800">
          <a:solidFill>
            <a:srgbClr val="005CB9"/>
          </a:solidFill>
          <a:latin typeface="Arial" charset="0"/>
        </a:defRPr>
      </a:lvl9pPr>
    </p:titleStyle>
    <p:bodyStyle>
      <a:lvl1pPr algn="l" rtl="0" eaLnBrk="0" fontAlgn="base" hangingPunct="0">
        <a:lnSpc>
          <a:spcPct val="110000"/>
        </a:lnSpc>
        <a:spcBef>
          <a:spcPct val="0"/>
        </a:spcBef>
        <a:spcAft>
          <a:spcPct val="0"/>
        </a:spcAft>
        <a:buFont typeface="Arial" charset="0"/>
        <a:defRPr sz="2000" b="1" kern="1200">
          <a:solidFill>
            <a:srgbClr val="005CB9"/>
          </a:solidFill>
          <a:latin typeface="+mn-lt"/>
          <a:ea typeface="+mn-ea"/>
          <a:cs typeface="+mn-cs"/>
        </a:defRPr>
      </a:lvl1pPr>
      <a:lvl2pPr marL="142875" algn="l" rtl="0" eaLnBrk="0" fontAlgn="base" hangingPunct="0">
        <a:spcBef>
          <a:spcPts val="300"/>
        </a:spcBef>
        <a:spcAft>
          <a:spcPct val="0"/>
        </a:spcAft>
        <a:buFont typeface="Arial" charset="0"/>
        <a:defRPr sz="1600" b="1" kern="1200">
          <a:solidFill>
            <a:schemeClr val="tx2"/>
          </a:solidFill>
          <a:latin typeface="+mn-lt"/>
          <a:ea typeface="+mn-ea"/>
          <a:cs typeface="+mn-cs"/>
        </a:defRPr>
      </a:lvl2pPr>
      <a:lvl3pPr marL="142875" indent="107950" algn="l" rtl="0" eaLnBrk="0" fontAlgn="base" hangingPunct="0">
        <a:spcBef>
          <a:spcPts val="300"/>
        </a:spcBef>
        <a:spcAft>
          <a:spcPct val="0"/>
        </a:spcAft>
        <a:buSzPct val="100000"/>
        <a:buFont typeface="Arial" charset="0"/>
        <a:buChar char="•"/>
        <a:defRPr sz="1400" b="1" kern="1200">
          <a:solidFill>
            <a:schemeClr val="tx2"/>
          </a:solidFill>
          <a:latin typeface="+mn-lt"/>
          <a:ea typeface="+mn-ea"/>
          <a:cs typeface="+mn-cs"/>
        </a:defRPr>
      </a:lvl3pPr>
      <a:lvl4pPr marL="358775" algn="l" rtl="0" eaLnBrk="0" fontAlgn="base" hangingPunct="0">
        <a:spcBef>
          <a:spcPts val="300"/>
        </a:spcBef>
        <a:spcAft>
          <a:spcPct val="0"/>
        </a:spcAft>
        <a:buSzPct val="100000"/>
        <a:buFont typeface="Arial" charset="0"/>
        <a:defRPr sz="1400" kern="1200">
          <a:solidFill>
            <a:schemeClr val="tx2"/>
          </a:solidFill>
          <a:latin typeface="+mn-lt"/>
          <a:ea typeface="+mn-ea"/>
          <a:cs typeface="+mn-cs"/>
        </a:defRPr>
      </a:lvl4pPr>
      <a:lvl5pPr marL="503238" indent="107950" algn="l" rtl="0" eaLnBrk="0" fontAlgn="base" hangingPunct="0">
        <a:spcBef>
          <a:spcPts val="300"/>
        </a:spcBef>
        <a:spcAft>
          <a:spcPct val="0"/>
        </a:spcAft>
        <a:buSzPct val="100000"/>
        <a:buFont typeface="Arial" charset="0"/>
        <a:buChar char="•"/>
        <a:defRPr sz="12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cxnSp>
        <p:nvCxnSpPr>
          <p:cNvPr id="11" name="Connecteur droit 10"/>
          <p:cNvCxnSpPr/>
          <p:nvPr/>
        </p:nvCxnSpPr>
        <p:spPr bwMode="gray">
          <a:xfrm flipH="1">
            <a:off x="935038" y="1116013"/>
            <a:ext cx="15843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1027" name="Image 12" descr="Logo_suite_50x30.png"/>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gray">
          <a:xfrm>
            <a:off x="7343775" y="5780088"/>
            <a:ext cx="1800225"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8" name="Espace réservé du titre 1"/>
          <p:cNvSpPr>
            <a:spLocks noGrp="1"/>
          </p:cNvSpPr>
          <p:nvPr>
            <p:ph type="title"/>
          </p:nvPr>
        </p:nvSpPr>
        <p:spPr bwMode="gray">
          <a:xfrm>
            <a:off x="935038" y="0"/>
            <a:ext cx="7345362" cy="1036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altLang="en-US" smtClean="0"/>
              <a:t>TITLE</a:t>
            </a:r>
          </a:p>
        </p:txBody>
      </p:sp>
      <p:sp>
        <p:nvSpPr>
          <p:cNvPr id="1029" name="Espace réservé du texte 2"/>
          <p:cNvSpPr>
            <a:spLocks noGrp="1"/>
          </p:cNvSpPr>
          <p:nvPr>
            <p:ph type="body" idx="1"/>
          </p:nvPr>
        </p:nvSpPr>
        <p:spPr bwMode="gray">
          <a:xfrm>
            <a:off x="935038" y="1304925"/>
            <a:ext cx="7345362" cy="4716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altLang="en-US" smtClean="0"/>
              <a:t>Text level 1</a:t>
            </a:r>
          </a:p>
          <a:p>
            <a:pPr lvl="1"/>
            <a:r>
              <a:rPr lang="en-US" altLang="en-US" smtClean="0"/>
              <a:t>Text level 2</a:t>
            </a:r>
          </a:p>
          <a:p>
            <a:pPr lvl="2"/>
            <a:r>
              <a:rPr lang="en-US" altLang="en-US" smtClean="0"/>
              <a:t>Text level 3</a:t>
            </a:r>
          </a:p>
          <a:p>
            <a:pPr lvl="3"/>
            <a:r>
              <a:rPr lang="en-US" altLang="en-US" smtClean="0"/>
              <a:t>Text level 4</a:t>
            </a:r>
          </a:p>
          <a:p>
            <a:pPr lvl="4"/>
            <a:r>
              <a:rPr lang="en-US" altLang="en-US" smtClean="0"/>
              <a:t>Text level 5</a:t>
            </a:r>
          </a:p>
        </p:txBody>
      </p:sp>
      <p:sp>
        <p:nvSpPr>
          <p:cNvPr id="4" name="Espace réservé de la date 3"/>
          <p:cNvSpPr>
            <a:spLocks noGrp="1"/>
          </p:cNvSpPr>
          <p:nvPr>
            <p:ph type="dt" sz="half" idx="2"/>
          </p:nvPr>
        </p:nvSpPr>
        <p:spPr bwMode="gray">
          <a:xfrm>
            <a:off x="0" y="6497638"/>
            <a:ext cx="935038" cy="360362"/>
          </a:xfrm>
          <a:prstGeom prst="rect">
            <a:avLst/>
          </a:prstGeom>
        </p:spPr>
        <p:txBody>
          <a:bodyPr vert="horz" lIns="0" tIns="0" rIns="0" bIns="0" rtlCol="0" anchor="t" anchorCtr="0">
            <a:noAutofit/>
          </a:bodyPr>
          <a:lstStyle>
            <a:lvl1pPr algn="l" fontAlgn="auto">
              <a:spcBef>
                <a:spcPts val="0"/>
              </a:spcBef>
              <a:spcAft>
                <a:spcPts val="0"/>
              </a:spcAft>
              <a:defRPr sz="100">
                <a:solidFill>
                  <a:schemeClr val="bg1">
                    <a:alpha val="0"/>
                  </a:schemeClr>
                </a:solidFill>
                <a:latin typeface="+mn-lt"/>
                <a:cs typeface="+mn-cs"/>
              </a:defRPr>
            </a:lvl1pPr>
          </a:lstStyle>
          <a:p>
            <a:pPr rtl="0">
              <a:defRPr/>
            </a:pPr>
            <a:r>
              <a:rPr lang="en-US" b="0">
                <a:solidFill>
                  <a:prstClr val="white">
                    <a:alpha val="0"/>
                  </a:prstClr>
                </a:solidFill>
              </a:rPr>
              <a:t>Date</a:t>
            </a:r>
          </a:p>
        </p:txBody>
      </p:sp>
      <p:sp>
        <p:nvSpPr>
          <p:cNvPr id="5" name="Espace réservé du pied de page 4"/>
          <p:cNvSpPr>
            <a:spLocks noGrp="1"/>
          </p:cNvSpPr>
          <p:nvPr>
            <p:ph type="ftr" sz="quarter" idx="3"/>
          </p:nvPr>
        </p:nvSpPr>
        <p:spPr bwMode="gray">
          <a:xfrm>
            <a:off x="2411413" y="6497638"/>
            <a:ext cx="4321175" cy="360362"/>
          </a:xfrm>
          <a:prstGeom prst="rect">
            <a:avLst/>
          </a:prstGeom>
        </p:spPr>
        <p:txBody>
          <a:bodyPr vert="horz" lIns="0" tIns="7200" rIns="0" bIns="0" rtlCol="0" anchor="t" anchorCtr="0">
            <a:noAutofit/>
          </a:bodyPr>
          <a:lstStyle>
            <a:lvl1pPr algn="ctr" fontAlgn="auto">
              <a:spcBef>
                <a:spcPts val="0"/>
              </a:spcBef>
              <a:spcAft>
                <a:spcPts val="0"/>
              </a:spcAft>
              <a:defRPr sz="1000" b="1">
                <a:solidFill>
                  <a:schemeClr val="accent4"/>
                </a:solidFill>
                <a:latin typeface="+mn-lt"/>
                <a:cs typeface="+mn-cs"/>
              </a:defRPr>
            </a:lvl1pPr>
          </a:lstStyle>
          <a:p>
            <a:pPr rtl="0">
              <a:defRPr/>
            </a:pPr>
            <a:r>
              <a:rPr lang="en-US">
                <a:solidFill>
                  <a:srgbClr val="005CB9"/>
                </a:solidFill>
              </a:rPr>
              <a:t>#</a:t>
            </a:r>
            <a:r>
              <a:rPr lang="en-US" err="1">
                <a:solidFill>
                  <a:srgbClr val="005CB9"/>
                </a:solidFill>
              </a:rPr>
              <a:t>vaccineswork</a:t>
            </a:r>
            <a:endParaRPr lang="en-US">
              <a:solidFill>
                <a:srgbClr val="005CB9"/>
              </a:solidFill>
            </a:endParaRPr>
          </a:p>
        </p:txBody>
      </p:sp>
      <p:sp>
        <p:nvSpPr>
          <p:cNvPr id="6" name="Espace réservé du numéro de diapositive 5"/>
          <p:cNvSpPr>
            <a:spLocks noGrp="1"/>
          </p:cNvSpPr>
          <p:nvPr>
            <p:ph type="sldNum" sz="quarter" idx="4"/>
          </p:nvPr>
        </p:nvSpPr>
        <p:spPr bwMode="gray">
          <a:xfrm>
            <a:off x="935038" y="6497638"/>
            <a:ext cx="900112" cy="360362"/>
          </a:xfrm>
          <a:prstGeom prst="rect">
            <a:avLst/>
          </a:prstGeom>
        </p:spPr>
        <p:txBody>
          <a:bodyPr vert="horz" lIns="0" tIns="21600" rIns="0" bIns="0" rtlCol="0" anchor="t" anchorCtr="0">
            <a:noAutofit/>
          </a:bodyPr>
          <a:lstStyle>
            <a:lvl1pPr algn="l" fontAlgn="auto">
              <a:spcBef>
                <a:spcPts val="0"/>
              </a:spcBef>
              <a:spcAft>
                <a:spcPts val="0"/>
              </a:spcAft>
              <a:defRPr sz="900" b="1">
                <a:solidFill>
                  <a:schemeClr val="tx2"/>
                </a:solidFill>
                <a:latin typeface="+mn-lt"/>
                <a:cs typeface="+mn-cs"/>
              </a:defRPr>
            </a:lvl1pPr>
          </a:lstStyle>
          <a:p>
            <a:pPr rtl="0">
              <a:defRPr/>
            </a:pPr>
            <a:fld id="{554E5E40-990A-4474-BD97-03BADD847FA0}" type="slidenum">
              <a:rPr lang="en-US">
                <a:solidFill>
                  <a:srgbClr val="343434"/>
                </a:solidFill>
              </a:rPr>
              <a:pPr rtl="0">
                <a:defRPr/>
              </a:pPr>
              <a:t>‹#›</a:t>
            </a:fld>
            <a:endParaRPr lang="en-US">
              <a:solidFill>
                <a:srgbClr val="343434"/>
              </a:solidFill>
            </a:endParaRPr>
          </a:p>
        </p:txBody>
      </p:sp>
      <p:cxnSp>
        <p:nvCxnSpPr>
          <p:cNvPr id="12" name="Connecteur droit 11"/>
          <p:cNvCxnSpPr/>
          <p:nvPr/>
        </p:nvCxnSpPr>
        <p:spPr bwMode="gray">
          <a:xfrm flipH="1">
            <a:off x="7559675" y="6040438"/>
            <a:ext cx="15843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06515681"/>
      </p:ext>
    </p:extLst>
  </p:cSld>
  <p:clrMap bg1="lt1" tx1="dk1" bg2="lt2" tx2="dk2" accent1="accent1" accent2="accent2" accent3="accent3" accent4="accent4" accent5="accent5" accent6="accent6" hlink="hlink" folHlink="folHlink"/>
  <p:sldLayoutIdLst>
    <p:sldLayoutId id="2147484094" r:id="rId1"/>
    <p:sldLayoutId id="2147484095" r:id="rId2"/>
    <p:sldLayoutId id="2147484096" r:id="rId3"/>
    <p:sldLayoutId id="2147484097" r:id="rId4"/>
    <p:sldLayoutId id="2147484099" r:id="rId5"/>
    <p:sldLayoutId id="2147484100" r:id="rId6"/>
    <p:sldLayoutId id="2147484101" r:id="rId7"/>
    <p:sldLayoutId id="2147484102" r:id="rId8"/>
    <p:sldLayoutId id="2147484103" r:id="rId9"/>
    <p:sldLayoutId id="2147484105" r:id="rId10"/>
  </p:sldLayoutIdLst>
  <p:timing>
    <p:tnLst>
      <p:par>
        <p:cTn id="1" dur="indefinite" restart="never" nodeType="tmRoot"/>
      </p:par>
    </p:tnLst>
  </p:timing>
  <p:hf hdr="0" dt="0"/>
  <p:txStyles>
    <p:titleStyle>
      <a:lvl1pPr algn="l" rtl="0" eaLnBrk="0" fontAlgn="base" hangingPunct="0">
        <a:lnSpc>
          <a:spcPct val="90000"/>
        </a:lnSpc>
        <a:spcBef>
          <a:spcPct val="0"/>
        </a:spcBef>
        <a:spcAft>
          <a:spcPct val="0"/>
        </a:spcAft>
        <a:defRPr sz="2800" kern="1200">
          <a:solidFill>
            <a:srgbClr val="005CB9"/>
          </a:solidFill>
          <a:latin typeface="+mj-lt"/>
          <a:ea typeface="+mj-ea"/>
          <a:cs typeface="+mj-cs"/>
        </a:defRPr>
      </a:lvl1pPr>
      <a:lvl2pPr algn="l" rtl="0" eaLnBrk="0" fontAlgn="base" hangingPunct="0">
        <a:lnSpc>
          <a:spcPct val="90000"/>
        </a:lnSpc>
        <a:spcBef>
          <a:spcPct val="0"/>
        </a:spcBef>
        <a:spcAft>
          <a:spcPct val="0"/>
        </a:spcAft>
        <a:defRPr sz="2800">
          <a:solidFill>
            <a:srgbClr val="005CB9"/>
          </a:solidFill>
          <a:latin typeface="Arial" charset="0"/>
        </a:defRPr>
      </a:lvl2pPr>
      <a:lvl3pPr algn="l" rtl="0" eaLnBrk="0" fontAlgn="base" hangingPunct="0">
        <a:lnSpc>
          <a:spcPct val="90000"/>
        </a:lnSpc>
        <a:spcBef>
          <a:spcPct val="0"/>
        </a:spcBef>
        <a:spcAft>
          <a:spcPct val="0"/>
        </a:spcAft>
        <a:defRPr sz="2800">
          <a:solidFill>
            <a:srgbClr val="005CB9"/>
          </a:solidFill>
          <a:latin typeface="Arial" charset="0"/>
        </a:defRPr>
      </a:lvl3pPr>
      <a:lvl4pPr algn="l" rtl="0" eaLnBrk="0" fontAlgn="base" hangingPunct="0">
        <a:lnSpc>
          <a:spcPct val="90000"/>
        </a:lnSpc>
        <a:spcBef>
          <a:spcPct val="0"/>
        </a:spcBef>
        <a:spcAft>
          <a:spcPct val="0"/>
        </a:spcAft>
        <a:defRPr sz="2800">
          <a:solidFill>
            <a:srgbClr val="005CB9"/>
          </a:solidFill>
          <a:latin typeface="Arial" charset="0"/>
        </a:defRPr>
      </a:lvl4pPr>
      <a:lvl5pPr algn="l" rtl="0" eaLnBrk="0" fontAlgn="base" hangingPunct="0">
        <a:lnSpc>
          <a:spcPct val="90000"/>
        </a:lnSpc>
        <a:spcBef>
          <a:spcPct val="0"/>
        </a:spcBef>
        <a:spcAft>
          <a:spcPct val="0"/>
        </a:spcAft>
        <a:defRPr sz="2800">
          <a:solidFill>
            <a:srgbClr val="005CB9"/>
          </a:solidFill>
          <a:latin typeface="Arial" charset="0"/>
        </a:defRPr>
      </a:lvl5pPr>
      <a:lvl6pPr marL="457200" algn="l" rtl="0" fontAlgn="base">
        <a:lnSpc>
          <a:spcPct val="90000"/>
        </a:lnSpc>
        <a:spcBef>
          <a:spcPct val="0"/>
        </a:spcBef>
        <a:spcAft>
          <a:spcPct val="0"/>
        </a:spcAft>
        <a:defRPr sz="2800">
          <a:solidFill>
            <a:srgbClr val="005CB9"/>
          </a:solidFill>
          <a:latin typeface="Arial" charset="0"/>
        </a:defRPr>
      </a:lvl6pPr>
      <a:lvl7pPr marL="914400" algn="l" rtl="0" fontAlgn="base">
        <a:lnSpc>
          <a:spcPct val="90000"/>
        </a:lnSpc>
        <a:spcBef>
          <a:spcPct val="0"/>
        </a:spcBef>
        <a:spcAft>
          <a:spcPct val="0"/>
        </a:spcAft>
        <a:defRPr sz="2800">
          <a:solidFill>
            <a:srgbClr val="005CB9"/>
          </a:solidFill>
          <a:latin typeface="Arial" charset="0"/>
        </a:defRPr>
      </a:lvl7pPr>
      <a:lvl8pPr marL="1371600" algn="l" rtl="0" fontAlgn="base">
        <a:lnSpc>
          <a:spcPct val="90000"/>
        </a:lnSpc>
        <a:spcBef>
          <a:spcPct val="0"/>
        </a:spcBef>
        <a:spcAft>
          <a:spcPct val="0"/>
        </a:spcAft>
        <a:defRPr sz="2800">
          <a:solidFill>
            <a:srgbClr val="005CB9"/>
          </a:solidFill>
          <a:latin typeface="Arial" charset="0"/>
        </a:defRPr>
      </a:lvl8pPr>
      <a:lvl9pPr marL="1828800" algn="l" rtl="0" fontAlgn="base">
        <a:lnSpc>
          <a:spcPct val="90000"/>
        </a:lnSpc>
        <a:spcBef>
          <a:spcPct val="0"/>
        </a:spcBef>
        <a:spcAft>
          <a:spcPct val="0"/>
        </a:spcAft>
        <a:defRPr sz="2800">
          <a:solidFill>
            <a:srgbClr val="005CB9"/>
          </a:solidFill>
          <a:latin typeface="Arial" charset="0"/>
        </a:defRPr>
      </a:lvl9pPr>
    </p:titleStyle>
    <p:bodyStyle>
      <a:lvl1pPr algn="l" rtl="0" eaLnBrk="0" fontAlgn="base" hangingPunct="0">
        <a:lnSpc>
          <a:spcPct val="110000"/>
        </a:lnSpc>
        <a:spcBef>
          <a:spcPct val="0"/>
        </a:spcBef>
        <a:spcAft>
          <a:spcPct val="0"/>
        </a:spcAft>
        <a:buFont typeface="Arial" charset="0"/>
        <a:defRPr sz="2000" b="1" kern="1200">
          <a:solidFill>
            <a:srgbClr val="005CB9"/>
          </a:solidFill>
          <a:latin typeface="+mn-lt"/>
          <a:ea typeface="+mn-ea"/>
          <a:cs typeface="+mn-cs"/>
        </a:defRPr>
      </a:lvl1pPr>
      <a:lvl2pPr marL="142875" algn="l" rtl="0" eaLnBrk="0" fontAlgn="base" hangingPunct="0">
        <a:spcBef>
          <a:spcPts val="300"/>
        </a:spcBef>
        <a:spcAft>
          <a:spcPct val="0"/>
        </a:spcAft>
        <a:buFont typeface="Arial" charset="0"/>
        <a:defRPr sz="1600" b="1" kern="1200">
          <a:solidFill>
            <a:schemeClr val="tx2"/>
          </a:solidFill>
          <a:latin typeface="+mn-lt"/>
          <a:ea typeface="+mn-ea"/>
          <a:cs typeface="+mn-cs"/>
        </a:defRPr>
      </a:lvl2pPr>
      <a:lvl3pPr marL="142875" indent="107950" algn="l" rtl="0" eaLnBrk="0" fontAlgn="base" hangingPunct="0">
        <a:spcBef>
          <a:spcPts val="300"/>
        </a:spcBef>
        <a:spcAft>
          <a:spcPct val="0"/>
        </a:spcAft>
        <a:buSzPct val="100000"/>
        <a:buFont typeface="Arial" charset="0"/>
        <a:buChar char="•"/>
        <a:defRPr sz="1400" b="1" kern="1200">
          <a:solidFill>
            <a:schemeClr val="tx2"/>
          </a:solidFill>
          <a:latin typeface="+mn-lt"/>
          <a:ea typeface="+mn-ea"/>
          <a:cs typeface="+mn-cs"/>
        </a:defRPr>
      </a:lvl3pPr>
      <a:lvl4pPr marL="358775" algn="l" rtl="0" eaLnBrk="0" fontAlgn="base" hangingPunct="0">
        <a:spcBef>
          <a:spcPts val="300"/>
        </a:spcBef>
        <a:spcAft>
          <a:spcPct val="0"/>
        </a:spcAft>
        <a:buSzPct val="100000"/>
        <a:buFont typeface="Arial" charset="0"/>
        <a:defRPr sz="1400" kern="1200">
          <a:solidFill>
            <a:schemeClr val="tx2"/>
          </a:solidFill>
          <a:latin typeface="+mn-lt"/>
          <a:ea typeface="+mn-ea"/>
          <a:cs typeface="+mn-cs"/>
        </a:defRPr>
      </a:lvl4pPr>
      <a:lvl5pPr marL="503238" indent="107950" algn="l" rtl="0" eaLnBrk="0" fontAlgn="base" hangingPunct="0">
        <a:spcBef>
          <a:spcPts val="300"/>
        </a:spcBef>
        <a:spcAft>
          <a:spcPct val="0"/>
        </a:spcAft>
        <a:buSzPct val="100000"/>
        <a:buFont typeface="Arial" charset="0"/>
        <a:buChar char="•"/>
        <a:defRPr sz="12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cxnSp>
        <p:nvCxnSpPr>
          <p:cNvPr id="11" name="Connecteur droit 10"/>
          <p:cNvCxnSpPr/>
          <p:nvPr/>
        </p:nvCxnSpPr>
        <p:spPr bwMode="gray">
          <a:xfrm flipH="1">
            <a:off x="935038" y="1116013"/>
            <a:ext cx="15843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1027" name="Image 12" descr="Logo_suite_50x30.png"/>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gray">
          <a:xfrm>
            <a:off x="7343775" y="5780088"/>
            <a:ext cx="1800225"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8" name="Espace réservé du titre 1"/>
          <p:cNvSpPr>
            <a:spLocks noGrp="1"/>
          </p:cNvSpPr>
          <p:nvPr>
            <p:ph type="title"/>
          </p:nvPr>
        </p:nvSpPr>
        <p:spPr bwMode="gray">
          <a:xfrm>
            <a:off x="935038" y="0"/>
            <a:ext cx="7345362" cy="1036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altLang="en-US" smtClean="0"/>
              <a:t>TITLE</a:t>
            </a:r>
          </a:p>
        </p:txBody>
      </p:sp>
      <p:sp>
        <p:nvSpPr>
          <p:cNvPr id="1029" name="Espace réservé du texte 2"/>
          <p:cNvSpPr>
            <a:spLocks noGrp="1"/>
          </p:cNvSpPr>
          <p:nvPr>
            <p:ph type="body" idx="1"/>
          </p:nvPr>
        </p:nvSpPr>
        <p:spPr bwMode="gray">
          <a:xfrm>
            <a:off x="935038" y="1304925"/>
            <a:ext cx="7345362" cy="4716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altLang="en-US" smtClean="0"/>
              <a:t>Text level 1</a:t>
            </a:r>
          </a:p>
          <a:p>
            <a:pPr lvl="1"/>
            <a:r>
              <a:rPr lang="en-US" altLang="en-US" smtClean="0"/>
              <a:t>Text level 2</a:t>
            </a:r>
          </a:p>
          <a:p>
            <a:pPr lvl="2"/>
            <a:r>
              <a:rPr lang="en-US" altLang="en-US" smtClean="0"/>
              <a:t>Text level 3</a:t>
            </a:r>
          </a:p>
          <a:p>
            <a:pPr lvl="3"/>
            <a:r>
              <a:rPr lang="en-US" altLang="en-US" smtClean="0"/>
              <a:t>Text level 4</a:t>
            </a:r>
          </a:p>
          <a:p>
            <a:pPr lvl="4"/>
            <a:r>
              <a:rPr lang="en-US" altLang="en-US" smtClean="0"/>
              <a:t>Text level 5</a:t>
            </a:r>
          </a:p>
        </p:txBody>
      </p:sp>
      <p:sp>
        <p:nvSpPr>
          <p:cNvPr id="4" name="Espace réservé de la date 3"/>
          <p:cNvSpPr>
            <a:spLocks noGrp="1"/>
          </p:cNvSpPr>
          <p:nvPr>
            <p:ph type="dt" sz="half" idx="2"/>
          </p:nvPr>
        </p:nvSpPr>
        <p:spPr bwMode="gray">
          <a:xfrm>
            <a:off x="0" y="6497638"/>
            <a:ext cx="935038" cy="360362"/>
          </a:xfrm>
          <a:prstGeom prst="rect">
            <a:avLst/>
          </a:prstGeom>
        </p:spPr>
        <p:txBody>
          <a:bodyPr vert="horz" lIns="0" tIns="0" rIns="0" bIns="0" rtlCol="0" anchor="t" anchorCtr="0">
            <a:noAutofit/>
          </a:bodyPr>
          <a:lstStyle>
            <a:lvl1pPr algn="l" fontAlgn="auto">
              <a:spcBef>
                <a:spcPts val="0"/>
              </a:spcBef>
              <a:spcAft>
                <a:spcPts val="0"/>
              </a:spcAft>
              <a:defRPr sz="100">
                <a:solidFill>
                  <a:schemeClr val="bg1">
                    <a:alpha val="0"/>
                  </a:schemeClr>
                </a:solidFill>
                <a:latin typeface="+mn-lt"/>
                <a:cs typeface="+mn-cs"/>
              </a:defRPr>
            </a:lvl1pPr>
          </a:lstStyle>
          <a:p>
            <a:pPr rtl="0">
              <a:defRPr/>
            </a:pPr>
            <a:r>
              <a:rPr lang="en-US" b="0">
                <a:solidFill>
                  <a:prstClr val="white">
                    <a:alpha val="0"/>
                  </a:prstClr>
                </a:solidFill>
              </a:rPr>
              <a:t>Date</a:t>
            </a:r>
          </a:p>
        </p:txBody>
      </p:sp>
      <p:sp>
        <p:nvSpPr>
          <p:cNvPr id="5" name="Espace réservé du pied de page 4"/>
          <p:cNvSpPr>
            <a:spLocks noGrp="1"/>
          </p:cNvSpPr>
          <p:nvPr>
            <p:ph type="ftr" sz="quarter" idx="3"/>
          </p:nvPr>
        </p:nvSpPr>
        <p:spPr bwMode="gray">
          <a:xfrm>
            <a:off x="2411413" y="6497638"/>
            <a:ext cx="4321175" cy="360362"/>
          </a:xfrm>
          <a:prstGeom prst="rect">
            <a:avLst/>
          </a:prstGeom>
        </p:spPr>
        <p:txBody>
          <a:bodyPr vert="horz" lIns="0" tIns="7200" rIns="0" bIns="0" rtlCol="0" anchor="t" anchorCtr="0">
            <a:noAutofit/>
          </a:bodyPr>
          <a:lstStyle>
            <a:lvl1pPr algn="ctr" fontAlgn="auto">
              <a:spcBef>
                <a:spcPts val="0"/>
              </a:spcBef>
              <a:spcAft>
                <a:spcPts val="0"/>
              </a:spcAft>
              <a:defRPr sz="1000" b="1">
                <a:solidFill>
                  <a:schemeClr val="accent4"/>
                </a:solidFill>
                <a:latin typeface="+mn-lt"/>
                <a:cs typeface="+mn-cs"/>
              </a:defRPr>
            </a:lvl1pPr>
          </a:lstStyle>
          <a:p>
            <a:pPr rtl="0">
              <a:defRPr/>
            </a:pPr>
            <a:r>
              <a:rPr lang="en-US">
                <a:solidFill>
                  <a:srgbClr val="005CB9"/>
                </a:solidFill>
              </a:rPr>
              <a:t>#</a:t>
            </a:r>
            <a:r>
              <a:rPr lang="en-US" err="1">
                <a:solidFill>
                  <a:srgbClr val="005CB9"/>
                </a:solidFill>
              </a:rPr>
              <a:t>vaccineswork</a:t>
            </a:r>
            <a:endParaRPr lang="en-US">
              <a:solidFill>
                <a:srgbClr val="005CB9"/>
              </a:solidFill>
            </a:endParaRPr>
          </a:p>
        </p:txBody>
      </p:sp>
      <p:sp>
        <p:nvSpPr>
          <p:cNvPr id="6" name="Espace réservé du numéro de diapositive 5"/>
          <p:cNvSpPr>
            <a:spLocks noGrp="1"/>
          </p:cNvSpPr>
          <p:nvPr>
            <p:ph type="sldNum" sz="quarter" idx="4"/>
          </p:nvPr>
        </p:nvSpPr>
        <p:spPr bwMode="gray">
          <a:xfrm>
            <a:off x="935038" y="6497638"/>
            <a:ext cx="900112" cy="360362"/>
          </a:xfrm>
          <a:prstGeom prst="rect">
            <a:avLst/>
          </a:prstGeom>
        </p:spPr>
        <p:txBody>
          <a:bodyPr vert="horz" lIns="0" tIns="21600" rIns="0" bIns="0" rtlCol="0" anchor="t" anchorCtr="0">
            <a:noAutofit/>
          </a:bodyPr>
          <a:lstStyle>
            <a:lvl1pPr algn="l" fontAlgn="auto">
              <a:spcBef>
                <a:spcPts val="0"/>
              </a:spcBef>
              <a:spcAft>
                <a:spcPts val="0"/>
              </a:spcAft>
              <a:defRPr sz="900" b="1">
                <a:solidFill>
                  <a:schemeClr val="tx2"/>
                </a:solidFill>
                <a:latin typeface="+mn-lt"/>
                <a:cs typeface="+mn-cs"/>
              </a:defRPr>
            </a:lvl1pPr>
          </a:lstStyle>
          <a:p>
            <a:pPr rtl="0">
              <a:defRPr/>
            </a:pPr>
            <a:fld id="{554E5E40-990A-4474-BD97-03BADD847FA0}" type="slidenum">
              <a:rPr lang="en-US">
                <a:solidFill>
                  <a:srgbClr val="343434"/>
                </a:solidFill>
              </a:rPr>
              <a:pPr rtl="0">
                <a:defRPr/>
              </a:pPr>
              <a:t>‹#›</a:t>
            </a:fld>
            <a:endParaRPr lang="en-US">
              <a:solidFill>
                <a:srgbClr val="343434"/>
              </a:solidFill>
            </a:endParaRPr>
          </a:p>
        </p:txBody>
      </p:sp>
      <p:cxnSp>
        <p:nvCxnSpPr>
          <p:cNvPr id="12" name="Connecteur droit 11"/>
          <p:cNvCxnSpPr/>
          <p:nvPr/>
        </p:nvCxnSpPr>
        <p:spPr bwMode="gray">
          <a:xfrm flipH="1">
            <a:off x="7559675" y="6040438"/>
            <a:ext cx="15843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08259961"/>
      </p:ext>
    </p:extLst>
  </p:cSld>
  <p:clrMap bg1="lt1" tx1="dk1" bg2="lt2" tx2="dk2" accent1="accent1" accent2="accent2" accent3="accent3" accent4="accent4" accent5="accent5" accent6="accent6" hlink="hlink" folHlink="folHlink"/>
  <p:sldLayoutIdLst>
    <p:sldLayoutId id="2147484107" r:id="rId1"/>
    <p:sldLayoutId id="2147484108" r:id="rId2"/>
    <p:sldLayoutId id="2147484109" r:id="rId3"/>
    <p:sldLayoutId id="2147484110" r:id="rId4"/>
    <p:sldLayoutId id="2147484112" r:id="rId5"/>
    <p:sldLayoutId id="2147484113" r:id="rId6"/>
    <p:sldLayoutId id="2147484114" r:id="rId7"/>
    <p:sldLayoutId id="2147484115" r:id="rId8"/>
    <p:sldLayoutId id="2147484116" r:id="rId9"/>
    <p:sldLayoutId id="2147484117" r:id="rId10"/>
    <p:sldLayoutId id="2147484118" r:id="rId11"/>
  </p:sldLayoutIdLst>
  <p:timing>
    <p:tnLst>
      <p:par>
        <p:cTn id="1" dur="indefinite" restart="never" nodeType="tmRoot"/>
      </p:par>
    </p:tnLst>
  </p:timing>
  <p:hf hdr="0" dt="0"/>
  <p:txStyles>
    <p:titleStyle>
      <a:lvl1pPr algn="l" rtl="0" eaLnBrk="0" fontAlgn="base" hangingPunct="0">
        <a:lnSpc>
          <a:spcPct val="90000"/>
        </a:lnSpc>
        <a:spcBef>
          <a:spcPct val="0"/>
        </a:spcBef>
        <a:spcAft>
          <a:spcPct val="0"/>
        </a:spcAft>
        <a:defRPr sz="2800" kern="1200">
          <a:solidFill>
            <a:srgbClr val="005CB9"/>
          </a:solidFill>
          <a:latin typeface="+mj-lt"/>
          <a:ea typeface="+mj-ea"/>
          <a:cs typeface="+mj-cs"/>
        </a:defRPr>
      </a:lvl1pPr>
      <a:lvl2pPr algn="l" rtl="0" eaLnBrk="0" fontAlgn="base" hangingPunct="0">
        <a:lnSpc>
          <a:spcPct val="90000"/>
        </a:lnSpc>
        <a:spcBef>
          <a:spcPct val="0"/>
        </a:spcBef>
        <a:spcAft>
          <a:spcPct val="0"/>
        </a:spcAft>
        <a:defRPr sz="2800">
          <a:solidFill>
            <a:srgbClr val="005CB9"/>
          </a:solidFill>
          <a:latin typeface="Arial" charset="0"/>
        </a:defRPr>
      </a:lvl2pPr>
      <a:lvl3pPr algn="l" rtl="0" eaLnBrk="0" fontAlgn="base" hangingPunct="0">
        <a:lnSpc>
          <a:spcPct val="90000"/>
        </a:lnSpc>
        <a:spcBef>
          <a:spcPct val="0"/>
        </a:spcBef>
        <a:spcAft>
          <a:spcPct val="0"/>
        </a:spcAft>
        <a:defRPr sz="2800">
          <a:solidFill>
            <a:srgbClr val="005CB9"/>
          </a:solidFill>
          <a:latin typeface="Arial" charset="0"/>
        </a:defRPr>
      </a:lvl3pPr>
      <a:lvl4pPr algn="l" rtl="0" eaLnBrk="0" fontAlgn="base" hangingPunct="0">
        <a:lnSpc>
          <a:spcPct val="90000"/>
        </a:lnSpc>
        <a:spcBef>
          <a:spcPct val="0"/>
        </a:spcBef>
        <a:spcAft>
          <a:spcPct val="0"/>
        </a:spcAft>
        <a:defRPr sz="2800">
          <a:solidFill>
            <a:srgbClr val="005CB9"/>
          </a:solidFill>
          <a:latin typeface="Arial" charset="0"/>
        </a:defRPr>
      </a:lvl4pPr>
      <a:lvl5pPr algn="l" rtl="0" eaLnBrk="0" fontAlgn="base" hangingPunct="0">
        <a:lnSpc>
          <a:spcPct val="90000"/>
        </a:lnSpc>
        <a:spcBef>
          <a:spcPct val="0"/>
        </a:spcBef>
        <a:spcAft>
          <a:spcPct val="0"/>
        </a:spcAft>
        <a:defRPr sz="2800">
          <a:solidFill>
            <a:srgbClr val="005CB9"/>
          </a:solidFill>
          <a:latin typeface="Arial" charset="0"/>
        </a:defRPr>
      </a:lvl5pPr>
      <a:lvl6pPr marL="457200" algn="l" rtl="0" fontAlgn="base">
        <a:lnSpc>
          <a:spcPct val="90000"/>
        </a:lnSpc>
        <a:spcBef>
          <a:spcPct val="0"/>
        </a:spcBef>
        <a:spcAft>
          <a:spcPct val="0"/>
        </a:spcAft>
        <a:defRPr sz="2800">
          <a:solidFill>
            <a:srgbClr val="005CB9"/>
          </a:solidFill>
          <a:latin typeface="Arial" charset="0"/>
        </a:defRPr>
      </a:lvl6pPr>
      <a:lvl7pPr marL="914400" algn="l" rtl="0" fontAlgn="base">
        <a:lnSpc>
          <a:spcPct val="90000"/>
        </a:lnSpc>
        <a:spcBef>
          <a:spcPct val="0"/>
        </a:spcBef>
        <a:spcAft>
          <a:spcPct val="0"/>
        </a:spcAft>
        <a:defRPr sz="2800">
          <a:solidFill>
            <a:srgbClr val="005CB9"/>
          </a:solidFill>
          <a:latin typeface="Arial" charset="0"/>
        </a:defRPr>
      </a:lvl7pPr>
      <a:lvl8pPr marL="1371600" algn="l" rtl="0" fontAlgn="base">
        <a:lnSpc>
          <a:spcPct val="90000"/>
        </a:lnSpc>
        <a:spcBef>
          <a:spcPct val="0"/>
        </a:spcBef>
        <a:spcAft>
          <a:spcPct val="0"/>
        </a:spcAft>
        <a:defRPr sz="2800">
          <a:solidFill>
            <a:srgbClr val="005CB9"/>
          </a:solidFill>
          <a:latin typeface="Arial" charset="0"/>
        </a:defRPr>
      </a:lvl8pPr>
      <a:lvl9pPr marL="1828800" algn="l" rtl="0" fontAlgn="base">
        <a:lnSpc>
          <a:spcPct val="90000"/>
        </a:lnSpc>
        <a:spcBef>
          <a:spcPct val="0"/>
        </a:spcBef>
        <a:spcAft>
          <a:spcPct val="0"/>
        </a:spcAft>
        <a:defRPr sz="2800">
          <a:solidFill>
            <a:srgbClr val="005CB9"/>
          </a:solidFill>
          <a:latin typeface="Arial" charset="0"/>
        </a:defRPr>
      </a:lvl9pPr>
    </p:titleStyle>
    <p:bodyStyle>
      <a:lvl1pPr algn="l" rtl="0" eaLnBrk="0" fontAlgn="base" hangingPunct="0">
        <a:lnSpc>
          <a:spcPct val="110000"/>
        </a:lnSpc>
        <a:spcBef>
          <a:spcPct val="0"/>
        </a:spcBef>
        <a:spcAft>
          <a:spcPct val="0"/>
        </a:spcAft>
        <a:buFont typeface="Arial" charset="0"/>
        <a:defRPr sz="2000" b="1" kern="1200">
          <a:solidFill>
            <a:srgbClr val="005CB9"/>
          </a:solidFill>
          <a:latin typeface="+mn-lt"/>
          <a:ea typeface="+mn-ea"/>
          <a:cs typeface="+mn-cs"/>
        </a:defRPr>
      </a:lvl1pPr>
      <a:lvl2pPr marL="142875" algn="l" rtl="0" eaLnBrk="0" fontAlgn="base" hangingPunct="0">
        <a:spcBef>
          <a:spcPts val="300"/>
        </a:spcBef>
        <a:spcAft>
          <a:spcPct val="0"/>
        </a:spcAft>
        <a:buFont typeface="Arial" charset="0"/>
        <a:defRPr sz="1600" b="1" kern="1200">
          <a:solidFill>
            <a:schemeClr val="tx2"/>
          </a:solidFill>
          <a:latin typeface="+mn-lt"/>
          <a:ea typeface="+mn-ea"/>
          <a:cs typeface="+mn-cs"/>
        </a:defRPr>
      </a:lvl2pPr>
      <a:lvl3pPr marL="142875" indent="107950" algn="l" rtl="0" eaLnBrk="0" fontAlgn="base" hangingPunct="0">
        <a:spcBef>
          <a:spcPts val="300"/>
        </a:spcBef>
        <a:spcAft>
          <a:spcPct val="0"/>
        </a:spcAft>
        <a:buSzPct val="100000"/>
        <a:buFont typeface="Arial" charset="0"/>
        <a:buChar char="•"/>
        <a:defRPr sz="1400" b="1" kern="1200">
          <a:solidFill>
            <a:schemeClr val="tx2"/>
          </a:solidFill>
          <a:latin typeface="+mn-lt"/>
          <a:ea typeface="+mn-ea"/>
          <a:cs typeface="+mn-cs"/>
        </a:defRPr>
      </a:lvl3pPr>
      <a:lvl4pPr marL="358775" algn="l" rtl="0" eaLnBrk="0" fontAlgn="base" hangingPunct="0">
        <a:spcBef>
          <a:spcPts val="300"/>
        </a:spcBef>
        <a:spcAft>
          <a:spcPct val="0"/>
        </a:spcAft>
        <a:buSzPct val="100000"/>
        <a:buFont typeface="Arial" charset="0"/>
        <a:defRPr sz="1400" kern="1200">
          <a:solidFill>
            <a:schemeClr val="tx2"/>
          </a:solidFill>
          <a:latin typeface="+mn-lt"/>
          <a:ea typeface="+mn-ea"/>
          <a:cs typeface="+mn-cs"/>
        </a:defRPr>
      </a:lvl4pPr>
      <a:lvl5pPr marL="503238" indent="107950" algn="l" rtl="0" eaLnBrk="0" fontAlgn="base" hangingPunct="0">
        <a:spcBef>
          <a:spcPts val="300"/>
        </a:spcBef>
        <a:spcAft>
          <a:spcPct val="0"/>
        </a:spcAft>
        <a:buSzPct val="100000"/>
        <a:buFont typeface="Arial" charset="0"/>
        <a:buChar char="•"/>
        <a:defRPr sz="12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cxnSp>
        <p:nvCxnSpPr>
          <p:cNvPr id="11" name="Connecteur droit 10"/>
          <p:cNvCxnSpPr/>
          <p:nvPr/>
        </p:nvCxnSpPr>
        <p:spPr bwMode="gray">
          <a:xfrm flipH="1">
            <a:off x="935038" y="1116358"/>
            <a:ext cx="1584000"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13" name="Image 12" descr="Logo_suite_50x30.png"/>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bwMode="gray">
          <a:xfrm>
            <a:off x="7344000" y="5779827"/>
            <a:ext cx="1800000" cy="1078173"/>
          </a:xfrm>
          <a:prstGeom prst="rect">
            <a:avLst/>
          </a:prstGeom>
        </p:spPr>
      </p:pic>
      <p:sp>
        <p:nvSpPr>
          <p:cNvPr id="2" name="Espace réservé du titre 1"/>
          <p:cNvSpPr>
            <a:spLocks noGrp="1"/>
          </p:cNvSpPr>
          <p:nvPr>
            <p:ph type="title"/>
          </p:nvPr>
        </p:nvSpPr>
        <p:spPr bwMode="gray">
          <a:xfrm>
            <a:off x="935038" y="1"/>
            <a:ext cx="7345362" cy="1036637"/>
          </a:xfrm>
          <a:prstGeom prst="rect">
            <a:avLst/>
          </a:prstGeom>
        </p:spPr>
        <p:txBody>
          <a:bodyPr vert="horz" lIns="0" tIns="0" rIns="0" bIns="0" rtlCol="0" anchor="b" anchorCtr="0">
            <a:noAutofit/>
          </a:bodyPr>
          <a:lstStyle/>
          <a:p>
            <a:r>
              <a:rPr lang="en-US" noProof="0" dirty="0" smtClean="0"/>
              <a:t>TITLE</a:t>
            </a:r>
            <a:endParaRPr lang="en-US" noProof="0" dirty="0"/>
          </a:p>
        </p:txBody>
      </p:sp>
      <p:sp>
        <p:nvSpPr>
          <p:cNvPr id="3" name="Espace réservé du texte 2"/>
          <p:cNvSpPr>
            <a:spLocks noGrp="1"/>
          </p:cNvSpPr>
          <p:nvPr>
            <p:ph type="body" idx="1"/>
          </p:nvPr>
        </p:nvSpPr>
        <p:spPr bwMode="gray">
          <a:xfrm>
            <a:off x="935038" y="1304925"/>
            <a:ext cx="7345362" cy="4716463"/>
          </a:xfrm>
          <a:prstGeom prst="rect">
            <a:avLst/>
          </a:prstGeom>
        </p:spPr>
        <p:txBody>
          <a:bodyPr vert="horz" lIns="0" tIns="0" rIns="0" bIns="0" rtlCol="0" anchor="t" anchorCtr="0">
            <a:noAutofit/>
          </a:bodyPr>
          <a:lstStyle/>
          <a:p>
            <a:pPr lvl="0"/>
            <a:r>
              <a:rPr lang="en-US" noProof="0" dirty="0" smtClean="0"/>
              <a:t>Text level 1</a:t>
            </a:r>
          </a:p>
          <a:p>
            <a:pPr lvl="1"/>
            <a:r>
              <a:rPr lang="en-US" noProof="0" dirty="0" smtClean="0"/>
              <a:t>Text level 2</a:t>
            </a:r>
          </a:p>
          <a:p>
            <a:pPr lvl="2"/>
            <a:r>
              <a:rPr lang="en-US" noProof="0" dirty="0" smtClean="0"/>
              <a:t>Text level 3</a:t>
            </a:r>
          </a:p>
          <a:p>
            <a:pPr lvl="3"/>
            <a:r>
              <a:rPr lang="en-US" noProof="0" dirty="0" smtClean="0"/>
              <a:t>Text level 4</a:t>
            </a:r>
          </a:p>
          <a:p>
            <a:pPr lvl="4"/>
            <a:r>
              <a:rPr lang="en-US" noProof="0" dirty="0" smtClean="0"/>
              <a:t>Text level 5</a:t>
            </a:r>
            <a:endParaRPr lang="en-US" noProof="0" dirty="0"/>
          </a:p>
        </p:txBody>
      </p:sp>
      <p:sp>
        <p:nvSpPr>
          <p:cNvPr id="4" name="Espace réservé de la date 3"/>
          <p:cNvSpPr>
            <a:spLocks noGrp="1"/>
          </p:cNvSpPr>
          <p:nvPr>
            <p:ph type="dt" sz="half" idx="2"/>
          </p:nvPr>
        </p:nvSpPr>
        <p:spPr bwMode="gray">
          <a:xfrm>
            <a:off x="-1" y="6498000"/>
            <a:ext cx="935039" cy="360000"/>
          </a:xfrm>
          <a:prstGeom prst="rect">
            <a:avLst/>
          </a:prstGeom>
        </p:spPr>
        <p:txBody>
          <a:bodyPr vert="horz" lIns="0" tIns="0" rIns="0" bIns="0" rtlCol="0" anchor="t" anchorCtr="0">
            <a:noAutofit/>
          </a:bodyPr>
          <a:lstStyle>
            <a:lvl1pPr algn="l">
              <a:defRPr sz="100">
                <a:solidFill>
                  <a:schemeClr val="bg1">
                    <a:alpha val="0"/>
                  </a:schemeClr>
                </a:solidFill>
              </a:defRPr>
            </a:lvl1pPr>
          </a:lstStyle>
          <a:p>
            <a:pPr rtl="0" fontAlgn="auto">
              <a:spcBef>
                <a:spcPts val="0"/>
              </a:spcBef>
              <a:spcAft>
                <a:spcPts val="0"/>
              </a:spcAft>
            </a:pPr>
            <a:r>
              <a:rPr lang="en-US" b="0" smtClean="0">
                <a:solidFill>
                  <a:prstClr val="white">
                    <a:alpha val="0"/>
                  </a:prstClr>
                </a:solidFill>
                <a:latin typeface="Arial"/>
              </a:rPr>
              <a:t>Date</a:t>
            </a:r>
            <a:endParaRPr lang="en-US" b="0">
              <a:solidFill>
                <a:prstClr val="white">
                  <a:alpha val="0"/>
                </a:prstClr>
              </a:solidFill>
              <a:latin typeface="Arial"/>
            </a:endParaRPr>
          </a:p>
        </p:txBody>
      </p:sp>
      <p:sp>
        <p:nvSpPr>
          <p:cNvPr id="5" name="Espace réservé du pied de page 4"/>
          <p:cNvSpPr>
            <a:spLocks noGrp="1"/>
          </p:cNvSpPr>
          <p:nvPr>
            <p:ph type="ftr" sz="quarter" idx="3"/>
          </p:nvPr>
        </p:nvSpPr>
        <p:spPr bwMode="gray">
          <a:xfrm>
            <a:off x="2412000" y="6498000"/>
            <a:ext cx="4320000" cy="360000"/>
          </a:xfrm>
          <a:prstGeom prst="rect">
            <a:avLst/>
          </a:prstGeom>
        </p:spPr>
        <p:txBody>
          <a:bodyPr vert="horz" lIns="0" tIns="7200" rIns="0" bIns="0" rtlCol="0" anchor="t" anchorCtr="0">
            <a:noAutofit/>
          </a:bodyPr>
          <a:lstStyle>
            <a:lvl1pPr algn="ctr">
              <a:defRPr sz="1000" b="1">
                <a:solidFill>
                  <a:schemeClr val="accent4"/>
                </a:solidFill>
              </a:defRPr>
            </a:lvl1pPr>
          </a:lstStyle>
          <a:p>
            <a:pPr rtl="0" fontAlgn="auto">
              <a:spcBef>
                <a:spcPts val="0"/>
              </a:spcBef>
              <a:spcAft>
                <a:spcPts val="0"/>
              </a:spcAft>
            </a:pPr>
            <a:r>
              <a:rPr lang="en-US" dirty="0" smtClean="0">
                <a:solidFill>
                  <a:srgbClr val="005CB9"/>
                </a:solidFill>
                <a:latin typeface="Arial"/>
              </a:rPr>
              <a:t>#</a:t>
            </a:r>
            <a:r>
              <a:rPr lang="en-US" dirty="0" err="1" smtClean="0">
                <a:solidFill>
                  <a:srgbClr val="005CB9"/>
                </a:solidFill>
                <a:latin typeface="Arial"/>
              </a:rPr>
              <a:t>vaccineswork</a:t>
            </a:r>
            <a:endParaRPr lang="en-US" dirty="0">
              <a:solidFill>
                <a:srgbClr val="005CB9"/>
              </a:solidFill>
              <a:latin typeface="Arial"/>
            </a:endParaRPr>
          </a:p>
        </p:txBody>
      </p:sp>
      <p:sp>
        <p:nvSpPr>
          <p:cNvPr id="6" name="Espace réservé du numéro de diapositive 5"/>
          <p:cNvSpPr>
            <a:spLocks noGrp="1"/>
          </p:cNvSpPr>
          <p:nvPr>
            <p:ph type="sldNum" sz="quarter" idx="4"/>
          </p:nvPr>
        </p:nvSpPr>
        <p:spPr bwMode="gray">
          <a:xfrm>
            <a:off x="935038" y="6498000"/>
            <a:ext cx="900112" cy="360000"/>
          </a:xfrm>
          <a:prstGeom prst="rect">
            <a:avLst/>
          </a:prstGeom>
        </p:spPr>
        <p:txBody>
          <a:bodyPr vert="horz" lIns="0" tIns="21600" rIns="0" bIns="0" rtlCol="0" anchor="t" anchorCtr="0">
            <a:noAutofit/>
          </a:bodyPr>
          <a:lstStyle>
            <a:lvl1pPr algn="ctr">
              <a:defRPr sz="900" b="1">
                <a:solidFill>
                  <a:schemeClr val="tx2"/>
                </a:solidFill>
              </a:defRPr>
            </a:lvl1pPr>
          </a:lstStyle>
          <a:p>
            <a:pPr algn="l" rtl="0" fontAlgn="auto">
              <a:spcBef>
                <a:spcPts val="0"/>
              </a:spcBef>
              <a:spcAft>
                <a:spcPts val="0"/>
              </a:spcAft>
            </a:pPr>
            <a:fld id="{733122C9-A0B9-462F-8757-0847AD287B63}" type="slidenum">
              <a:rPr lang="en-US" smtClean="0">
                <a:solidFill>
                  <a:srgbClr val="343434"/>
                </a:solidFill>
                <a:latin typeface="Arial"/>
              </a:rPr>
              <a:pPr algn="l" rtl="0" fontAlgn="auto">
                <a:spcBef>
                  <a:spcPts val="0"/>
                </a:spcBef>
                <a:spcAft>
                  <a:spcPts val="0"/>
                </a:spcAft>
              </a:pPr>
              <a:t>‹#›</a:t>
            </a:fld>
            <a:endParaRPr lang="en-US">
              <a:solidFill>
                <a:srgbClr val="343434"/>
              </a:solidFill>
              <a:latin typeface="Arial"/>
            </a:endParaRPr>
          </a:p>
        </p:txBody>
      </p:sp>
      <p:cxnSp>
        <p:nvCxnSpPr>
          <p:cNvPr id="12" name="Connecteur droit 11"/>
          <p:cNvCxnSpPr/>
          <p:nvPr/>
        </p:nvCxnSpPr>
        <p:spPr bwMode="gray">
          <a:xfrm flipH="1">
            <a:off x="7560000" y="6040964"/>
            <a:ext cx="1584000"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59288504"/>
      </p:ext>
    </p:extLst>
  </p:cSld>
  <p:clrMap bg1="lt1" tx1="dk1" bg2="lt2" tx2="dk2" accent1="accent1" accent2="accent2" accent3="accent3" accent4="accent4" accent5="accent5" accent6="accent6" hlink="hlink" folHlink="folHlink"/>
  <p:sldLayoutIdLst>
    <p:sldLayoutId id="2147484121" r:id="rId1"/>
    <p:sldLayoutId id="2147484122" r:id="rId2"/>
    <p:sldLayoutId id="2147484123" r:id="rId3"/>
    <p:sldLayoutId id="2147484124" r:id="rId4"/>
    <p:sldLayoutId id="2147484125" r:id="rId5"/>
    <p:sldLayoutId id="2147484126" r:id="rId6"/>
    <p:sldLayoutId id="2147484127" r:id="rId7"/>
    <p:sldLayoutId id="2147484128" r:id="rId8"/>
    <p:sldLayoutId id="2147484129" r:id="rId9"/>
    <p:sldLayoutId id="2147484130" r:id="rId10"/>
  </p:sldLayoutIdLst>
  <p:timing>
    <p:tnLst>
      <p:par>
        <p:cTn id="1" dur="indefinite" restart="never" nodeType="tmRoot"/>
      </p:par>
    </p:tnLst>
  </p:timing>
  <p:hf hdr="0" dt="0"/>
  <p:txStyles>
    <p:titleStyle>
      <a:lvl1pPr algn="l" defTabSz="914400" rtl="0" eaLnBrk="1" latinLnBrk="0" hangingPunct="1">
        <a:lnSpc>
          <a:spcPct val="90000"/>
        </a:lnSpc>
        <a:spcBef>
          <a:spcPct val="0"/>
        </a:spcBef>
        <a:buNone/>
        <a:defRPr sz="2800" b="0" kern="1200" cap="none" baseline="0">
          <a:solidFill>
            <a:schemeClr val="accent4"/>
          </a:solidFill>
          <a:latin typeface="+mj-lt"/>
          <a:ea typeface="+mj-ea"/>
          <a:cs typeface="+mj-cs"/>
        </a:defRPr>
      </a:lvl1pPr>
    </p:titleStyle>
    <p:bodyStyle>
      <a:lvl1pPr marL="0" indent="0" algn="l" defTabSz="914400" rtl="0" eaLnBrk="1" latinLnBrk="0" hangingPunct="1">
        <a:lnSpc>
          <a:spcPct val="110000"/>
        </a:lnSpc>
        <a:spcBef>
          <a:spcPts val="0"/>
        </a:spcBef>
        <a:buFont typeface="Arial" pitchFamily="34" charset="0"/>
        <a:buNone/>
        <a:defRPr sz="2000" b="1" kern="1200">
          <a:solidFill>
            <a:schemeClr val="accent4"/>
          </a:solidFill>
          <a:latin typeface="+mn-lt"/>
          <a:ea typeface="+mn-ea"/>
          <a:cs typeface="+mn-cs"/>
        </a:defRPr>
      </a:lvl1pPr>
      <a:lvl2pPr marL="142875" indent="0" algn="l" defTabSz="914400" rtl="0" eaLnBrk="1" latinLnBrk="0" hangingPunct="1">
        <a:lnSpc>
          <a:spcPct val="100000"/>
        </a:lnSpc>
        <a:spcBef>
          <a:spcPts val="300"/>
        </a:spcBef>
        <a:buFont typeface="Arial" pitchFamily="34" charset="0"/>
        <a:buNone/>
        <a:defRPr sz="1600" b="1" kern="1200">
          <a:solidFill>
            <a:schemeClr val="tx2"/>
          </a:solidFill>
          <a:latin typeface="+mn-lt"/>
          <a:ea typeface="+mn-ea"/>
          <a:cs typeface="+mn-cs"/>
        </a:defRPr>
      </a:lvl2pPr>
      <a:lvl3pPr marL="144000" indent="108000" algn="l" defTabSz="914400" rtl="0" eaLnBrk="1" latinLnBrk="0" hangingPunct="1">
        <a:lnSpc>
          <a:spcPct val="100000"/>
        </a:lnSpc>
        <a:spcBef>
          <a:spcPts val="300"/>
        </a:spcBef>
        <a:buSzPct val="100000"/>
        <a:buFont typeface="Arial" pitchFamily="34" charset="0"/>
        <a:buChar char="•"/>
        <a:defRPr sz="1400" b="1" kern="1200">
          <a:solidFill>
            <a:schemeClr val="tx2"/>
          </a:solidFill>
          <a:latin typeface="+mn-lt"/>
          <a:ea typeface="+mn-ea"/>
          <a:cs typeface="+mn-cs"/>
        </a:defRPr>
      </a:lvl3pPr>
      <a:lvl4pPr marL="360000" indent="0" algn="l" defTabSz="914400" rtl="0" eaLnBrk="1" latinLnBrk="0" hangingPunct="1">
        <a:lnSpc>
          <a:spcPct val="100000"/>
        </a:lnSpc>
        <a:spcBef>
          <a:spcPts val="300"/>
        </a:spcBef>
        <a:buSzPct val="100000"/>
        <a:buFont typeface="Arial" pitchFamily="34" charset="0"/>
        <a:buNone/>
        <a:defRPr sz="1400" kern="1200">
          <a:solidFill>
            <a:schemeClr val="tx2"/>
          </a:solidFill>
          <a:latin typeface="+mn-lt"/>
          <a:ea typeface="+mn-ea"/>
          <a:cs typeface="+mn-cs"/>
        </a:defRPr>
      </a:lvl4pPr>
      <a:lvl5pPr marL="504000" indent="108000" algn="l" defTabSz="914400" rtl="0" eaLnBrk="1" latinLnBrk="0" hangingPunct="1">
        <a:lnSpc>
          <a:spcPct val="100000"/>
        </a:lnSpc>
        <a:spcBef>
          <a:spcPts val="300"/>
        </a:spcBef>
        <a:buSzPct val="100000"/>
        <a:buFont typeface="Arial" pitchFamily="34" charset="0"/>
        <a:buChar char="•"/>
        <a:defRPr sz="12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cxnSp>
        <p:nvCxnSpPr>
          <p:cNvPr id="11" name="Connecteur droit 10"/>
          <p:cNvCxnSpPr/>
          <p:nvPr/>
        </p:nvCxnSpPr>
        <p:spPr bwMode="gray">
          <a:xfrm flipH="1">
            <a:off x="935038" y="1116013"/>
            <a:ext cx="15843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1027" name="Image 12" descr="Logo_suite_50x30.png"/>
          <p:cNvPicPr>
            <a:picLocks noChangeAspect="1"/>
          </p:cNvPicPr>
          <p:nvPr/>
        </p:nvPicPr>
        <p:blipFill>
          <a:blip r:embed="rId14">
            <a:extLst>
              <a:ext uri="{28A0092B-C50C-407E-A947-70E740481C1C}">
                <a14:useLocalDpi xmlns:a14="http://schemas.microsoft.com/office/drawing/2010/main" val="0"/>
              </a:ext>
            </a:extLst>
          </a:blip>
          <a:srcRect/>
          <a:stretch>
            <a:fillRect/>
          </a:stretch>
        </p:blipFill>
        <p:spPr bwMode="gray">
          <a:xfrm>
            <a:off x="7343775" y="5780088"/>
            <a:ext cx="1800225"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8" name="Espace réservé du titre 1"/>
          <p:cNvSpPr>
            <a:spLocks noGrp="1"/>
          </p:cNvSpPr>
          <p:nvPr>
            <p:ph type="title"/>
          </p:nvPr>
        </p:nvSpPr>
        <p:spPr bwMode="gray">
          <a:xfrm>
            <a:off x="935038" y="0"/>
            <a:ext cx="7345362" cy="1036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altLang="en-US" smtClean="0"/>
              <a:t>TITLE</a:t>
            </a:r>
          </a:p>
        </p:txBody>
      </p:sp>
      <p:sp>
        <p:nvSpPr>
          <p:cNvPr id="1029" name="Espace réservé du texte 2"/>
          <p:cNvSpPr>
            <a:spLocks noGrp="1"/>
          </p:cNvSpPr>
          <p:nvPr>
            <p:ph type="body" idx="1"/>
          </p:nvPr>
        </p:nvSpPr>
        <p:spPr bwMode="gray">
          <a:xfrm>
            <a:off x="935038" y="1304925"/>
            <a:ext cx="7345362" cy="4716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altLang="en-US" smtClean="0"/>
              <a:t>Text level 1</a:t>
            </a:r>
          </a:p>
          <a:p>
            <a:pPr lvl="1"/>
            <a:r>
              <a:rPr lang="en-US" altLang="en-US" smtClean="0"/>
              <a:t>Text level 2</a:t>
            </a:r>
          </a:p>
          <a:p>
            <a:pPr lvl="2"/>
            <a:r>
              <a:rPr lang="en-US" altLang="en-US" smtClean="0"/>
              <a:t>Text level 3</a:t>
            </a:r>
          </a:p>
          <a:p>
            <a:pPr lvl="3"/>
            <a:r>
              <a:rPr lang="en-US" altLang="en-US" smtClean="0"/>
              <a:t>Text level 4</a:t>
            </a:r>
          </a:p>
          <a:p>
            <a:pPr lvl="4"/>
            <a:r>
              <a:rPr lang="en-US" altLang="en-US" smtClean="0"/>
              <a:t>Text level 5</a:t>
            </a:r>
          </a:p>
        </p:txBody>
      </p:sp>
      <p:sp>
        <p:nvSpPr>
          <p:cNvPr id="4" name="Espace réservé de la date 3"/>
          <p:cNvSpPr>
            <a:spLocks noGrp="1"/>
          </p:cNvSpPr>
          <p:nvPr>
            <p:ph type="dt" sz="half" idx="2"/>
          </p:nvPr>
        </p:nvSpPr>
        <p:spPr bwMode="gray">
          <a:xfrm>
            <a:off x="0" y="6497638"/>
            <a:ext cx="935038" cy="360362"/>
          </a:xfrm>
          <a:prstGeom prst="rect">
            <a:avLst/>
          </a:prstGeom>
        </p:spPr>
        <p:txBody>
          <a:bodyPr vert="horz" lIns="0" tIns="0" rIns="0" bIns="0" rtlCol="0" anchor="t" anchorCtr="0">
            <a:noAutofit/>
          </a:bodyPr>
          <a:lstStyle>
            <a:lvl1pPr algn="l" fontAlgn="auto">
              <a:spcBef>
                <a:spcPts val="0"/>
              </a:spcBef>
              <a:spcAft>
                <a:spcPts val="0"/>
              </a:spcAft>
              <a:defRPr sz="100">
                <a:solidFill>
                  <a:schemeClr val="bg1">
                    <a:alpha val="0"/>
                  </a:schemeClr>
                </a:solidFill>
                <a:latin typeface="+mn-lt"/>
                <a:cs typeface="+mn-cs"/>
              </a:defRPr>
            </a:lvl1pPr>
          </a:lstStyle>
          <a:p>
            <a:pPr rtl="0">
              <a:defRPr/>
            </a:pPr>
            <a:r>
              <a:rPr lang="en-US" b="0">
                <a:solidFill>
                  <a:prstClr val="white">
                    <a:alpha val="0"/>
                  </a:prstClr>
                </a:solidFill>
              </a:rPr>
              <a:t>Date</a:t>
            </a:r>
          </a:p>
        </p:txBody>
      </p:sp>
      <p:sp>
        <p:nvSpPr>
          <p:cNvPr id="5" name="Espace réservé du pied de page 4"/>
          <p:cNvSpPr>
            <a:spLocks noGrp="1"/>
          </p:cNvSpPr>
          <p:nvPr>
            <p:ph type="ftr" sz="quarter" idx="3"/>
          </p:nvPr>
        </p:nvSpPr>
        <p:spPr bwMode="gray">
          <a:xfrm>
            <a:off x="2411413" y="6497638"/>
            <a:ext cx="4321175" cy="360362"/>
          </a:xfrm>
          <a:prstGeom prst="rect">
            <a:avLst/>
          </a:prstGeom>
        </p:spPr>
        <p:txBody>
          <a:bodyPr vert="horz" lIns="0" tIns="7200" rIns="0" bIns="0" rtlCol="0" anchor="t" anchorCtr="0">
            <a:noAutofit/>
          </a:bodyPr>
          <a:lstStyle>
            <a:lvl1pPr algn="ctr" fontAlgn="auto">
              <a:spcBef>
                <a:spcPts val="0"/>
              </a:spcBef>
              <a:spcAft>
                <a:spcPts val="0"/>
              </a:spcAft>
              <a:defRPr sz="1000" b="1">
                <a:solidFill>
                  <a:schemeClr val="accent4"/>
                </a:solidFill>
                <a:latin typeface="+mn-lt"/>
                <a:cs typeface="+mn-cs"/>
              </a:defRPr>
            </a:lvl1pPr>
          </a:lstStyle>
          <a:p>
            <a:pPr rtl="0">
              <a:defRPr/>
            </a:pPr>
            <a:r>
              <a:rPr lang="en-US">
                <a:solidFill>
                  <a:srgbClr val="005CB9"/>
                </a:solidFill>
              </a:rPr>
              <a:t>#</a:t>
            </a:r>
            <a:r>
              <a:rPr lang="en-US" err="1">
                <a:solidFill>
                  <a:srgbClr val="005CB9"/>
                </a:solidFill>
              </a:rPr>
              <a:t>vaccineswork</a:t>
            </a:r>
            <a:endParaRPr lang="en-US">
              <a:solidFill>
                <a:srgbClr val="005CB9"/>
              </a:solidFill>
            </a:endParaRPr>
          </a:p>
        </p:txBody>
      </p:sp>
      <p:sp>
        <p:nvSpPr>
          <p:cNvPr id="6" name="Espace réservé du numéro de diapositive 5"/>
          <p:cNvSpPr>
            <a:spLocks noGrp="1"/>
          </p:cNvSpPr>
          <p:nvPr>
            <p:ph type="sldNum" sz="quarter" idx="4"/>
          </p:nvPr>
        </p:nvSpPr>
        <p:spPr bwMode="gray">
          <a:xfrm>
            <a:off x="935038" y="6497638"/>
            <a:ext cx="900112" cy="360362"/>
          </a:xfrm>
          <a:prstGeom prst="rect">
            <a:avLst/>
          </a:prstGeom>
        </p:spPr>
        <p:txBody>
          <a:bodyPr vert="horz" lIns="0" tIns="21600" rIns="0" bIns="0" rtlCol="0" anchor="t" anchorCtr="0">
            <a:noAutofit/>
          </a:bodyPr>
          <a:lstStyle>
            <a:lvl1pPr algn="l" fontAlgn="auto">
              <a:spcBef>
                <a:spcPts val="0"/>
              </a:spcBef>
              <a:spcAft>
                <a:spcPts val="0"/>
              </a:spcAft>
              <a:defRPr sz="900" b="1">
                <a:solidFill>
                  <a:schemeClr val="tx2"/>
                </a:solidFill>
                <a:latin typeface="+mn-lt"/>
                <a:cs typeface="+mn-cs"/>
              </a:defRPr>
            </a:lvl1pPr>
          </a:lstStyle>
          <a:p>
            <a:pPr rtl="0">
              <a:defRPr/>
            </a:pPr>
            <a:fld id="{554E5E40-990A-4474-BD97-03BADD847FA0}" type="slidenum">
              <a:rPr lang="en-US">
                <a:solidFill>
                  <a:srgbClr val="343434"/>
                </a:solidFill>
              </a:rPr>
              <a:pPr rtl="0">
                <a:defRPr/>
              </a:pPr>
              <a:t>‹#›</a:t>
            </a:fld>
            <a:endParaRPr lang="en-US">
              <a:solidFill>
                <a:srgbClr val="343434"/>
              </a:solidFill>
            </a:endParaRPr>
          </a:p>
        </p:txBody>
      </p:sp>
      <p:cxnSp>
        <p:nvCxnSpPr>
          <p:cNvPr id="12" name="Connecteur droit 11"/>
          <p:cNvCxnSpPr/>
          <p:nvPr/>
        </p:nvCxnSpPr>
        <p:spPr bwMode="gray">
          <a:xfrm flipH="1">
            <a:off x="7559675" y="6040438"/>
            <a:ext cx="1584325" cy="0"/>
          </a:xfrm>
          <a:prstGeom prst="line">
            <a:avLst/>
          </a:prstGeom>
          <a:ln w="2413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75633334"/>
      </p:ext>
    </p:extLst>
  </p:cSld>
  <p:clrMap bg1="lt1" tx1="dk1" bg2="lt2" tx2="dk2" accent1="accent1" accent2="accent2" accent3="accent3" accent4="accent4" accent5="accent5" accent6="accent6" hlink="hlink" folHlink="folHlink"/>
  <p:sldLayoutIdLst>
    <p:sldLayoutId id="2147484132" r:id="rId1"/>
    <p:sldLayoutId id="2147484133" r:id="rId2"/>
    <p:sldLayoutId id="2147484134" r:id="rId3"/>
    <p:sldLayoutId id="2147484135" r:id="rId4"/>
    <p:sldLayoutId id="2147484136" r:id="rId5"/>
    <p:sldLayoutId id="2147484137" r:id="rId6"/>
    <p:sldLayoutId id="2147484138" r:id="rId7"/>
    <p:sldLayoutId id="2147484139" r:id="rId8"/>
    <p:sldLayoutId id="2147484140" r:id="rId9"/>
    <p:sldLayoutId id="2147484141" r:id="rId10"/>
    <p:sldLayoutId id="2147484142" r:id="rId11"/>
    <p:sldLayoutId id="2147484143" r:id="rId12"/>
  </p:sldLayoutIdLst>
  <p:timing>
    <p:tnLst>
      <p:par>
        <p:cTn id="1" dur="indefinite" restart="never" nodeType="tmRoot"/>
      </p:par>
    </p:tnLst>
  </p:timing>
  <p:hf hdr="0" dt="0"/>
  <p:txStyles>
    <p:titleStyle>
      <a:lvl1pPr algn="l" rtl="0" eaLnBrk="0" fontAlgn="base" hangingPunct="0">
        <a:lnSpc>
          <a:spcPct val="90000"/>
        </a:lnSpc>
        <a:spcBef>
          <a:spcPct val="0"/>
        </a:spcBef>
        <a:spcAft>
          <a:spcPct val="0"/>
        </a:spcAft>
        <a:defRPr sz="2800" kern="1200">
          <a:solidFill>
            <a:srgbClr val="005CB9"/>
          </a:solidFill>
          <a:latin typeface="+mj-lt"/>
          <a:ea typeface="+mj-ea"/>
          <a:cs typeface="+mj-cs"/>
        </a:defRPr>
      </a:lvl1pPr>
      <a:lvl2pPr algn="l" rtl="0" eaLnBrk="0" fontAlgn="base" hangingPunct="0">
        <a:lnSpc>
          <a:spcPct val="90000"/>
        </a:lnSpc>
        <a:spcBef>
          <a:spcPct val="0"/>
        </a:spcBef>
        <a:spcAft>
          <a:spcPct val="0"/>
        </a:spcAft>
        <a:defRPr sz="2800">
          <a:solidFill>
            <a:srgbClr val="005CB9"/>
          </a:solidFill>
          <a:latin typeface="Arial" charset="0"/>
        </a:defRPr>
      </a:lvl2pPr>
      <a:lvl3pPr algn="l" rtl="0" eaLnBrk="0" fontAlgn="base" hangingPunct="0">
        <a:lnSpc>
          <a:spcPct val="90000"/>
        </a:lnSpc>
        <a:spcBef>
          <a:spcPct val="0"/>
        </a:spcBef>
        <a:spcAft>
          <a:spcPct val="0"/>
        </a:spcAft>
        <a:defRPr sz="2800">
          <a:solidFill>
            <a:srgbClr val="005CB9"/>
          </a:solidFill>
          <a:latin typeface="Arial" charset="0"/>
        </a:defRPr>
      </a:lvl3pPr>
      <a:lvl4pPr algn="l" rtl="0" eaLnBrk="0" fontAlgn="base" hangingPunct="0">
        <a:lnSpc>
          <a:spcPct val="90000"/>
        </a:lnSpc>
        <a:spcBef>
          <a:spcPct val="0"/>
        </a:spcBef>
        <a:spcAft>
          <a:spcPct val="0"/>
        </a:spcAft>
        <a:defRPr sz="2800">
          <a:solidFill>
            <a:srgbClr val="005CB9"/>
          </a:solidFill>
          <a:latin typeface="Arial" charset="0"/>
        </a:defRPr>
      </a:lvl4pPr>
      <a:lvl5pPr algn="l" rtl="0" eaLnBrk="0" fontAlgn="base" hangingPunct="0">
        <a:lnSpc>
          <a:spcPct val="90000"/>
        </a:lnSpc>
        <a:spcBef>
          <a:spcPct val="0"/>
        </a:spcBef>
        <a:spcAft>
          <a:spcPct val="0"/>
        </a:spcAft>
        <a:defRPr sz="2800">
          <a:solidFill>
            <a:srgbClr val="005CB9"/>
          </a:solidFill>
          <a:latin typeface="Arial" charset="0"/>
        </a:defRPr>
      </a:lvl5pPr>
      <a:lvl6pPr marL="457200" algn="l" rtl="0" fontAlgn="base">
        <a:lnSpc>
          <a:spcPct val="90000"/>
        </a:lnSpc>
        <a:spcBef>
          <a:spcPct val="0"/>
        </a:spcBef>
        <a:spcAft>
          <a:spcPct val="0"/>
        </a:spcAft>
        <a:defRPr sz="2800">
          <a:solidFill>
            <a:srgbClr val="005CB9"/>
          </a:solidFill>
          <a:latin typeface="Arial" charset="0"/>
        </a:defRPr>
      </a:lvl6pPr>
      <a:lvl7pPr marL="914400" algn="l" rtl="0" fontAlgn="base">
        <a:lnSpc>
          <a:spcPct val="90000"/>
        </a:lnSpc>
        <a:spcBef>
          <a:spcPct val="0"/>
        </a:spcBef>
        <a:spcAft>
          <a:spcPct val="0"/>
        </a:spcAft>
        <a:defRPr sz="2800">
          <a:solidFill>
            <a:srgbClr val="005CB9"/>
          </a:solidFill>
          <a:latin typeface="Arial" charset="0"/>
        </a:defRPr>
      </a:lvl7pPr>
      <a:lvl8pPr marL="1371600" algn="l" rtl="0" fontAlgn="base">
        <a:lnSpc>
          <a:spcPct val="90000"/>
        </a:lnSpc>
        <a:spcBef>
          <a:spcPct val="0"/>
        </a:spcBef>
        <a:spcAft>
          <a:spcPct val="0"/>
        </a:spcAft>
        <a:defRPr sz="2800">
          <a:solidFill>
            <a:srgbClr val="005CB9"/>
          </a:solidFill>
          <a:latin typeface="Arial" charset="0"/>
        </a:defRPr>
      </a:lvl8pPr>
      <a:lvl9pPr marL="1828800" algn="l" rtl="0" fontAlgn="base">
        <a:lnSpc>
          <a:spcPct val="90000"/>
        </a:lnSpc>
        <a:spcBef>
          <a:spcPct val="0"/>
        </a:spcBef>
        <a:spcAft>
          <a:spcPct val="0"/>
        </a:spcAft>
        <a:defRPr sz="2800">
          <a:solidFill>
            <a:srgbClr val="005CB9"/>
          </a:solidFill>
          <a:latin typeface="Arial" charset="0"/>
        </a:defRPr>
      </a:lvl9pPr>
    </p:titleStyle>
    <p:bodyStyle>
      <a:lvl1pPr algn="l" rtl="0" eaLnBrk="0" fontAlgn="base" hangingPunct="0">
        <a:lnSpc>
          <a:spcPct val="110000"/>
        </a:lnSpc>
        <a:spcBef>
          <a:spcPct val="0"/>
        </a:spcBef>
        <a:spcAft>
          <a:spcPct val="0"/>
        </a:spcAft>
        <a:buFont typeface="Arial" charset="0"/>
        <a:defRPr sz="2000" b="1" kern="1200">
          <a:solidFill>
            <a:srgbClr val="005CB9"/>
          </a:solidFill>
          <a:latin typeface="+mn-lt"/>
          <a:ea typeface="+mn-ea"/>
          <a:cs typeface="+mn-cs"/>
        </a:defRPr>
      </a:lvl1pPr>
      <a:lvl2pPr marL="142875" algn="l" rtl="0" eaLnBrk="0" fontAlgn="base" hangingPunct="0">
        <a:spcBef>
          <a:spcPts val="300"/>
        </a:spcBef>
        <a:spcAft>
          <a:spcPct val="0"/>
        </a:spcAft>
        <a:buFont typeface="Arial" charset="0"/>
        <a:defRPr sz="1600" b="1" kern="1200">
          <a:solidFill>
            <a:schemeClr val="tx2"/>
          </a:solidFill>
          <a:latin typeface="+mn-lt"/>
          <a:ea typeface="+mn-ea"/>
          <a:cs typeface="+mn-cs"/>
        </a:defRPr>
      </a:lvl2pPr>
      <a:lvl3pPr marL="142875" indent="107950" algn="l" rtl="0" eaLnBrk="0" fontAlgn="base" hangingPunct="0">
        <a:spcBef>
          <a:spcPts val="300"/>
        </a:spcBef>
        <a:spcAft>
          <a:spcPct val="0"/>
        </a:spcAft>
        <a:buSzPct val="100000"/>
        <a:buFont typeface="Arial" charset="0"/>
        <a:buChar char="•"/>
        <a:defRPr sz="1400" b="1" kern="1200">
          <a:solidFill>
            <a:schemeClr val="tx2"/>
          </a:solidFill>
          <a:latin typeface="+mn-lt"/>
          <a:ea typeface="+mn-ea"/>
          <a:cs typeface="+mn-cs"/>
        </a:defRPr>
      </a:lvl3pPr>
      <a:lvl4pPr marL="358775" algn="l" rtl="0" eaLnBrk="0" fontAlgn="base" hangingPunct="0">
        <a:spcBef>
          <a:spcPts val="300"/>
        </a:spcBef>
        <a:spcAft>
          <a:spcPct val="0"/>
        </a:spcAft>
        <a:buSzPct val="100000"/>
        <a:buFont typeface="Arial" charset="0"/>
        <a:defRPr sz="1400" kern="1200">
          <a:solidFill>
            <a:schemeClr val="tx2"/>
          </a:solidFill>
          <a:latin typeface="+mn-lt"/>
          <a:ea typeface="+mn-ea"/>
          <a:cs typeface="+mn-cs"/>
        </a:defRPr>
      </a:lvl4pPr>
      <a:lvl5pPr marL="503238" indent="107950" algn="l" rtl="0" eaLnBrk="0" fontAlgn="base" hangingPunct="0">
        <a:spcBef>
          <a:spcPts val="300"/>
        </a:spcBef>
        <a:spcAft>
          <a:spcPct val="0"/>
        </a:spcAft>
        <a:buSzPct val="100000"/>
        <a:buFont typeface="Arial" charset="0"/>
        <a:buChar char="•"/>
        <a:defRPr sz="12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0"/>
            <a:ext cx="9144000" cy="1238250"/>
          </a:xfrm>
          <a:prstGeom prst="rect">
            <a:avLst/>
          </a:prstGeom>
          <a:noFill/>
          <a:ln>
            <a:noFill/>
          </a:ln>
          <a:effectLst>
            <a:outerShdw dist="17961" dir="2700000" algn="ctr" rotWithShape="0">
              <a:srgbClr val="96CCEE"/>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0" tIns="0" rIns="0" bIns="0" numCol="1" anchor="ctr" anchorCtr="0" compatLnSpc="1">
            <a:prstTxWarp prst="textNoShape">
              <a:avLst/>
            </a:prstTxWarp>
          </a:bodyPr>
          <a:lstStyle/>
          <a:p>
            <a:pPr lvl="0"/>
            <a:r>
              <a:rPr lang="en-US" altLang="fr-FR" smtClean="0"/>
              <a:t>Click to edit Master title style</a:t>
            </a:r>
          </a:p>
        </p:txBody>
      </p:sp>
      <p:sp>
        <p:nvSpPr>
          <p:cNvPr id="1027" name="Rectangle 3"/>
          <p:cNvSpPr>
            <a:spLocks noGrp="1" noChangeArrowheads="1"/>
          </p:cNvSpPr>
          <p:nvPr>
            <p:ph type="body" idx="1"/>
          </p:nvPr>
        </p:nvSpPr>
        <p:spPr bwMode="auto">
          <a:xfrm>
            <a:off x="442913" y="1381125"/>
            <a:ext cx="8291512" cy="4611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US" altLang="fr-FR" smtClean="0"/>
              <a:t>Click to edit Master text styles</a:t>
            </a:r>
          </a:p>
          <a:p>
            <a:pPr lvl="1"/>
            <a:r>
              <a:rPr lang="en-US" altLang="fr-FR" smtClean="0"/>
              <a:t>Second level</a:t>
            </a:r>
          </a:p>
          <a:p>
            <a:pPr lvl="2"/>
            <a:r>
              <a:rPr lang="en-US" altLang="fr-FR" smtClean="0"/>
              <a:t>Third level</a:t>
            </a:r>
          </a:p>
          <a:p>
            <a:pPr lvl="3"/>
            <a:r>
              <a:rPr lang="en-US" altLang="fr-FR" smtClean="0"/>
              <a:t>Fourth level</a:t>
            </a:r>
          </a:p>
        </p:txBody>
      </p:sp>
      <p:sp>
        <p:nvSpPr>
          <p:cNvPr id="1028" name="Line 4"/>
          <p:cNvSpPr>
            <a:spLocks noChangeShapeType="1"/>
          </p:cNvSpPr>
          <p:nvPr/>
        </p:nvSpPr>
        <p:spPr bwMode="auto">
          <a:xfrm>
            <a:off x="0" y="1246188"/>
            <a:ext cx="9144000" cy="0"/>
          </a:xfrm>
          <a:prstGeom prst="line">
            <a:avLst/>
          </a:prstGeom>
          <a:noFill/>
          <a:ln w="38100">
            <a:solidFill>
              <a:srgbClr val="1E7FB8"/>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28398" dir="1593903" algn="ctr" rotWithShape="0">
                    <a:schemeClr val="bg2"/>
                  </a:outerShdw>
                </a:effectLst>
              </a14:hiddenEffects>
            </a:ext>
          </a:extLst>
        </p:spPr>
        <p:txBody>
          <a:bodyPr/>
          <a:lstStyle/>
          <a:p>
            <a:endParaRPr lang="fr-CH"/>
          </a:p>
        </p:txBody>
      </p:sp>
      <p:sp>
        <p:nvSpPr>
          <p:cNvPr id="1029" name="Rectangle 5"/>
          <p:cNvSpPr>
            <a:spLocks noChangeArrowheads="1"/>
          </p:cNvSpPr>
          <p:nvPr/>
        </p:nvSpPr>
        <p:spPr bwMode="auto">
          <a:xfrm>
            <a:off x="1588" y="6015038"/>
            <a:ext cx="9144000" cy="842962"/>
          </a:xfrm>
          <a:prstGeom prst="rect">
            <a:avLst/>
          </a:prstGeom>
          <a:solidFill>
            <a:srgbClr val="1E7FB8"/>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3900" b="1">
                <a:solidFill>
                  <a:srgbClr val="000066"/>
                </a:solidFill>
                <a:latin typeface="Arial" charset="0"/>
                <a:cs typeface="Arial" charset="0"/>
              </a:defRPr>
            </a:lvl1pPr>
            <a:lvl2pPr marL="742950" indent="-285750" eaLnBrk="0" hangingPunct="0">
              <a:defRPr sz="3900" b="1">
                <a:solidFill>
                  <a:srgbClr val="000066"/>
                </a:solidFill>
                <a:latin typeface="Arial" charset="0"/>
                <a:cs typeface="Arial" charset="0"/>
              </a:defRPr>
            </a:lvl2pPr>
            <a:lvl3pPr marL="1143000" indent="-228600" eaLnBrk="0" hangingPunct="0">
              <a:defRPr sz="3900" b="1">
                <a:solidFill>
                  <a:srgbClr val="000066"/>
                </a:solidFill>
                <a:latin typeface="Arial" charset="0"/>
                <a:cs typeface="Arial" charset="0"/>
              </a:defRPr>
            </a:lvl3pPr>
            <a:lvl4pPr marL="1600200" indent="-228600" eaLnBrk="0" hangingPunct="0">
              <a:defRPr sz="3900" b="1">
                <a:solidFill>
                  <a:srgbClr val="000066"/>
                </a:solidFill>
                <a:latin typeface="Arial" charset="0"/>
                <a:cs typeface="Arial" charset="0"/>
              </a:defRPr>
            </a:lvl4pPr>
            <a:lvl5pPr marL="2057400" indent="-228600" eaLnBrk="0" hangingPunct="0">
              <a:defRPr sz="3900" b="1">
                <a:solidFill>
                  <a:srgbClr val="000066"/>
                </a:solidFill>
                <a:latin typeface="Arial" charset="0"/>
                <a:cs typeface="Arial" charset="0"/>
              </a:defRPr>
            </a:lvl5pPr>
            <a:lvl6pPr marL="2514600" indent="-228600" rtl="1" eaLnBrk="0" fontAlgn="base" hangingPunct="0">
              <a:spcBef>
                <a:spcPct val="0"/>
              </a:spcBef>
              <a:spcAft>
                <a:spcPct val="0"/>
              </a:spcAft>
              <a:defRPr sz="3900" b="1">
                <a:solidFill>
                  <a:srgbClr val="000066"/>
                </a:solidFill>
                <a:latin typeface="Arial" charset="0"/>
                <a:cs typeface="Arial" charset="0"/>
              </a:defRPr>
            </a:lvl6pPr>
            <a:lvl7pPr marL="2971800" indent="-228600" rtl="1" eaLnBrk="0" fontAlgn="base" hangingPunct="0">
              <a:spcBef>
                <a:spcPct val="0"/>
              </a:spcBef>
              <a:spcAft>
                <a:spcPct val="0"/>
              </a:spcAft>
              <a:defRPr sz="3900" b="1">
                <a:solidFill>
                  <a:srgbClr val="000066"/>
                </a:solidFill>
                <a:latin typeface="Arial" charset="0"/>
                <a:cs typeface="Arial" charset="0"/>
              </a:defRPr>
            </a:lvl7pPr>
            <a:lvl8pPr marL="3429000" indent="-228600" rtl="1" eaLnBrk="0" fontAlgn="base" hangingPunct="0">
              <a:spcBef>
                <a:spcPct val="0"/>
              </a:spcBef>
              <a:spcAft>
                <a:spcPct val="0"/>
              </a:spcAft>
              <a:defRPr sz="3900" b="1">
                <a:solidFill>
                  <a:srgbClr val="000066"/>
                </a:solidFill>
                <a:latin typeface="Arial" charset="0"/>
                <a:cs typeface="Arial" charset="0"/>
              </a:defRPr>
            </a:lvl8pPr>
            <a:lvl9pPr marL="3886200" indent="-228600" rtl="1" eaLnBrk="0" fontAlgn="base" hangingPunct="0">
              <a:spcBef>
                <a:spcPct val="0"/>
              </a:spcBef>
              <a:spcAft>
                <a:spcPct val="0"/>
              </a:spcAft>
              <a:defRPr sz="3900" b="1">
                <a:solidFill>
                  <a:srgbClr val="000066"/>
                </a:solidFill>
                <a:latin typeface="Arial" charset="0"/>
                <a:cs typeface="Arial" charset="0"/>
              </a:defRPr>
            </a:lvl9pPr>
          </a:lstStyle>
          <a:p>
            <a:pPr eaLnBrk="1" hangingPunct="1">
              <a:defRPr/>
            </a:pPr>
            <a:endParaRPr lang="fr-FR" altLang="fr-FR" smtClean="0"/>
          </a:p>
        </p:txBody>
      </p:sp>
      <p:sp>
        <p:nvSpPr>
          <p:cNvPr id="1030" name="Rectangle 6"/>
          <p:cNvSpPr>
            <a:spLocks noChangeArrowheads="1"/>
          </p:cNvSpPr>
          <p:nvPr/>
        </p:nvSpPr>
        <p:spPr bwMode="auto">
          <a:xfrm>
            <a:off x="927100" y="6426200"/>
            <a:ext cx="4248150" cy="431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eaLnBrk="0" hangingPunct="0">
              <a:defRPr sz="3900" b="1">
                <a:solidFill>
                  <a:srgbClr val="000066"/>
                </a:solidFill>
                <a:latin typeface="Arial" charset="0"/>
                <a:cs typeface="Arial" charset="0"/>
              </a:defRPr>
            </a:lvl1pPr>
            <a:lvl2pPr marL="742950" indent="-285750" eaLnBrk="0" hangingPunct="0">
              <a:defRPr sz="3900" b="1">
                <a:solidFill>
                  <a:srgbClr val="000066"/>
                </a:solidFill>
                <a:latin typeface="Arial" charset="0"/>
                <a:cs typeface="Arial" charset="0"/>
              </a:defRPr>
            </a:lvl2pPr>
            <a:lvl3pPr marL="1143000" indent="-228600" eaLnBrk="0" hangingPunct="0">
              <a:defRPr sz="3900" b="1">
                <a:solidFill>
                  <a:srgbClr val="000066"/>
                </a:solidFill>
                <a:latin typeface="Arial" charset="0"/>
                <a:cs typeface="Arial" charset="0"/>
              </a:defRPr>
            </a:lvl3pPr>
            <a:lvl4pPr marL="1600200" indent="-228600" eaLnBrk="0" hangingPunct="0">
              <a:defRPr sz="3900" b="1">
                <a:solidFill>
                  <a:srgbClr val="000066"/>
                </a:solidFill>
                <a:latin typeface="Arial" charset="0"/>
                <a:cs typeface="Arial" charset="0"/>
              </a:defRPr>
            </a:lvl4pPr>
            <a:lvl5pPr marL="2057400" indent="-228600" eaLnBrk="0" hangingPunct="0">
              <a:defRPr sz="3900" b="1">
                <a:solidFill>
                  <a:srgbClr val="000066"/>
                </a:solidFill>
                <a:latin typeface="Arial" charset="0"/>
                <a:cs typeface="Arial" charset="0"/>
              </a:defRPr>
            </a:lvl5pPr>
            <a:lvl6pPr marL="2514600" indent="-228600" rtl="1" eaLnBrk="0" fontAlgn="base" hangingPunct="0">
              <a:spcBef>
                <a:spcPct val="0"/>
              </a:spcBef>
              <a:spcAft>
                <a:spcPct val="0"/>
              </a:spcAft>
              <a:defRPr sz="3900" b="1">
                <a:solidFill>
                  <a:srgbClr val="000066"/>
                </a:solidFill>
                <a:latin typeface="Arial" charset="0"/>
                <a:cs typeface="Arial" charset="0"/>
              </a:defRPr>
            </a:lvl6pPr>
            <a:lvl7pPr marL="2971800" indent="-228600" rtl="1" eaLnBrk="0" fontAlgn="base" hangingPunct="0">
              <a:spcBef>
                <a:spcPct val="0"/>
              </a:spcBef>
              <a:spcAft>
                <a:spcPct val="0"/>
              </a:spcAft>
              <a:defRPr sz="3900" b="1">
                <a:solidFill>
                  <a:srgbClr val="000066"/>
                </a:solidFill>
                <a:latin typeface="Arial" charset="0"/>
                <a:cs typeface="Arial" charset="0"/>
              </a:defRPr>
            </a:lvl7pPr>
            <a:lvl8pPr marL="3429000" indent="-228600" rtl="1" eaLnBrk="0" fontAlgn="base" hangingPunct="0">
              <a:spcBef>
                <a:spcPct val="0"/>
              </a:spcBef>
              <a:spcAft>
                <a:spcPct val="0"/>
              </a:spcAft>
              <a:defRPr sz="3900" b="1">
                <a:solidFill>
                  <a:srgbClr val="000066"/>
                </a:solidFill>
                <a:latin typeface="Arial" charset="0"/>
                <a:cs typeface="Arial" charset="0"/>
              </a:defRPr>
            </a:lvl8pPr>
            <a:lvl9pPr marL="3886200" indent="-228600" rtl="1" eaLnBrk="0" fontAlgn="base" hangingPunct="0">
              <a:spcBef>
                <a:spcPct val="0"/>
              </a:spcBef>
              <a:spcAft>
                <a:spcPct val="0"/>
              </a:spcAft>
              <a:defRPr sz="3900" b="1">
                <a:solidFill>
                  <a:srgbClr val="000066"/>
                </a:solidFill>
                <a:latin typeface="Arial" charset="0"/>
                <a:cs typeface="Arial" charset="0"/>
              </a:defRPr>
            </a:lvl9pPr>
          </a:lstStyle>
          <a:p>
            <a:pPr rtl="0" eaLnBrk="1" hangingPunct="1">
              <a:defRPr/>
            </a:pPr>
            <a:r>
              <a:rPr lang="en-US" altLang="fr-FR" sz="1200" dirty="0" smtClean="0">
                <a:solidFill>
                  <a:srgbClr val="96CCEE"/>
                </a:solidFill>
                <a:latin typeface="Arial Narrow" pitchFamily="34" charset="0"/>
              </a:rPr>
              <a:t>GAVI IRC Briefing</a:t>
            </a:r>
            <a:r>
              <a:rPr lang="en-US" altLang="fr-FR" sz="1200" dirty="0" smtClean="0">
                <a:solidFill>
                  <a:srgbClr val="72BBE8"/>
                </a:solidFill>
                <a:latin typeface="Arial Narrow" pitchFamily="34" charset="0"/>
              </a:rPr>
              <a:t> </a:t>
            </a:r>
            <a:r>
              <a:rPr lang="en-US" altLang="fr-FR" sz="1200" dirty="0" smtClean="0">
                <a:solidFill>
                  <a:srgbClr val="FFFFFF"/>
                </a:solidFill>
                <a:latin typeface="Arial Narrow" pitchFamily="34" charset="0"/>
              </a:rPr>
              <a:t> </a:t>
            </a:r>
            <a:r>
              <a:rPr lang="en-US" altLang="fr-FR" sz="1800" baseline="12000" dirty="0" smtClean="0">
                <a:solidFill>
                  <a:srgbClr val="FFFFFF"/>
                </a:solidFill>
                <a:latin typeface="Arial Narrow" pitchFamily="34" charset="0"/>
              </a:rPr>
              <a:t>|</a:t>
            </a:r>
            <a:r>
              <a:rPr lang="en-US" altLang="fr-FR" sz="1200" dirty="0" smtClean="0">
                <a:solidFill>
                  <a:srgbClr val="96CCEE"/>
                </a:solidFill>
                <a:latin typeface="Arial Narrow" pitchFamily="34" charset="0"/>
              </a:rPr>
              <a:t>  </a:t>
            </a:r>
            <a:fld id="{114E7AA2-26DE-4778-8D9A-8BAB48FFEB87}" type="datetime4">
              <a:rPr lang="en-US" altLang="fr-FR" sz="1200" b="0" smtClean="0">
                <a:solidFill>
                  <a:srgbClr val="96CCEE"/>
                </a:solidFill>
                <a:latin typeface="Arial Narrow" pitchFamily="34" charset="0"/>
              </a:rPr>
              <a:pPr rtl="0" eaLnBrk="1" hangingPunct="1">
                <a:defRPr/>
              </a:pPr>
              <a:t>June 21, 2016</a:t>
            </a:fld>
            <a:endParaRPr lang="en-US" altLang="fr-FR" sz="1200" dirty="0" smtClean="0">
              <a:solidFill>
                <a:srgbClr val="96CCEE"/>
              </a:solidFill>
              <a:latin typeface="Arial Narrow" pitchFamily="34" charset="0"/>
            </a:endParaRPr>
          </a:p>
        </p:txBody>
      </p:sp>
      <p:sp>
        <p:nvSpPr>
          <p:cNvPr id="1031" name="Rectangle 7"/>
          <p:cNvSpPr>
            <a:spLocks noChangeArrowheads="1"/>
          </p:cNvSpPr>
          <p:nvPr/>
        </p:nvSpPr>
        <p:spPr bwMode="auto">
          <a:xfrm>
            <a:off x="360363" y="6399213"/>
            <a:ext cx="355600" cy="331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lvl1pPr eaLnBrk="0" hangingPunct="0">
              <a:defRPr sz="3900" b="1">
                <a:solidFill>
                  <a:srgbClr val="000066"/>
                </a:solidFill>
                <a:latin typeface="Arial" charset="0"/>
                <a:cs typeface="Arial" charset="0"/>
              </a:defRPr>
            </a:lvl1pPr>
            <a:lvl2pPr marL="742950" indent="-285750" eaLnBrk="0" hangingPunct="0">
              <a:defRPr sz="3900" b="1">
                <a:solidFill>
                  <a:srgbClr val="000066"/>
                </a:solidFill>
                <a:latin typeface="Arial" charset="0"/>
                <a:cs typeface="Arial" charset="0"/>
              </a:defRPr>
            </a:lvl2pPr>
            <a:lvl3pPr marL="1143000" indent="-228600" eaLnBrk="0" hangingPunct="0">
              <a:defRPr sz="3900" b="1">
                <a:solidFill>
                  <a:srgbClr val="000066"/>
                </a:solidFill>
                <a:latin typeface="Arial" charset="0"/>
                <a:cs typeface="Arial" charset="0"/>
              </a:defRPr>
            </a:lvl3pPr>
            <a:lvl4pPr marL="1600200" indent="-228600" eaLnBrk="0" hangingPunct="0">
              <a:defRPr sz="3900" b="1">
                <a:solidFill>
                  <a:srgbClr val="000066"/>
                </a:solidFill>
                <a:latin typeface="Arial" charset="0"/>
                <a:cs typeface="Arial" charset="0"/>
              </a:defRPr>
            </a:lvl4pPr>
            <a:lvl5pPr marL="2057400" indent="-228600" eaLnBrk="0" hangingPunct="0">
              <a:defRPr sz="3900" b="1">
                <a:solidFill>
                  <a:srgbClr val="000066"/>
                </a:solidFill>
                <a:latin typeface="Arial" charset="0"/>
                <a:cs typeface="Arial" charset="0"/>
              </a:defRPr>
            </a:lvl5pPr>
            <a:lvl6pPr marL="2514600" indent="-228600" rtl="1" eaLnBrk="0" fontAlgn="base" hangingPunct="0">
              <a:spcBef>
                <a:spcPct val="0"/>
              </a:spcBef>
              <a:spcAft>
                <a:spcPct val="0"/>
              </a:spcAft>
              <a:defRPr sz="3900" b="1">
                <a:solidFill>
                  <a:srgbClr val="000066"/>
                </a:solidFill>
                <a:latin typeface="Arial" charset="0"/>
                <a:cs typeface="Arial" charset="0"/>
              </a:defRPr>
            </a:lvl6pPr>
            <a:lvl7pPr marL="2971800" indent="-228600" rtl="1" eaLnBrk="0" fontAlgn="base" hangingPunct="0">
              <a:spcBef>
                <a:spcPct val="0"/>
              </a:spcBef>
              <a:spcAft>
                <a:spcPct val="0"/>
              </a:spcAft>
              <a:defRPr sz="3900" b="1">
                <a:solidFill>
                  <a:srgbClr val="000066"/>
                </a:solidFill>
                <a:latin typeface="Arial" charset="0"/>
                <a:cs typeface="Arial" charset="0"/>
              </a:defRPr>
            </a:lvl7pPr>
            <a:lvl8pPr marL="3429000" indent="-228600" rtl="1" eaLnBrk="0" fontAlgn="base" hangingPunct="0">
              <a:spcBef>
                <a:spcPct val="0"/>
              </a:spcBef>
              <a:spcAft>
                <a:spcPct val="0"/>
              </a:spcAft>
              <a:defRPr sz="3900" b="1">
                <a:solidFill>
                  <a:srgbClr val="000066"/>
                </a:solidFill>
                <a:latin typeface="Arial" charset="0"/>
                <a:cs typeface="Arial" charset="0"/>
              </a:defRPr>
            </a:lvl8pPr>
            <a:lvl9pPr marL="3886200" indent="-228600" rtl="1" eaLnBrk="0" fontAlgn="base" hangingPunct="0">
              <a:spcBef>
                <a:spcPct val="0"/>
              </a:spcBef>
              <a:spcAft>
                <a:spcPct val="0"/>
              </a:spcAft>
              <a:defRPr sz="3900" b="1">
                <a:solidFill>
                  <a:srgbClr val="000066"/>
                </a:solidFill>
                <a:latin typeface="Arial" charset="0"/>
                <a:cs typeface="Arial" charset="0"/>
              </a:defRPr>
            </a:lvl9pPr>
          </a:lstStyle>
          <a:p>
            <a:pPr algn="r" rtl="0" eaLnBrk="1" hangingPunct="1">
              <a:defRPr/>
            </a:pPr>
            <a:fld id="{29C7AAE1-7C12-41FB-9E5B-5A676FF820D5}" type="slidenum">
              <a:rPr lang="ar-SA" altLang="fr-FR" sz="1500" smtClean="0">
                <a:solidFill>
                  <a:srgbClr val="72BBE8"/>
                </a:solidFill>
                <a:latin typeface="Arial Narrow" pitchFamily="34" charset="0"/>
              </a:rPr>
              <a:pPr algn="r" rtl="0" eaLnBrk="1" hangingPunct="1">
                <a:defRPr/>
              </a:pPr>
              <a:t>‹#›</a:t>
            </a:fld>
            <a:r>
              <a:rPr lang="en-US" altLang="fr-FR" sz="1500" smtClean="0">
                <a:solidFill>
                  <a:srgbClr val="72BBE8"/>
                </a:solidFill>
                <a:latin typeface="Arial Narrow" pitchFamily="34" charset="0"/>
              </a:rPr>
              <a:t> </a:t>
            </a:r>
            <a:r>
              <a:rPr lang="en-US" altLang="fr-FR" sz="2100" baseline="14000" smtClean="0">
                <a:solidFill>
                  <a:srgbClr val="FFFFFF"/>
                </a:solidFill>
                <a:latin typeface="Arial Narrow" pitchFamily="34" charset="0"/>
              </a:rPr>
              <a:t>|</a:t>
            </a:r>
          </a:p>
        </p:txBody>
      </p:sp>
      <p:pic>
        <p:nvPicPr>
          <p:cNvPr id="1032" name="Picture 8" descr="WHO-EN-white-H"/>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6430963" y="6040438"/>
            <a:ext cx="2208212"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81228848"/>
      </p:ext>
    </p:extLst>
  </p:cSld>
  <p:clrMap bg1="lt1" tx1="dk1" bg2="lt2" tx2="dk2" accent1="accent1" accent2="accent2" accent3="accent3" accent4="accent4" accent5="accent5" accent6="accent6" hlink="hlink" folHlink="folHlink"/>
  <p:sldLayoutIdLst>
    <p:sldLayoutId id="2147484157" r:id="rId1"/>
    <p:sldLayoutId id="2147484158" r:id="rId2"/>
    <p:sldLayoutId id="2147484159" r:id="rId3"/>
    <p:sldLayoutId id="2147484160" r:id="rId4"/>
    <p:sldLayoutId id="2147484161" r:id="rId5"/>
    <p:sldLayoutId id="2147484162" r:id="rId6"/>
    <p:sldLayoutId id="2147484163" r:id="rId7"/>
    <p:sldLayoutId id="2147484164" r:id="rId8"/>
    <p:sldLayoutId id="2147484165" r:id="rId9"/>
    <p:sldLayoutId id="2147484166" r:id="rId10"/>
    <p:sldLayoutId id="2147484167" r:id="rId11"/>
    <p:sldLayoutId id="2147484168" r:id="rId12"/>
    <p:sldLayoutId id="2147484169" r:id="rId13"/>
  </p:sldLayoutIdLst>
  <p:txStyles>
    <p:titleStyle>
      <a:lvl1pPr algn="ctr" rtl="0" eaLnBrk="0" fontAlgn="base" hangingPunct="0">
        <a:spcBef>
          <a:spcPct val="0"/>
        </a:spcBef>
        <a:spcAft>
          <a:spcPct val="0"/>
        </a:spcAft>
        <a:defRPr sz="3500" b="1">
          <a:solidFill>
            <a:srgbClr val="000066"/>
          </a:solidFill>
          <a:latin typeface="+mj-lt"/>
          <a:ea typeface="+mj-ea"/>
          <a:cs typeface="+mj-cs"/>
        </a:defRPr>
      </a:lvl1pPr>
      <a:lvl2pPr algn="ctr" rtl="0" eaLnBrk="0" fontAlgn="base" hangingPunct="0">
        <a:spcBef>
          <a:spcPct val="0"/>
        </a:spcBef>
        <a:spcAft>
          <a:spcPct val="0"/>
        </a:spcAft>
        <a:defRPr sz="3500" b="1">
          <a:solidFill>
            <a:srgbClr val="000066"/>
          </a:solidFill>
          <a:latin typeface="Arial" charset="0"/>
          <a:cs typeface="Arial" charset="0"/>
        </a:defRPr>
      </a:lvl2pPr>
      <a:lvl3pPr algn="ctr" rtl="0" eaLnBrk="0" fontAlgn="base" hangingPunct="0">
        <a:spcBef>
          <a:spcPct val="0"/>
        </a:spcBef>
        <a:spcAft>
          <a:spcPct val="0"/>
        </a:spcAft>
        <a:defRPr sz="3500" b="1">
          <a:solidFill>
            <a:srgbClr val="000066"/>
          </a:solidFill>
          <a:latin typeface="Arial" charset="0"/>
          <a:cs typeface="Arial" charset="0"/>
        </a:defRPr>
      </a:lvl3pPr>
      <a:lvl4pPr algn="ctr" rtl="0" eaLnBrk="0" fontAlgn="base" hangingPunct="0">
        <a:spcBef>
          <a:spcPct val="0"/>
        </a:spcBef>
        <a:spcAft>
          <a:spcPct val="0"/>
        </a:spcAft>
        <a:defRPr sz="3500" b="1">
          <a:solidFill>
            <a:srgbClr val="000066"/>
          </a:solidFill>
          <a:latin typeface="Arial" charset="0"/>
          <a:cs typeface="Arial" charset="0"/>
        </a:defRPr>
      </a:lvl4pPr>
      <a:lvl5pPr algn="ctr" rtl="0" eaLnBrk="0" fontAlgn="base" hangingPunct="0">
        <a:spcBef>
          <a:spcPct val="0"/>
        </a:spcBef>
        <a:spcAft>
          <a:spcPct val="0"/>
        </a:spcAft>
        <a:defRPr sz="3500" b="1">
          <a:solidFill>
            <a:srgbClr val="000066"/>
          </a:solidFill>
          <a:latin typeface="Arial" charset="0"/>
          <a:cs typeface="Arial" charset="0"/>
        </a:defRPr>
      </a:lvl5pPr>
      <a:lvl6pPr marL="457200" algn="ctr" rtl="0" fontAlgn="base">
        <a:spcBef>
          <a:spcPct val="0"/>
        </a:spcBef>
        <a:spcAft>
          <a:spcPct val="0"/>
        </a:spcAft>
        <a:defRPr sz="3500" b="1">
          <a:solidFill>
            <a:srgbClr val="000066"/>
          </a:solidFill>
          <a:latin typeface="Arial" charset="0"/>
          <a:cs typeface="Arial" charset="0"/>
        </a:defRPr>
      </a:lvl6pPr>
      <a:lvl7pPr marL="914400" algn="ctr" rtl="0" fontAlgn="base">
        <a:spcBef>
          <a:spcPct val="0"/>
        </a:spcBef>
        <a:spcAft>
          <a:spcPct val="0"/>
        </a:spcAft>
        <a:defRPr sz="3500" b="1">
          <a:solidFill>
            <a:srgbClr val="000066"/>
          </a:solidFill>
          <a:latin typeface="Arial" charset="0"/>
          <a:cs typeface="Arial" charset="0"/>
        </a:defRPr>
      </a:lvl7pPr>
      <a:lvl8pPr marL="1371600" algn="ctr" rtl="0" fontAlgn="base">
        <a:spcBef>
          <a:spcPct val="0"/>
        </a:spcBef>
        <a:spcAft>
          <a:spcPct val="0"/>
        </a:spcAft>
        <a:defRPr sz="3500" b="1">
          <a:solidFill>
            <a:srgbClr val="000066"/>
          </a:solidFill>
          <a:latin typeface="Arial" charset="0"/>
          <a:cs typeface="Arial" charset="0"/>
        </a:defRPr>
      </a:lvl8pPr>
      <a:lvl9pPr marL="1828800" algn="ctr" rtl="0" fontAlgn="base">
        <a:spcBef>
          <a:spcPct val="0"/>
        </a:spcBef>
        <a:spcAft>
          <a:spcPct val="0"/>
        </a:spcAft>
        <a:defRPr sz="3500" b="1">
          <a:solidFill>
            <a:srgbClr val="000066"/>
          </a:solidFill>
          <a:latin typeface="Arial" charset="0"/>
          <a:cs typeface="Arial" charset="0"/>
        </a:defRPr>
      </a:lvl9pPr>
    </p:titleStyle>
    <p:bodyStyle>
      <a:lvl1pPr marL="342900" indent="-342900" algn="l" rtl="0" eaLnBrk="0" fontAlgn="base" hangingPunct="0">
        <a:spcBef>
          <a:spcPct val="80000"/>
        </a:spcBef>
        <a:spcAft>
          <a:spcPct val="0"/>
        </a:spcAft>
        <a:buClr>
          <a:srgbClr val="1E7FB8"/>
        </a:buClr>
        <a:buFont typeface="Wingdings" pitchFamily="2" charset="2"/>
        <a:buChar char="l"/>
        <a:defRPr sz="2500">
          <a:solidFill>
            <a:srgbClr val="000066"/>
          </a:solidFill>
          <a:latin typeface="+mn-lt"/>
          <a:ea typeface="+mn-ea"/>
          <a:cs typeface="+mn-cs"/>
        </a:defRPr>
      </a:lvl1pPr>
      <a:lvl2pPr marL="804863" indent="-280988" algn="l" rtl="0" eaLnBrk="0" fontAlgn="base" hangingPunct="0">
        <a:spcBef>
          <a:spcPct val="20000"/>
        </a:spcBef>
        <a:spcAft>
          <a:spcPct val="0"/>
        </a:spcAft>
        <a:buClr>
          <a:srgbClr val="1E7FB8"/>
        </a:buClr>
        <a:buFont typeface="Arial" charset="0"/>
        <a:buChar char="–"/>
        <a:defRPr sz="2100">
          <a:solidFill>
            <a:srgbClr val="000066"/>
          </a:solidFill>
          <a:latin typeface="+mn-lt"/>
          <a:cs typeface="+mn-cs"/>
        </a:defRPr>
      </a:lvl2pPr>
      <a:lvl3pPr marL="1255713" indent="-269875" algn="l" rtl="0" eaLnBrk="0" fontAlgn="base" hangingPunct="0">
        <a:spcBef>
          <a:spcPct val="20000"/>
        </a:spcBef>
        <a:spcAft>
          <a:spcPct val="0"/>
        </a:spcAft>
        <a:buClr>
          <a:srgbClr val="1E7FB8"/>
        </a:buClr>
        <a:buChar char="•"/>
        <a:defRPr sz="2100">
          <a:solidFill>
            <a:srgbClr val="000066"/>
          </a:solidFill>
          <a:latin typeface="Arial Narrow" pitchFamily="34" charset="0"/>
          <a:cs typeface="+mn-cs"/>
        </a:defRPr>
      </a:lvl3pPr>
      <a:lvl4pPr marL="1663700" indent="-227013" algn="l" rtl="0" eaLnBrk="0" fontAlgn="base" hangingPunct="0">
        <a:spcBef>
          <a:spcPct val="20000"/>
        </a:spcBef>
        <a:spcAft>
          <a:spcPct val="0"/>
        </a:spcAft>
        <a:buClr>
          <a:srgbClr val="1E7FB8"/>
        </a:buClr>
        <a:buChar char="–"/>
        <a:defRPr sz="2100">
          <a:solidFill>
            <a:srgbClr val="000066"/>
          </a:solidFill>
          <a:latin typeface="Arial Narrow" pitchFamily="34" charset="0"/>
          <a:cs typeface="+mn-cs"/>
        </a:defRPr>
      </a:lvl4pPr>
      <a:lvl5pPr marL="1989138" indent="-146050" algn="r" rtl="1" eaLnBrk="0" fontAlgn="base" hangingPunct="0">
        <a:spcBef>
          <a:spcPct val="20000"/>
        </a:spcBef>
        <a:spcAft>
          <a:spcPct val="0"/>
        </a:spcAft>
        <a:buChar char="»"/>
        <a:defRPr sz="2000">
          <a:solidFill>
            <a:srgbClr val="000066"/>
          </a:solidFill>
          <a:latin typeface="+mn-lt"/>
          <a:cs typeface="+mn-cs"/>
        </a:defRPr>
      </a:lvl5pPr>
      <a:lvl6pPr marL="2446338" indent="-146050" algn="r" rtl="1" fontAlgn="base">
        <a:spcBef>
          <a:spcPct val="20000"/>
        </a:spcBef>
        <a:spcAft>
          <a:spcPct val="0"/>
        </a:spcAft>
        <a:buChar char="»"/>
        <a:defRPr sz="2000">
          <a:solidFill>
            <a:srgbClr val="000066"/>
          </a:solidFill>
          <a:latin typeface="+mn-lt"/>
          <a:cs typeface="+mn-cs"/>
        </a:defRPr>
      </a:lvl6pPr>
      <a:lvl7pPr marL="2903538" indent="-146050" algn="r" rtl="1" fontAlgn="base">
        <a:spcBef>
          <a:spcPct val="20000"/>
        </a:spcBef>
        <a:spcAft>
          <a:spcPct val="0"/>
        </a:spcAft>
        <a:buChar char="»"/>
        <a:defRPr sz="2000">
          <a:solidFill>
            <a:srgbClr val="000066"/>
          </a:solidFill>
          <a:latin typeface="+mn-lt"/>
          <a:cs typeface="+mn-cs"/>
        </a:defRPr>
      </a:lvl7pPr>
      <a:lvl8pPr marL="3360738" indent="-146050" algn="r" rtl="1" fontAlgn="base">
        <a:spcBef>
          <a:spcPct val="20000"/>
        </a:spcBef>
        <a:spcAft>
          <a:spcPct val="0"/>
        </a:spcAft>
        <a:buChar char="»"/>
        <a:defRPr sz="2000">
          <a:solidFill>
            <a:srgbClr val="000066"/>
          </a:solidFill>
          <a:latin typeface="+mn-lt"/>
          <a:cs typeface="+mn-cs"/>
        </a:defRPr>
      </a:lvl8pPr>
      <a:lvl9pPr marL="3817938" indent="-146050" algn="r" rtl="1" fontAlgn="base">
        <a:spcBef>
          <a:spcPct val="20000"/>
        </a:spcBef>
        <a:spcAft>
          <a:spcPct val="0"/>
        </a:spcAft>
        <a:buChar char="»"/>
        <a:defRPr sz="2000">
          <a:solidFill>
            <a:srgbClr val="000066"/>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4" name="Rectangle 13"/>
          <p:cNvSpPr/>
          <p:nvPr/>
        </p:nvSpPr>
        <p:spPr bwMode="gray">
          <a:xfrm>
            <a:off x="935038" y="1100645"/>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13" name="Image 12" descr="Logo_suite_50x30.png"/>
          <p:cNvPicPr>
            <a:picLocks noChangeAspect="1"/>
          </p:cNvPicPr>
          <p:nvPr/>
        </p:nvPicPr>
        <p:blipFill>
          <a:blip r:embed="rId22" cstate="print"/>
          <a:stretch>
            <a:fillRect/>
          </a:stretch>
        </p:blipFill>
        <p:spPr bwMode="gray">
          <a:xfrm>
            <a:off x="7344000" y="5779827"/>
            <a:ext cx="1800000" cy="1078173"/>
          </a:xfrm>
          <a:prstGeom prst="rect">
            <a:avLst/>
          </a:prstGeom>
        </p:spPr>
      </p:pic>
      <p:sp>
        <p:nvSpPr>
          <p:cNvPr id="2" name="Espace réservé du titre 1"/>
          <p:cNvSpPr>
            <a:spLocks noGrp="1"/>
          </p:cNvSpPr>
          <p:nvPr>
            <p:ph type="title"/>
          </p:nvPr>
        </p:nvSpPr>
        <p:spPr bwMode="gray">
          <a:xfrm>
            <a:off x="935038" y="1"/>
            <a:ext cx="7345362" cy="1036637"/>
          </a:xfrm>
          <a:prstGeom prst="rect">
            <a:avLst/>
          </a:prstGeom>
        </p:spPr>
        <p:txBody>
          <a:bodyPr vert="horz" lIns="0" tIns="0" rIns="0" bIns="0" rtlCol="0" anchor="b" anchorCtr="0">
            <a:noAutofit/>
          </a:bodyPr>
          <a:lstStyle/>
          <a:p>
            <a:r>
              <a:rPr lang="en-GB" noProof="0" dirty="0" smtClean="0"/>
              <a:t>TITLE</a:t>
            </a:r>
            <a:endParaRPr lang="en-GB" noProof="0" dirty="0"/>
          </a:p>
        </p:txBody>
      </p:sp>
      <p:sp>
        <p:nvSpPr>
          <p:cNvPr id="3" name="Espace réservé du texte 2"/>
          <p:cNvSpPr>
            <a:spLocks noGrp="1"/>
          </p:cNvSpPr>
          <p:nvPr>
            <p:ph type="body" idx="1"/>
          </p:nvPr>
        </p:nvSpPr>
        <p:spPr bwMode="gray">
          <a:xfrm>
            <a:off x="935038" y="1304925"/>
            <a:ext cx="7345362" cy="4716463"/>
          </a:xfrm>
          <a:prstGeom prst="rect">
            <a:avLst/>
          </a:prstGeom>
        </p:spPr>
        <p:txBody>
          <a:bodyPr vert="horz" lIns="0" tIns="0" rIns="0" bIns="0" rtlCol="0" anchor="t" anchorCtr="0">
            <a:noAutofit/>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4" name="Espace réservé de la date 3"/>
          <p:cNvSpPr>
            <a:spLocks noGrp="1"/>
          </p:cNvSpPr>
          <p:nvPr>
            <p:ph type="dt" sz="half" idx="2"/>
          </p:nvPr>
        </p:nvSpPr>
        <p:spPr bwMode="gray">
          <a:xfrm>
            <a:off x="-1" y="6498000"/>
            <a:ext cx="935039" cy="360000"/>
          </a:xfrm>
          <a:prstGeom prst="rect">
            <a:avLst/>
          </a:prstGeom>
        </p:spPr>
        <p:txBody>
          <a:bodyPr vert="horz" lIns="0" tIns="0" rIns="0" bIns="0" rtlCol="0" anchor="t" anchorCtr="0">
            <a:noAutofit/>
          </a:bodyPr>
          <a:lstStyle>
            <a:lvl1pPr algn="l">
              <a:defRPr sz="100">
                <a:solidFill>
                  <a:schemeClr val="bg1">
                    <a:alpha val="0"/>
                  </a:schemeClr>
                </a:solidFill>
              </a:defRPr>
            </a:lvl1pPr>
          </a:lstStyle>
          <a:p>
            <a:pPr rtl="0" fontAlgn="auto">
              <a:spcBef>
                <a:spcPts val="0"/>
              </a:spcBef>
              <a:spcAft>
                <a:spcPts val="0"/>
              </a:spcAft>
            </a:pPr>
            <a:r>
              <a:rPr lang="en-GB" b="0" dirty="0" smtClean="0">
                <a:solidFill>
                  <a:prstClr val="white">
                    <a:alpha val="0"/>
                  </a:prstClr>
                </a:solidFill>
                <a:latin typeface="Arial"/>
                <a:cs typeface="+mn-cs"/>
              </a:rPr>
              <a:t>Date</a:t>
            </a:r>
            <a:endParaRPr lang="en-GB" b="0" dirty="0">
              <a:solidFill>
                <a:prstClr val="white">
                  <a:alpha val="0"/>
                </a:prstClr>
              </a:solidFill>
              <a:latin typeface="Arial"/>
              <a:cs typeface="+mn-cs"/>
            </a:endParaRPr>
          </a:p>
        </p:txBody>
      </p:sp>
      <p:sp>
        <p:nvSpPr>
          <p:cNvPr id="5" name="Espace réservé du pied de page 4"/>
          <p:cNvSpPr>
            <a:spLocks noGrp="1"/>
          </p:cNvSpPr>
          <p:nvPr>
            <p:ph type="ftr" sz="quarter" idx="3"/>
          </p:nvPr>
        </p:nvSpPr>
        <p:spPr bwMode="gray">
          <a:xfrm>
            <a:off x="2412000" y="6498000"/>
            <a:ext cx="4320000" cy="360000"/>
          </a:xfrm>
          <a:prstGeom prst="rect">
            <a:avLst/>
          </a:prstGeom>
        </p:spPr>
        <p:txBody>
          <a:bodyPr vert="horz" lIns="0" tIns="7200" rIns="0" bIns="0" rtlCol="0" anchor="t" anchorCtr="0">
            <a:noAutofit/>
          </a:bodyPr>
          <a:lstStyle>
            <a:lvl1pPr algn="ctr">
              <a:defRPr sz="1000" b="1">
                <a:solidFill>
                  <a:schemeClr val="accent1"/>
                </a:solidFill>
              </a:defRPr>
            </a:lvl1pPr>
          </a:lstStyle>
          <a:p>
            <a:pPr rtl="0" fontAlgn="auto">
              <a:spcBef>
                <a:spcPts val="0"/>
              </a:spcBef>
              <a:spcAft>
                <a:spcPts val="0"/>
              </a:spcAft>
            </a:pPr>
            <a:r>
              <a:rPr lang="en-GB" dirty="0" smtClean="0">
                <a:solidFill>
                  <a:srgbClr val="005CB9"/>
                </a:solidFill>
                <a:latin typeface="Arial"/>
                <a:cs typeface="+mn-cs"/>
              </a:rPr>
              <a:t>#add your hashtag</a:t>
            </a:r>
            <a:endParaRPr lang="en-GB" dirty="0">
              <a:solidFill>
                <a:srgbClr val="005CB9"/>
              </a:solidFill>
              <a:latin typeface="Arial"/>
              <a:cs typeface="+mn-cs"/>
            </a:endParaRPr>
          </a:p>
        </p:txBody>
      </p:sp>
      <p:sp>
        <p:nvSpPr>
          <p:cNvPr id="6" name="Espace réservé du numéro de diapositive 5"/>
          <p:cNvSpPr>
            <a:spLocks noGrp="1"/>
          </p:cNvSpPr>
          <p:nvPr>
            <p:ph type="sldNum" sz="quarter" idx="4"/>
          </p:nvPr>
        </p:nvSpPr>
        <p:spPr bwMode="gray">
          <a:xfrm>
            <a:off x="935038" y="6498000"/>
            <a:ext cx="900112" cy="360000"/>
          </a:xfrm>
          <a:prstGeom prst="rect">
            <a:avLst/>
          </a:prstGeom>
        </p:spPr>
        <p:txBody>
          <a:bodyPr vert="horz" lIns="0" tIns="21600" rIns="0" bIns="0" rtlCol="0" anchor="t" anchorCtr="0">
            <a:noAutofit/>
          </a:bodyPr>
          <a:lstStyle>
            <a:lvl1pPr algn="l">
              <a:defRPr sz="900" b="1">
                <a:solidFill>
                  <a:schemeClr val="tx1"/>
                </a:solidFill>
              </a:defRPr>
            </a:lvl1pPr>
          </a:lstStyle>
          <a:p>
            <a:pPr rtl="0" fontAlgn="auto">
              <a:spcBef>
                <a:spcPts val="0"/>
              </a:spcBef>
              <a:spcAft>
                <a:spcPts val="0"/>
              </a:spcAft>
            </a:pPr>
            <a:fld id="{733122C9-A0B9-462F-8757-0847AD287B63}" type="slidenum">
              <a:rPr lang="en-GB" smtClean="0">
                <a:solidFill>
                  <a:srgbClr val="343434"/>
                </a:solidFill>
                <a:latin typeface="Arial"/>
                <a:cs typeface="+mn-cs"/>
              </a:rPr>
              <a:pPr rtl="0" fontAlgn="auto">
                <a:spcBef>
                  <a:spcPts val="0"/>
                </a:spcBef>
                <a:spcAft>
                  <a:spcPts val="0"/>
                </a:spcAft>
              </a:pPr>
              <a:t>‹#›</a:t>
            </a:fld>
            <a:endParaRPr lang="en-GB" dirty="0">
              <a:solidFill>
                <a:srgbClr val="343434"/>
              </a:solidFill>
              <a:latin typeface="Arial"/>
              <a:cs typeface="+mn-cs"/>
            </a:endParaRPr>
          </a:p>
        </p:txBody>
      </p:sp>
      <p:sp>
        <p:nvSpPr>
          <p:cNvPr id="10" name="Rectangle 9"/>
          <p:cNvSpPr/>
          <p:nvPr/>
        </p:nvSpPr>
        <p:spPr bwMode="gray">
          <a:xfrm>
            <a:off x="7560332" y="6021388"/>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627049091"/>
      </p:ext>
    </p:extLst>
  </p:cSld>
  <p:clrMap bg1="lt1" tx1="dk1" bg2="lt2" tx2="dk2" accent1="accent1" accent2="accent2" accent3="accent3" accent4="accent4" accent5="accent5" accent6="accent6" hlink="hlink" folHlink="folHlink"/>
  <p:sldLayoutIdLst>
    <p:sldLayoutId id="2147484171" r:id="rId1"/>
    <p:sldLayoutId id="2147484172" r:id="rId2"/>
    <p:sldLayoutId id="2147484173" r:id="rId3"/>
    <p:sldLayoutId id="2147484174" r:id="rId4"/>
    <p:sldLayoutId id="2147484175" r:id="rId5"/>
    <p:sldLayoutId id="2147484176" r:id="rId6"/>
    <p:sldLayoutId id="2147484177" r:id="rId7"/>
    <p:sldLayoutId id="2147484178" r:id="rId8"/>
    <p:sldLayoutId id="2147484179" r:id="rId9"/>
    <p:sldLayoutId id="2147484180" r:id="rId10"/>
    <p:sldLayoutId id="2147484181" r:id="rId11"/>
    <p:sldLayoutId id="2147484182" r:id="rId12"/>
    <p:sldLayoutId id="2147484183" r:id="rId13"/>
    <p:sldLayoutId id="2147484184" r:id="rId14"/>
    <p:sldLayoutId id="2147484185" r:id="rId15"/>
    <p:sldLayoutId id="2147484186" r:id="rId16"/>
    <p:sldLayoutId id="2147484187" r:id="rId17"/>
    <p:sldLayoutId id="2147484188" r:id="rId18"/>
    <p:sldLayoutId id="2147484341" r:id="rId19"/>
    <p:sldLayoutId id="2147484342" r:id="rId20"/>
  </p:sldLayoutIdLst>
  <p:hf hdr="0" dt="0"/>
  <p:txStyles>
    <p:titleStyle>
      <a:lvl1pPr algn="l" defTabSz="914400" rtl="0" eaLnBrk="1" latinLnBrk="0" hangingPunct="1">
        <a:lnSpc>
          <a:spcPct val="90000"/>
        </a:lnSpc>
        <a:spcBef>
          <a:spcPct val="0"/>
        </a:spcBef>
        <a:buNone/>
        <a:defRPr sz="2800" b="0" kern="1200" cap="none" baseline="0">
          <a:solidFill>
            <a:schemeClr val="accent1"/>
          </a:solidFill>
          <a:latin typeface="+mj-lt"/>
          <a:ea typeface="+mj-ea"/>
          <a:cs typeface="+mj-cs"/>
        </a:defRPr>
      </a:lvl1pPr>
    </p:titleStyle>
    <p:bodyStyle>
      <a:lvl1pPr marL="0" indent="0" algn="l" defTabSz="914400" rtl="0" eaLnBrk="1" latinLnBrk="0" hangingPunct="1">
        <a:lnSpc>
          <a:spcPct val="110000"/>
        </a:lnSpc>
        <a:spcBef>
          <a:spcPts val="0"/>
        </a:spcBef>
        <a:buFont typeface="Arial" pitchFamily="34" charset="0"/>
        <a:buNone/>
        <a:defRPr sz="2000" b="1" kern="1200">
          <a:solidFill>
            <a:schemeClr val="accent1"/>
          </a:solidFill>
          <a:latin typeface="+mn-lt"/>
          <a:ea typeface="+mn-ea"/>
          <a:cs typeface="+mn-cs"/>
        </a:defRPr>
      </a:lvl1pPr>
      <a:lvl2pPr marL="324000" indent="-180000" algn="l" defTabSz="914400" rtl="0" eaLnBrk="1" latinLnBrk="0" hangingPunct="1">
        <a:lnSpc>
          <a:spcPct val="100000"/>
        </a:lnSpc>
        <a:spcBef>
          <a:spcPts val="300"/>
        </a:spcBef>
        <a:buClr>
          <a:schemeClr val="accent3"/>
        </a:buClr>
        <a:buFont typeface="Arial" pitchFamily="34" charset="0"/>
        <a:buChar char="•"/>
        <a:defRPr sz="1800" b="1" kern="1200">
          <a:solidFill>
            <a:schemeClr val="tx1"/>
          </a:solidFill>
          <a:latin typeface="+mn-lt"/>
          <a:ea typeface="+mn-ea"/>
          <a:cs typeface="+mn-cs"/>
        </a:defRPr>
      </a:lvl2pPr>
      <a:lvl3pPr marL="504000" indent="-180000" algn="l" defTabSz="914400" rtl="0" eaLnBrk="1" latinLnBrk="0" hangingPunct="1">
        <a:lnSpc>
          <a:spcPct val="100000"/>
        </a:lnSpc>
        <a:spcBef>
          <a:spcPts val="300"/>
        </a:spcBef>
        <a:buSzPct val="100000"/>
        <a:buFont typeface="Arial" pitchFamily="34" charset="0"/>
        <a:buChar char="•"/>
        <a:defRPr sz="1600" b="0" kern="1200">
          <a:solidFill>
            <a:schemeClr val="tx1"/>
          </a:solidFill>
          <a:latin typeface="+mn-lt"/>
          <a:ea typeface="+mn-ea"/>
          <a:cs typeface="+mn-cs"/>
        </a:defRPr>
      </a:lvl3pPr>
      <a:lvl4pPr marL="504000" indent="0" algn="l" defTabSz="914400" rtl="0" eaLnBrk="1" latinLnBrk="0" hangingPunct="1">
        <a:lnSpc>
          <a:spcPct val="100000"/>
        </a:lnSpc>
        <a:spcBef>
          <a:spcPts val="300"/>
        </a:spcBef>
        <a:buSzPct val="100000"/>
        <a:buFont typeface="Arial" pitchFamily="34" charset="0"/>
        <a:buNone/>
        <a:defRPr sz="1600" kern="1200">
          <a:solidFill>
            <a:schemeClr val="tx1"/>
          </a:solidFill>
          <a:latin typeface="+mn-lt"/>
          <a:ea typeface="+mn-ea"/>
          <a:cs typeface="+mn-cs"/>
        </a:defRPr>
      </a:lvl4pPr>
      <a:lvl5pPr marL="684000" indent="-180000" algn="l" defTabSz="914400" rtl="0" eaLnBrk="1" latinLnBrk="0" hangingPunct="1">
        <a:lnSpc>
          <a:spcPct val="100000"/>
        </a:lnSpc>
        <a:spcBef>
          <a:spcPts val="300"/>
        </a:spcBef>
        <a:buSzPct val="100000"/>
        <a:buFont typeface="Arial" pitchFamily="34" charset="0"/>
        <a:buChar char="•"/>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4" name="Rectangle 13"/>
          <p:cNvSpPr/>
          <p:nvPr/>
        </p:nvSpPr>
        <p:spPr bwMode="gray">
          <a:xfrm>
            <a:off x="935038" y="1100645"/>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pic>
        <p:nvPicPr>
          <p:cNvPr id="13" name="Image 12" descr="Logo_suite_50x30.png"/>
          <p:cNvPicPr>
            <a:picLocks noChangeAspect="1"/>
          </p:cNvPicPr>
          <p:nvPr/>
        </p:nvPicPr>
        <p:blipFill>
          <a:blip r:embed="rId20" cstate="print"/>
          <a:stretch>
            <a:fillRect/>
          </a:stretch>
        </p:blipFill>
        <p:spPr bwMode="gray">
          <a:xfrm>
            <a:off x="7344000" y="5779827"/>
            <a:ext cx="1800000" cy="1078173"/>
          </a:xfrm>
          <a:prstGeom prst="rect">
            <a:avLst/>
          </a:prstGeom>
        </p:spPr>
      </p:pic>
      <p:sp>
        <p:nvSpPr>
          <p:cNvPr id="2" name="Espace réservé du titre 1"/>
          <p:cNvSpPr>
            <a:spLocks noGrp="1"/>
          </p:cNvSpPr>
          <p:nvPr>
            <p:ph type="title"/>
          </p:nvPr>
        </p:nvSpPr>
        <p:spPr bwMode="gray">
          <a:xfrm>
            <a:off x="935038" y="1"/>
            <a:ext cx="7345362" cy="1036637"/>
          </a:xfrm>
          <a:prstGeom prst="rect">
            <a:avLst/>
          </a:prstGeom>
        </p:spPr>
        <p:txBody>
          <a:bodyPr vert="horz" lIns="0" tIns="0" rIns="0" bIns="0" rtlCol="0" anchor="b" anchorCtr="0">
            <a:noAutofit/>
          </a:bodyPr>
          <a:lstStyle/>
          <a:p>
            <a:r>
              <a:rPr lang="en-GB" noProof="0" dirty="0" smtClean="0"/>
              <a:t>TITLE</a:t>
            </a:r>
            <a:endParaRPr lang="en-GB" noProof="0" dirty="0"/>
          </a:p>
        </p:txBody>
      </p:sp>
      <p:sp>
        <p:nvSpPr>
          <p:cNvPr id="3" name="Espace réservé du texte 2"/>
          <p:cNvSpPr>
            <a:spLocks noGrp="1"/>
          </p:cNvSpPr>
          <p:nvPr>
            <p:ph type="body" idx="1"/>
          </p:nvPr>
        </p:nvSpPr>
        <p:spPr bwMode="gray">
          <a:xfrm>
            <a:off x="935038" y="1304925"/>
            <a:ext cx="7345362" cy="4716463"/>
          </a:xfrm>
          <a:prstGeom prst="rect">
            <a:avLst/>
          </a:prstGeom>
        </p:spPr>
        <p:txBody>
          <a:bodyPr vert="horz" lIns="0" tIns="0" rIns="0" bIns="0" rtlCol="0" anchor="t" anchorCtr="0">
            <a:noAutofit/>
          </a:bodyPr>
          <a:lstStyle/>
          <a:p>
            <a:pPr lvl="0"/>
            <a:r>
              <a:rPr lang="en-GB" noProof="0" dirty="0" smtClean="0"/>
              <a:t>Text level 1</a:t>
            </a:r>
          </a:p>
          <a:p>
            <a:pPr lvl="1"/>
            <a:r>
              <a:rPr lang="en-GB" noProof="0" dirty="0" smtClean="0"/>
              <a:t>Text level 2</a:t>
            </a:r>
          </a:p>
          <a:p>
            <a:pPr lvl="2"/>
            <a:r>
              <a:rPr lang="en-GB" noProof="0" dirty="0" smtClean="0"/>
              <a:t>Text level 3</a:t>
            </a:r>
          </a:p>
          <a:p>
            <a:pPr lvl="3"/>
            <a:r>
              <a:rPr lang="en-GB" noProof="0" dirty="0" smtClean="0"/>
              <a:t>Text level 4</a:t>
            </a:r>
          </a:p>
          <a:p>
            <a:pPr lvl="4"/>
            <a:r>
              <a:rPr lang="en-GB" noProof="0" dirty="0" smtClean="0"/>
              <a:t>Text level 5</a:t>
            </a:r>
            <a:endParaRPr lang="en-GB" noProof="0" dirty="0"/>
          </a:p>
        </p:txBody>
      </p:sp>
      <p:sp>
        <p:nvSpPr>
          <p:cNvPr id="4" name="Espace réservé de la date 3"/>
          <p:cNvSpPr>
            <a:spLocks noGrp="1"/>
          </p:cNvSpPr>
          <p:nvPr>
            <p:ph type="dt" sz="half" idx="2"/>
          </p:nvPr>
        </p:nvSpPr>
        <p:spPr bwMode="gray">
          <a:xfrm>
            <a:off x="-1" y="6498000"/>
            <a:ext cx="935039" cy="360000"/>
          </a:xfrm>
          <a:prstGeom prst="rect">
            <a:avLst/>
          </a:prstGeom>
        </p:spPr>
        <p:txBody>
          <a:bodyPr vert="horz" lIns="0" tIns="0" rIns="0" bIns="0" rtlCol="0" anchor="t" anchorCtr="0">
            <a:noAutofit/>
          </a:bodyPr>
          <a:lstStyle>
            <a:lvl1pPr algn="l">
              <a:defRPr sz="100">
                <a:solidFill>
                  <a:schemeClr val="bg1">
                    <a:alpha val="0"/>
                  </a:schemeClr>
                </a:solidFill>
              </a:defRPr>
            </a:lvl1pPr>
          </a:lstStyle>
          <a:p>
            <a:pPr rtl="0" fontAlgn="auto">
              <a:spcBef>
                <a:spcPts val="0"/>
              </a:spcBef>
              <a:spcAft>
                <a:spcPts val="0"/>
              </a:spcAft>
            </a:pPr>
            <a:r>
              <a:rPr lang="en-GB" b="0" dirty="0" smtClean="0">
                <a:solidFill>
                  <a:prstClr val="white">
                    <a:alpha val="0"/>
                  </a:prstClr>
                </a:solidFill>
                <a:latin typeface="Arial"/>
                <a:cs typeface="+mn-cs"/>
              </a:rPr>
              <a:t>Date</a:t>
            </a:r>
            <a:endParaRPr lang="en-GB" b="0" dirty="0">
              <a:solidFill>
                <a:prstClr val="white">
                  <a:alpha val="0"/>
                </a:prstClr>
              </a:solidFill>
              <a:latin typeface="Arial"/>
              <a:cs typeface="+mn-cs"/>
            </a:endParaRPr>
          </a:p>
        </p:txBody>
      </p:sp>
      <p:sp>
        <p:nvSpPr>
          <p:cNvPr id="5" name="Espace réservé du pied de page 4"/>
          <p:cNvSpPr>
            <a:spLocks noGrp="1"/>
          </p:cNvSpPr>
          <p:nvPr>
            <p:ph type="ftr" sz="quarter" idx="3"/>
          </p:nvPr>
        </p:nvSpPr>
        <p:spPr bwMode="gray">
          <a:xfrm>
            <a:off x="2412000" y="6498000"/>
            <a:ext cx="4320000" cy="360000"/>
          </a:xfrm>
          <a:prstGeom prst="rect">
            <a:avLst/>
          </a:prstGeom>
        </p:spPr>
        <p:txBody>
          <a:bodyPr vert="horz" lIns="0" tIns="7200" rIns="0" bIns="0" rtlCol="0" anchor="t" anchorCtr="0">
            <a:noAutofit/>
          </a:bodyPr>
          <a:lstStyle>
            <a:lvl1pPr algn="ctr">
              <a:defRPr sz="1000" b="1">
                <a:solidFill>
                  <a:schemeClr val="accent1"/>
                </a:solidFill>
              </a:defRPr>
            </a:lvl1pPr>
          </a:lstStyle>
          <a:p>
            <a:pPr rtl="0" fontAlgn="auto">
              <a:spcBef>
                <a:spcPts val="0"/>
              </a:spcBef>
              <a:spcAft>
                <a:spcPts val="0"/>
              </a:spcAft>
            </a:pPr>
            <a:r>
              <a:rPr lang="en-GB" dirty="0" smtClean="0">
                <a:solidFill>
                  <a:srgbClr val="005CB9"/>
                </a:solidFill>
                <a:latin typeface="Arial"/>
                <a:cs typeface="+mn-cs"/>
              </a:rPr>
              <a:t>#add your hashtag</a:t>
            </a:r>
            <a:endParaRPr lang="en-GB" dirty="0">
              <a:solidFill>
                <a:srgbClr val="005CB9"/>
              </a:solidFill>
              <a:latin typeface="Arial"/>
              <a:cs typeface="+mn-cs"/>
            </a:endParaRPr>
          </a:p>
        </p:txBody>
      </p:sp>
      <p:sp>
        <p:nvSpPr>
          <p:cNvPr id="6" name="Espace réservé du numéro de diapositive 5"/>
          <p:cNvSpPr>
            <a:spLocks noGrp="1"/>
          </p:cNvSpPr>
          <p:nvPr>
            <p:ph type="sldNum" sz="quarter" idx="4"/>
          </p:nvPr>
        </p:nvSpPr>
        <p:spPr bwMode="gray">
          <a:xfrm>
            <a:off x="935038" y="6498000"/>
            <a:ext cx="900112" cy="360000"/>
          </a:xfrm>
          <a:prstGeom prst="rect">
            <a:avLst/>
          </a:prstGeom>
        </p:spPr>
        <p:txBody>
          <a:bodyPr vert="horz" lIns="0" tIns="21600" rIns="0" bIns="0" rtlCol="0" anchor="t" anchorCtr="0">
            <a:noAutofit/>
          </a:bodyPr>
          <a:lstStyle>
            <a:lvl1pPr algn="l">
              <a:defRPr sz="900" b="1">
                <a:solidFill>
                  <a:schemeClr val="tx1"/>
                </a:solidFill>
              </a:defRPr>
            </a:lvl1pPr>
          </a:lstStyle>
          <a:p>
            <a:pPr rtl="0" fontAlgn="auto">
              <a:spcBef>
                <a:spcPts val="0"/>
              </a:spcBef>
              <a:spcAft>
                <a:spcPts val="0"/>
              </a:spcAft>
            </a:pPr>
            <a:fld id="{733122C9-A0B9-462F-8757-0847AD287B63}" type="slidenum">
              <a:rPr lang="en-GB" smtClean="0">
                <a:solidFill>
                  <a:srgbClr val="343434"/>
                </a:solidFill>
                <a:latin typeface="Arial"/>
                <a:cs typeface="+mn-cs"/>
              </a:rPr>
              <a:pPr rtl="0" fontAlgn="auto">
                <a:spcBef>
                  <a:spcPts val="0"/>
                </a:spcBef>
                <a:spcAft>
                  <a:spcPts val="0"/>
                </a:spcAft>
              </a:pPr>
              <a:t>‹#›</a:t>
            </a:fld>
            <a:endParaRPr lang="en-GB" dirty="0">
              <a:solidFill>
                <a:srgbClr val="343434"/>
              </a:solidFill>
              <a:latin typeface="Arial"/>
              <a:cs typeface="+mn-cs"/>
            </a:endParaRPr>
          </a:p>
        </p:txBody>
      </p:sp>
      <p:sp>
        <p:nvSpPr>
          <p:cNvPr id="10" name="Rectangle 9"/>
          <p:cNvSpPr/>
          <p:nvPr/>
        </p:nvSpPr>
        <p:spPr bwMode="gray">
          <a:xfrm>
            <a:off x="7560332" y="6021388"/>
            <a:ext cx="1583668" cy="2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spcBef>
                <a:spcPts val="0"/>
              </a:spcBef>
              <a:spcAft>
                <a:spcPts val="0"/>
              </a:spcAft>
            </a:pPr>
            <a:endParaRPr lang="en-GB" sz="1800" b="0" dirty="0">
              <a:solidFill>
                <a:prstClr val="white"/>
              </a:solidFill>
            </a:endParaRPr>
          </a:p>
        </p:txBody>
      </p:sp>
    </p:spTree>
    <p:extLst>
      <p:ext uri="{BB962C8B-B14F-4D97-AF65-F5344CB8AC3E}">
        <p14:creationId xmlns:p14="http://schemas.microsoft.com/office/powerpoint/2010/main" val="620655227"/>
      </p:ext>
    </p:extLst>
  </p:cSld>
  <p:clrMap bg1="lt1" tx1="dk1" bg2="lt2" tx2="dk2" accent1="accent1" accent2="accent2" accent3="accent3" accent4="accent4" accent5="accent5" accent6="accent6" hlink="hlink" folHlink="folHlink"/>
  <p:sldLayoutIdLst>
    <p:sldLayoutId id="2147484190" r:id="rId1"/>
    <p:sldLayoutId id="2147484191" r:id="rId2"/>
    <p:sldLayoutId id="2147484192" r:id="rId3"/>
    <p:sldLayoutId id="2147484193" r:id="rId4"/>
    <p:sldLayoutId id="2147484194" r:id="rId5"/>
    <p:sldLayoutId id="2147484195" r:id="rId6"/>
    <p:sldLayoutId id="2147484196" r:id="rId7"/>
    <p:sldLayoutId id="2147484197" r:id="rId8"/>
    <p:sldLayoutId id="2147484198" r:id="rId9"/>
    <p:sldLayoutId id="2147484199" r:id="rId10"/>
    <p:sldLayoutId id="2147484200" r:id="rId11"/>
    <p:sldLayoutId id="2147484201" r:id="rId12"/>
    <p:sldLayoutId id="2147484202" r:id="rId13"/>
    <p:sldLayoutId id="2147484203" r:id="rId14"/>
    <p:sldLayoutId id="2147484204" r:id="rId15"/>
    <p:sldLayoutId id="2147484205" r:id="rId16"/>
    <p:sldLayoutId id="2147484206" r:id="rId17"/>
    <p:sldLayoutId id="2147484207" r:id="rId18"/>
  </p:sldLayoutIdLst>
  <p:hf hdr="0" dt="0"/>
  <p:txStyles>
    <p:titleStyle>
      <a:lvl1pPr algn="l" defTabSz="914400" rtl="0" eaLnBrk="1" latinLnBrk="0" hangingPunct="1">
        <a:lnSpc>
          <a:spcPct val="90000"/>
        </a:lnSpc>
        <a:spcBef>
          <a:spcPct val="0"/>
        </a:spcBef>
        <a:buNone/>
        <a:defRPr sz="2800" b="0" kern="1200" cap="none" baseline="0">
          <a:solidFill>
            <a:schemeClr val="accent1"/>
          </a:solidFill>
          <a:latin typeface="+mj-lt"/>
          <a:ea typeface="+mj-ea"/>
          <a:cs typeface="+mj-cs"/>
        </a:defRPr>
      </a:lvl1pPr>
    </p:titleStyle>
    <p:bodyStyle>
      <a:lvl1pPr marL="0" indent="0" algn="l" defTabSz="914400" rtl="0" eaLnBrk="1" latinLnBrk="0" hangingPunct="1">
        <a:lnSpc>
          <a:spcPct val="110000"/>
        </a:lnSpc>
        <a:spcBef>
          <a:spcPts val="0"/>
        </a:spcBef>
        <a:buFont typeface="Arial" pitchFamily="34" charset="0"/>
        <a:buNone/>
        <a:defRPr sz="2000" b="1" kern="1200">
          <a:solidFill>
            <a:schemeClr val="accent1"/>
          </a:solidFill>
          <a:latin typeface="+mn-lt"/>
          <a:ea typeface="+mn-ea"/>
          <a:cs typeface="+mn-cs"/>
        </a:defRPr>
      </a:lvl1pPr>
      <a:lvl2pPr marL="324000" indent="-180000" algn="l" defTabSz="914400" rtl="0" eaLnBrk="1" latinLnBrk="0" hangingPunct="1">
        <a:lnSpc>
          <a:spcPct val="100000"/>
        </a:lnSpc>
        <a:spcBef>
          <a:spcPts val="300"/>
        </a:spcBef>
        <a:buClr>
          <a:schemeClr val="accent3"/>
        </a:buClr>
        <a:buFont typeface="Arial" pitchFamily="34" charset="0"/>
        <a:buChar char="•"/>
        <a:defRPr sz="1800" b="1" kern="1200">
          <a:solidFill>
            <a:schemeClr val="tx1"/>
          </a:solidFill>
          <a:latin typeface="+mn-lt"/>
          <a:ea typeface="+mn-ea"/>
          <a:cs typeface="+mn-cs"/>
        </a:defRPr>
      </a:lvl2pPr>
      <a:lvl3pPr marL="504000" indent="-180000" algn="l" defTabSz="914400" rtl="0" eaLnBrk="1" latinLnBrk="0" hangingPunct="1">
        <a:lnSpc>
          <a:spcPct val="100000"/>
        </a:lnSpc>
        <a:spcBef>
          <a:spcPts val="300"/>
        </a:spcBef>
        <a:buSzPct val="100000"/>
        <a:buFont typeface="Arial" pitchFamily="34" charset="0"/>
        <a:buChar char="•"/>
        <a:defRPr sz="1600" b="0" kern="1200">
          <a:solidFill>
            <a:schemeClr val="tx1"/>
          </a:solidFill>
          <a:latin typeface="+mn-lt"/>
          <a:ea typeface="+mn-ea"/>
          <a:cs typeface="+mn-cs"/>
        </a:defRPr>
      </a:lvl3pPr>
      <a:lvl4pPr marL="504000" indent="0" algn="l" defTabSz="914400" rtl="0" eaLnBrk="1" latinLnBrk="0" hangingPunct="1">
        <a:lnSpc>
          <a:spcPct val="100000"/>
        </a:lnSpc>
        <a:spcBef>
          <a:spcPts val="300"/>
        </a:spcBef>
        <a:buSzPct val="100000"/>
        <a:buFont typeface="Arial" pitchFamily="34" charset="0"/>
        <a:buNone/>
        <a:defRPr sz="1600" kern="1200">
          <a:solidFill>
            <a:schemeClr val="tx1"/>
          </a:solidFill>
          <a:latin typeface="+mn-lt"/>
          <a:ea typeface="+mn-ea"/>
          <a:cs typeface="+mn-cs"/>
        </a:defRPr>
      </a:lvl4pPr>
      <a:lvl5pPr marL="684000" indent="-180000" algn="l" defTabSz="914400" rtl="0" eaLnBrk="1" latinLnBrk="0" hangingPunct="1">
        <a:lnSpc>
          <a:spcPct val="100000"/>
        </a:lnSpc>
        <a:spcBef>
          <a:spcPts val="300"/>
        </a:spcBef>
        <a:buSzPct val="100000"/>
        <a:buFont typeface="Arial" pitchFamily="34" charset="0"/>
        <a:buChar char="•"/>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17.xml"/></Relationships>
</file>

<file path=ppt/slides/_rels/slide1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0.xml"/><Relationship Id="rId1" Type="http://schemas.openxmlformats.org/officeDocument/2006/relationships/slideLayout" Target="../slideLayouts/slideLayout50.xml"/><Relationship Id="rId6" Type="http://schemas.openxmlformats.org/officeDocument/2006/relationships/image" Target="../media/image35.png"/><Relationship Id="rId5" Type="http://schemas.openxmlformats.org/officeDocument/2006/relationships/image" Target="../media/image34.jpeg"/><Relationship Id="rId4" Type="http://schemas.openxmlformats.org/officeDocument/2006/relationships/image" Target="../media/image33.png"/></Relationships>
</file>

<file path=ppt/slides/_rels/slide1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1.xml"/><Relationship Id="rId1" Type="http://schemas.openxmlformats.org/officeDocument/2006/relationships/slideLayout" Target="../slideLayouts/slideLayout47.xml"/></Relationships>
</file>

<file path=ppt/slides/_rels/slide12.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2.xml"/><Relationship Id="rId1" Type="http://schemas.openxmlformats.org/officeDocument/2006/relationships/slideLayout" Target="../slideLayouts/slideLayout50.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8.png"/></Relationships>
</file>

<file path=ppt/slides/_rels/slide1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3.xml"/><Relationship Id="rId1" Type="http://schemas.openxmlformats.org/officeDocument/2006/relationships/slideLayout" Target="../slideLayouts/slideLayout48.xml"/><Relationship Id="rId6" Type="http://schemas.openxmlformats.org/officeDocument/2006/relationships/image" Target="../media/image44.png"/><Relationship Id="rId5" Type="http://schemas.openxmlformats.org/officeDocument/2006/relationships/image" Target="../media/image43.png"/><Relationship Id="rId4" Type="http://schemas.openxmlformats.org/officeDocument/2006/relationships/image" Target="../media/image42.png"/></Relationships>
</file>

<file path=ppt/slides/_rels/slide14.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45.png"/><Relationship Id="rId7" Type="http://schemas.openxmlformats.org/officeDocument/2006/relationships/image" Target="../media/image49.png"/><Relationship Id="rId2" Type="http://schemas.openxmlformats.org/officeDocument/2006/relationships/notesSlide" Target="../notesSlides/notesSlide14.xml"/><Relationship Id="rId1" Type="http://schemas.openxmlformats.org/officeDocument/2006/relationships/slideLayout" Target="../slideLayouts/slideLayout48.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46.png"/><Relationship Id="rId9" Type="http://schemas.openxmlformats.org/officeDocument/2006/relationships/image" Target="../media/image51.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8.xml"/></Relationships>
</file>

<file path=ppt/slides/_rels/slide1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6.xml"/><Relationship Id="rId1" Type="http://schemas.openxmlformats.org/officeDocument/2006/relationships/slideLayout" Target="../slideLayouts/slideLayout50.xml"/><Relationship Id="rId4" Type="http://schemas.openxmlformats.org/officeDocument/2006/relationships/image" Target="../media/image53.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81.xml"/></Relationships>
</file>

<file path=ppt/slides/_rels/slide1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8.xml"/><Relationship Id="rId1" Type="http://schemas.openxmlformats.org/officeDocument/2006/relationships/slideLayout" Target="../slideLayouts/slideLayout96.xml"/><Relationship Id="rId5" Type="http://schemas.openxmlformats.org/officeDocument/2006/relationships/image" Target="../media/image55.png"/><Relationship Id="rId4" Type="http://schemas.openxmlformats.org/officeDocument/2006/relationships/chart" Target="../charts/chart1.xml"/></Relationships>
</file>

<file path=ppt/slides/_rels/slide1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9.xml"/><Relationship Id="rId1" Type="http://schemas.openxmlformats.org/officeDocument/2006/relationships/slideLayout" Target="../slideLayouts/slideLayout4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8.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81.xml"/></Relationships>
</file>

<file path=ppt/slides/_rels/slide21.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1.xml"/><Relationship Id="rId1" Type="http://schemas.openxmlformats.org/officeDocument/2006/relationships/slideLayout" Target="../slideLayouts/slideLayout96.xml"/></Relationships>
</file>

<file path=ppt/slides/_rels/slide2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22.xml"/><Relationship Id="rId1" Type="http://schemas.openxmlformats.org/officeDocument/2006/relationships/slideLayout" Target="../slideLayouts/slideLayout84.xml"/></Relationships>
</file>

<file path=ppt/slides/_rels/slide23.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3.xml"/><Relationship Id="rId1" Type="http://schemas.openxmlformats.org/officeDocument/2006/relationships/slideLayout" Target="../slideLayouts/slideLayout96.xml"/></Relationships>
</file>

<file path=ppt/slides/_rels/slide24.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24.xml"/><Relationship Id="rId1" Type="http://schemas.openxmlformats.org/officeDocument/2006/relationships/slideLayout" Target="../slideLayouts/slideLayout84.xml"/></Relationships>
</file>

<file path=ppt/slides/_rels/slide25.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25.xml"/><Relationship Id="rId1" Type="http://schemas.openxmlformats.org/officeDocument/2006/relationships/slideLayout" Target="../slideLayouts/slideLayout96.xml"/></Relationships>
</file>

<file path=ppt/slides/_rels/slide2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6.xml"/><Relationship Id="rId1" Type="http://schemas.openxmlformats.org/officeDocument/2006/relationships/slideLayout" Target="../slideLayouts/slideLayout84.xml"/></Relationships>
</file>

<file path=ppt/slides/_rels/slide27.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7.xml"/><Relationship Id="rId1" Type="http://schemas.openxmlformats.org/officeDocument/2006/relationships/slideLayout" Target="../slideLayouts/slideLayout96.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81.xml"/></Relationships>
</file>

<file path=ppt/slides/_rels/slide2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9.xml"/><Relationship Id="rId1" Type="http://schemas.openxmlformats.org/officeDocument/2006/relationships/slideLayout" Target="../slideLayouts/slideLayout96.xml"/></Relationships>
</file>

<file path=ppt/slides/_rels/slide3.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3.xml"/><Relationship Id="rId1" Type="http://schemas.openxmlformats.org/officeDocument/2006/relationships/slideLayout" Target="../slideLayouts/slideLayout4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9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9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96.xml"/></Relationships>
</file>

<file path=ppt/slides/_rels/slide33.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3.xml"/><Relationship Id="rId1" Type="http://schemas.openxmlformats.org/officeDocument/2006/relationships/slideLayout" Target="../slideLayouts/slideLayout11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1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16.xml"/></Relationships>
</file>

<file path=ppt/slides/_rels/slide3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6.xml"/><Relationship Id="rId1" Type="http://schemas.openxmlformats.org/officeDocument/2006/relationships/slideLayout" Target="../slideLayouts/slideLayout116.xml"/></Relationships>
</file>

<file path=ppt/slides/_rels/slide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4.xml"/><Relationship Id="rId1" Type="http://schemas.openxmlformats.org/officeDocument/2006/relationships/slideLayout" Target="../slideLayouts/slideLayout50.xml"/></Relationships>
</file>

<file path=ppt/slides/_rels/slide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5.xml"/><Relationship Id="rId1" Type="http://schemas.openxmlformats.org/officeDocument/2006/relationships/slideLayout" Target="../slideLayouts/slideLayout50.xml"/></Relationships>
</file>

<file path=ppt/slides/_rels/slide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6.xml"/><Relationship Id="rId1" Type="http://schemas.openxmlformats.org/officeDocument/2006/relationships/slideLayout" Target="../slideLayouts/slideLayout47.xml"/></Relationships>
</file>

<file path=ppt/slides/_rels/slide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7.xml"/><Relationship Id="rId1" Type="http://schemas.openxmlformats.org/officeDocument/2006/relationships/slideLayout" Target="../slideLayouts/slideLayout48.xml"/></Relationships>
</file>

<file path=ppt/slides/_rels/slide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8.xml"/><Relationship Id="rId1" Type="http://schemas.openxmlformats.org/officeDocument/2006/relationships/slideLayout" Target="../slideLayouts/slideLayout48.xml"/></Relationships>
</file>

<file path=ppt/slides/_rels/slide9.xml.rels><?xml version="1.0" encoding="UTF-8" standalone="yes"?>
<Relationships xmlns="http://schemas.openxmlformats.org/package/2006/relationships"><Relationship Id="rId8" Type="http://schemas.openxmlformats.org/officeDocument/2006/relationships/image" Target="../media/image25.png"/><Relationship Id="rId13" Type="http://schemas.openxmlformats.org/officeDocument/2006/relationships/image" Target="../media/image30.png"/><Relationship Id="rId3" Type="http://schemas.openxmlformats.org/officeDocument/2006/relationships/image" Target="../media/image20.png"/><Relationship Id="rId7" Type="http://schemas.openxmlformats.org/officeDocument/2006/relationships/image" Target="../media/image24.png"/><Relationship Id="rId12" Type="http://schemas.openxmlformats.org/officeDocument/2006/relationships/image" Target="../media/image29.png"/><Relationship Id="rId2" Type="http://schemas.openxmlformats.org/officeDocument/2006/relationships/notesSlide" Target="../notesSlides/notesSlide9.xml"/><Relationship Id="rId1" Type="http://schemas.openxmlformats.org/officeDocument/2006/relationships/slideLayout" Target="../slideLayouts/slideLayout50.xml"/><Relationship Id="rId6" Type="http://schemas.openxmlformats.org/officeDocument/2006/relationships/image" Target="../media/image23.png"/><Relationship Id="rId11" Type="http://schemas.openxmlformats.org/officeDocument/2006/relationships/image" Target="../media/image28.png"/><Relationship Id="rId5" Type="http://schemas.openxmlformats.org/officeDocument/2006/relationships/image" Target="../media/image22.png"/><Relationship Id="rId10" Type="http://schemas.openxmlformats.org/officeDocument/2006/relationships/image" Target="../media/image27.png"/><Relationship Id="rId4" Type="http://schemas.openxmlformats.org/officeDocument/2006/relationships/image" Target="../media/image21.png"/><Relationship Id="rId9" Type="http://schemas.openxmlformats.org/officeDocument/2006/relationships/image" Target="../media/image26.png"/><Relationship Id="rId14" Type="http://schemas.openxmlformats.org/officeDocument/2006/relationships/image" Target="../media/image3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Espace réservé du texte 5"/>
          <p:cNvSpPr>
            <a:spLocks noGrp="1"/>
          </p:cNvSpPr>
          <p:nvPr>
            <p:ph type="body" sz="quarter" idx="13"/>
          </p:nvPr>
        </p:nvSpPr>
        <p:spPr/>
        <p:txBody>
          <a:bodyPr/>
          <a:lstStyle/>
          <a:p>
            <a:r>
              <a:rPr lang="en-US" dirty="0"/>
              <a:t>GAVI’S </a:t>
            </a:r>
            <a:r>
              <a:rPr lang="en-US" dirty="0" smtClean="0"/>
              <a:t>NEW MEASLES AND RUBELLA STRATEGY</a:t>
            </a:r>
            <a:endParaRPr lang="en-US" dirty="0"/>
          </a:p>
        </p:txBody>
      </p:sp>
      <p:sp>
        <p:nvSpPr>
          <p:cNvPr id="7" name="Espace réservé du texte 6"/>
          <p:cNvSpPr>
            <a:spLocks noGrp="1"/>
          </p:cNvSpPr>
          <p:nvPr>
            <p:ph type="body" sz="quarter" idx="14"/>
          </p:nvPr>
        </p:nvSpPr>
        <p:spPr>
          <a:xfrm>
            <a:off x="468312" y="3585600"/>
            <a:ext cx="7560072" cy="1479600"/>
          </a:xfrm>
        </p:spPr>
        <p:txBody>
          <a:bodyPr/>
          <a:lstStyle/>
          <a:p>
            <a:r>
              <a:rPr lang="en-US" i="1" dirty="0" smtClean="0"/>
              <a:t>Dr. Khin Devi Aung</a:t>
            </a:r>
          </a:p>
          <a:p>
            <a:r>
              <a:rPr lang="en-US" i="1" dirty="0" smtClean="0"/>
              <a:t>Gavi Secretariat</a:t>
            </a:r>
          </a:p>
          <a:p>
            <a:r>
              <a:rPr lang="en-US" dirty="0" smtClean="0"/>
              <a:t>21</a:t>
            </a:r>
            <a:r>
              <a:rPr lang="en-US" baseline="30000" dirty="0" smtClean="0"/>
              <a:t> </a:t>
            </a:r>
            <a:r>
              <a:rPr lang="en-US" dirty="0" smtClean="0"/>
              <a:t>June 2016, Geneva</a:t>
            </a:r>
            <a:endParaRPr lang="en-US" dirty="0"/>
          </a:p>
        </p:txBody>
      </p:sp>
      <p:sp>
        <p:nvSpPr>
          <p:cNvPr id="4" name="Espace réservé du numéro de diapositive 3"/>
          <p:cNvSpPr>
            <a:spLocks noGrp="1"/>
          </p:cNvSpPr>
          <p:nvPr>
            <p:ph type="sldNum" sz="quarter" idx="16"/>
          </p:nvPr>
        </p:nvSpPr>
        <p:spPr/>
        <p:txBody>
          <a:bodyPr/>
          <a:lstStyle/>
          <a:p>
            <a:fld id="{733122C9-A0B9-462F-8757-0847AD287B63}" type="slidenum">
              <a:rPr lang="en-US" smtClean="0">
                <a:solidFill>
                  <a:prstClr val="white">
                    <a:alpha val="0"/>
                  </a:prstClr>
                </a:solidFill>
              </a:rPr>
              <a:pPr/>
              <a:t>1</a:t>
            </a:fld>
            <a:endParaRPr lang="en-US">
              <a:solidFill>
                <a:prstClr val="white">
                  <a:alpha val="0"/>
                </a:prstClr>
              </a:solidFill>
            </a:endParaRPr>
          </a:p>
        </p:txBody>
      </p:sp>
      <p:sp>
        <p:nvSpPr>
          <p:cNvPr id="5" name="Espace réservé du pied de page 4"/>
          <p:cNvSpPr>
            <a:spLocks noGrp="1"/>
          </p:cNvSpPr>
          <p:nvPr>
            <p:ph type="ftr" sz="quarter" idx="17"/>
          </p:nvPr>
        </p:nvSpPr>
        <p:spPr/>
        <p:txBody>
          <a:bodyPr/>
          <a:lstStyle/>
          <a:p>
            <a:r>
              <a:rPr lang="en-US" dirty="0" smtClean="0">
                <a:solidFill>
                  <a:prstClr val="white"/>
                </a:solidFill>
              </a:rPr>
              <a:t>#</a:t>
            </a:r>
            <a:r>
              <a:rPr lang="en-US" dirty="0" err="1" smtClean="0">
                <a:solidFill>
                  <a:prstClr val="white"/>
                </a:solidFill>
              </a:rPr>
              <a:t>vaccineswork</a:t>
            </a:r>
            <a:endParaRPr lang="en-US" dirty="0">
              <a:solidFill>
                <a:prstClr val="white"/>
              </a:solidFill>
            </a:endParaRPr>
          </a:p>
        </p:txBody>
      </p:sp>
    </p:spTree>
    <p:extLst>
      <p:ext uri="{BB962C8B-B14F-4D97-AF65-F5344CB8AC3E}">
        <p14:creationId xmlns:p14="http://schemas.microsoft.com/office/powerpoint/2010/main" val="422246255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priority-vaccine-support1.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837066" y="1799293"/>
            <a:ext cx="1914673" cy="1914755"/>
          </a:xfrm>
          <a:prstGeom prst="rect">
            <a:avLst/>
          </a:prstGeom>
        </p:spPr>
      </p:pic>
      <p:pic>
        <p:nvPicPr>
          <p:cNvPr id="15" name="Picture 14" descr="priority-vaccine-support2.pn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2751739" y="1808915"/>
            <a:ext cx="1847321" cy="1857024"/>
          </a:xfrm>
          <a:prstGeom prst="rect">
            <a:avLst/>
          </a:prstGeom>
        </p:spPr>
      </p:pic>
      <p:pic>
        <p:nvPicPr>
          <p:cNvPr id="17" name="Picture 16"/>
          <p:cNvPicPr>
            <a:picLocks/>
          </p:cNvPicPr>
          <p:nvPr/>
        </p:nvPicPr>
        <p:blipFill rotWithShape="1">
          <a:blip r:embed="rId5" cstate="screen">
            <a:extLst>
              <a:ext uri="{28A0092B-C50C-407E-A947-70E740481C1C}">
                <a14:useLocalDpi xmlns:a14="http://schemas.microsoft.com/office/drawing/2010/main"/>
              </a:ext>
            </a:extLst>
          </a:blip>
          <a:srcRect/>
          <a:stretch/>
        </p:blipFill>
        <p:spPr>
          <a:xfrm>
            <a:off x="4738874" y="1891427"/>
            <a:ext cx="1692000" cy="1692000"/>
          </a:xfrm>
          <a:prstGeom prst="ellipse">
            <a:avLst/>
          </a:prstGeom>
        </p:spPr>
      </p:pic>
      <p:pic>
        <p:nvPicPr>
          <p:cNvPr id="18" name="Picture 17" descr="priority-vaccine-support4.png"/>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6524624" y="1780049"/>
            <a:ext cx="1874915" cy="1885890"/>
          </a:xfrm>
          <a:prstGeom prst="rect">
            <a:avLst/>
          </a:prstGeom>
        </p:spPr>
      </p:pic>
      <p:sp>
        <p:nvSpPr>
          <p:cNvPr id="2" name="Title 1"/>
          <p:cNvSpPr>
            <a:spLocks noGrp="1"/>
          </p:cNvSpPr>
          <p:nvPr>
            <p:ph type="title"/>
          </p:nvPr>
        </p:nvSpPr>
        <p:spPr/>
        <p:txBody>
          <a:bodyPr/>
          <a:lstStyle/>
          <a:p>
            <a:r>
              <a:rPr lang="en-US" cap="all" dirty="0" smtClean="0">
                <a:solidFill>
                  <a:srgbClr val="005CB9"/>
                </a:solidFill>
              </a:rPr>
              <a:t>Gavi vaccine support</a:t>
            </a:r>
            <a:endParaRPr lang="en-US" cap="all" dirty="0">
              <a:solidFill>
                <a:srgbClr val="005CB9"/>
              </a:solidFill>
            </a:endParaRPr>
          </a:p>
        </p:txBody>
      </p:sp>
      <p:sp>
        <p:nvSpPr>
          <p:cNvPr id="4" name="Text Placeholder 3"/>
          <p:cNvSpPr>
            <a:spLocks noGrp="1"/>
          </p:cNvSpPr>
          <p:nvPr>
            <p:ph type="body" sz="quarter" idx="13"/>
          </p:nvPr>
        </p:nvSpPr>
        <p:spPr/>
        <p:txBody>
          <a:bodyPr/>
          <a:lstStyle/>
          <a:p>
            <a:r>
              <a:rPr lang="en-US" dirty="0">
                <a:solidFill>
                  <a:srgbClr val="005CB9"/>
                </a:solidFill>
              </a:rPr>
              <a:t>Currently supported </a:t>
            </a:r>
            <a:r>
              <a:rPr lang="en-US" dirty="0" smtClean="0">
                <a:solidFill>
                  <a:srgbClr val="005CB9"/>
                </a:solidFill>
              </a:rPr>
              <a:t>vaccines</a:t>
            </a:r>
            <a:endParaRPr lang="en-US" dirty="0">
              <a:solidFill>
                <a:srgbClr val="005CB9"/>
              </a:solidFill>
            </a:endParaRPr>
          </a:p>
        </p:txBody>
      </p:sp>
      <p:sp>
        <p:nvSpPr>
          <p:cNvPr id="5" name="Slide Number Placeholder 4"/>
          <p:cNvSpPr>
            <a:spLocks noGrp="1"/>
          </p:cNvSpPr>
          <p:nvPr>
            <p:ph type="sldNum" sz="quarter" idx="15"/>
          </p:nvPr>
        </p:nvSpPr>
        <p:spPr/>
        <p:txBody>
          <a:bodyPr/>
          <a:lstStyle/>
          <a:p>
            <a:pPr algn="l"/>
            <a:fld id="{733122C9-A0B9-462F-8757-0847AD287B63}" type="slidenum">
              <a:rPr lang="en-US" noProof="0" smtClean="0"/>
              <a:pPr algn="l"/>
              <a:t>10</a:t>
            </a:fld>
            <a:endParaRPr lang="en-US" noProof="0"/>
          </a:p>
        </p:txBody>
      </p:sp>
      <p:sp>
        <p:nvSpPr>
          <p:cNvPr id="6" name="Footer Placeholder 5"/>
          <p:cNvSpPr>
            <a:spLocks noGrp="1"/>
          </p:cNvSpPr>
          <p:nvPr>
            <p:ph type="ftr" sz="quarter" idx="16"/>
          </p:nvPr>
        </p:nvSpPr>
        <p:spPr/>
        <p:txBody>
          <a:bodyPr/>
          <a:lstStyle/>
          <a:p>
            <a:r>
              <a:rPr lang="en-US" dirty="0"/>
              <a:t>#</a:t>
            </a:r>
            <a:r>
              <a:rPr lang="en-US" dirty="0" err="1"/>
              <a:t>vaccineswork</a:t>
            </a:r>
            <a:endParaRPr lang="en-US" dirty="0"/>
          </a:p>
        </p:txBody>
      </p:sp>
      <p:sp>
        <p:nvSpPr>
          <p:cNvPr id="7" name="Content Placeholder 5"/>
          <p:cNvSpPr>
            <a:spLocks noGrp="1"/>
          </p:cNvSpPr>
          <p:nvPr>
            <p:ph sz="half" idx="13"/>
          </p:nvPr>
        </p:nvSpPr>
        <p:spPr>
          <a:xfrm>
            <a:off x="953879" y="4249900"/>
            <a:ext cx="1665496" cy="1615655"/>
          </a:xfrm>
        </p:spPr>
        <p:txBody>
          <a:bodyPr lIns="0" tIns="0" rIns="0" bIns="0"/>
          <a:lstStyle/>
          <a:p>
            <a:pPr marL="0" indent="0">
              <a:lnSpc>
                <a:spcPct val="100000"/>
              </a:lnSpc>
              <a:buNone/>
            </a:pPr>
            <a:r>
              <a:rPr lang="en-US" sz="1400" b="0" dirty="0" smtClean="0">
                <a:solidFill>
                  <a:schemeClr val="tx2"/>
                </a:solidFill>
              </a:rPr>
              <a:t>Pentavalent (DTP-Hib-hepatitis B), pneumococcal</a:t>
            </a:r>
            <a:r>
              <a:rPr lang="en-US" sz="1400" b="0" dirty="0">
                <a:solidFill>
                  <a:schemeClr val="tx2"/>
                </a:solidFill>
              </a:rPr>
              <a:t>, rotavirus, human papillomavirus (HPV), yellow fever, </a:t>
            </a:r>
            <a:r>
              <a:rPr lang="en-US" sz="1400" b="0" dirty="0" smtClean="0">
                <a:solidFill>
                  <a:srgbClr val="FF0000"/>
                </a:solidFill>
              </a:rPr>
              <a:t>measles second </a:t>
            </a:r>
            <a:r>
              <a:rPr lang="en-US" sz="1400" b="0" dirty="0">
                <a:solidFill>
                  <a:srgbClr val="FF0000"/>
                </a:solidFill>
              </a:rPr>
              <a:t>dose </a:t>
            </a:r>
            <a:r>
              <a:rPr lang="en-US" sz="1400" b="0" dirty="0" smtClean="0">
                <a:solidFill>
                  <a:schemeClr val="tx2"/>
                </a:solidFill>
              </a:rPr>
              <a:t>and </a:t>
            </a:r>
            <a:r>
              <a:rPr lang="en-US" sz="1400" b="0" dirty="0">
                <a:solidFill>
                  <a:schemeClr val="tx2"/>
                </a:solidFill>
              </a:rPr>
              <a:t>inactivated polio vaccine (</a:t>
            </a:r>
            <a:r>
              <a:rPr lang="en-US" sz="1400" b="0" dirty="0" smtClean="0">
                <a:solidFill>
                  <a:schemeClr val="tx2"/>
                </a:solidFill>
              </a:rPr>
              <a:t>IPV)</a:t>
            </a:r>
            <a:endParaRPr lang="en-US" sz="1400" b="0" dirty="0">
              <a:solidFill>
                <a:schemeClr val="tx2"/>
              </a:solidFill>
            </a:endParaRPr>
          </a:p>
        </p:txBody>
      </p:sp>
      <p:sp>
        <p:nvSpPr>
          <p:cNvPr id="8" name="Content Placeholder 7"/>
          <p:cNvSpPr>
            <a:spLocks noGrp="1"/>
          </p:cNvSpPr>
          <p:nvPr>
            <p:ph sz="half" idx="15"/>
          </p:nvPr>
        </p:nvSpPr>
        <p:spPr>
          <a:xfrm>
            <a:off x="2857885" y="4249900"/>
            <a:ext cx="1701329" cy="1615655"/>
          </a:xfrm>
        </p:spPr>
        <p:txBody>
          <a:bodyPr lIns="0" tIns="0" rIns="0" bIns="0"/>
          <a:lstStyle/>
          <a:p>
            <a:pPr marL="0" indent="0" algn="l">
              <a:buNone/>
            </a:pPr>
            <a:r>
              <a:rPr lang="en-US" sz="1400" b="0" dirty="0"/>
              <a:t>yellow fever, meningococcal </a:t>
            </a:r>
            <a:r>
              <a:rPr lang="en-US" sz="1400" b="0" dirty="0" smtClean="0"/>
              <a:t>A, </a:t>
            </a:r>
            <a:r>
              <a:rPr lang="en-US" sz="1400" b="0" dirty="0" smtClean="0">
                <a:solidFill>
                  <a:srgbClr val="FF0000"/>
                </a:solidFill>
              </a:rPr>
              <a:t>measles-rubella </a:t>
            </a:r>
            <a:r>
              <a:rPr lang="en-US" sz="1400" b="0" dirty="0" smtClean="0"/>
              <a:t/>
            </a:r>
            <a:br>
              <a:rPr lang="en-US" sz="1400" b="0" dirty="0" smtClean="0"/>
            </a:br>
            <a:r>
              <a:rPr lang="en-US" sz="1400" b="0" dirty="0" smtClean="0"/>
              <a:t>and </a:t>
            </a:r>
            <a:r>
              <a:rPr lang="en-US" sz="1400" b="0" dirty="0"/>
              <a:t>Japanese encephalitis </a:t>
            </a:r>
            <a:r>
              <a:rPr lang="en-US" sz="1400" b="0" dirty="0" smtClean="0"/>
              <a:t>vaccines</a:t>
            </a:r>
            <a:endParaRPr lang="en-US" sz="1400" b="0" dirty="0"/>
          </a:p>
        </p:txBody>
      </p:sp>
      <p:sp>
        <p:nvSpPr>
          <p:cNvPr id="9" name="Content Placeholder 8"/>
          <p:cNvSpPr>
            <a:spLocks noGrp="1"/>
          </p:cNvSpPr>
          <p:nvPr>
            <p:ph sz="half" idx="16"/>
          </p:nvPr>
        </p:nvSpPr>
        <p:spPr>
          <a:xfrm>
            <a:off x="6610349" y="3743516"/>
            <a:ext cx="2016580" cy="522480"/>
          </a:xfrm>
        </p:spPr>
        <p:txBody>
          <a:bodyPr/>
          <a:lstStyle/>
          <a:p>
            <a:pPr algn="l"/>
            <a:r>
              <a:rPr lang="en-US" sz="2000" dirty="0">
                <a:solidFill>
                  <a:schemeClr val="accent2"/>
                </a:solidFill>
              </a:rPr>
              <a:t>For Board </a:t>
            </a:r>
            <a:r>
              <a:rPr lang="en-US" sz="2000" dirty="0" smtClean="0">
                <a:solidFill>
                  <a:schemeClr val="accent2"/>
                </a:solidFill>
              </a:rPr>
              <a:t/>
            </a:r>
            <a:br>
              <a:rPr lang="en-US" sz="2000" dirty="0" smtClean="0">
                <a:solidFill>
                  <a:schemeClr val="accent2"/>
                </a:solidFill>
              </a:rPr>
            </a:br>
            <a:r>
              <a:rPr lang="en-US" sz="2000" dirty="0" smtClean="0">
                <a:solidFill>
                  <a:schemeClr val="accent2"/>
                </a:solidFill>
              </a:rPr>
              <a:t>review </a:t>
            </a:r>
            <a:r>
              <a:rPr lang="en-US" sz="2000" dirty="0">
                <a:solidFill>
                  <a:schemeClr val="accent2"/>
                </a:solidFill>
              </a:rPr>
              <a:t>in </a:t>
            </a:r>
            <a:r>
              <a:rPr lang="en-US" sz="2000" dirty="0" smtClean="0">
                <a:solidFill>
                  <a:schemeClr val="accent2"/>
                </a:solidFill>
              </a:rPr>
              <a:t>2016</a:t>
            </a:r>
            <a:endParaRPr lang="en-US" sz="2000" dirty="0">
              <a:solidFill>
                <a:schemeClr val="accent2"/>
              </a:solidFill>
            </a:endParaRPr>
          </a:p>
        </p:txBody>
      </p:sp>
      <p:sp>
        <p:nvSpPr>
          <p:cNvPr id="10" name="Content Placeholder 9"/>
          <p:cNvSpPr>
            <a:spLocks noGrp="1"/>
          </p:cNvSpPr>
          <p:nvPr>
            <p:ph sz="half" idx="4294967295"/>
          </p:nvPr>
        </p:nvSpPr>
        <p:spPr>
          <a:xfrm>
            <a:off x="4831677" y="4249900"/>
            <a:ext cx="1462761" cy="1147085"/>
          </a:xfrm>
          <a:prstGeom prst="rect">
            <a:avLst/>
          </a:prstGeom>
        </p:spPr>
        <p:txBody>
          <a:bodyPr lIns="0" tIns="0" rIns="0" bIns="0"/>
          <a:lstStyle/>
          <a:p>
            <a:pPr>
              <a:lnSpc>
                <a:spcPct val="100000"/>
              </a:lnSpc>
            </a:pPr>
            <a:r>
              <a:rPr lang="en-US" sz="1400" b="0" dirty="0" smtClean="0">
                <a:solidFill>
                  <a:schemeClr val="tx2"/>
                </a:solidFill>
              </a:rPr>
              <a:t>yellow fever, meningitis and </a:t>
            </a:r>
            <a:r>
              <a:rPr lang="en-US" sz="1400" b="0" dirty="0">
                <a:solidFill>
                  <a:schemeClr val="tx2"/>
                </a:solidFill>
              </a:rPr>
              <a:t>cholera </a:t>
            </a:r>
            <a:r>
              <a:rPr lang="en-US" sz="1400" b="0" dirty="0" smtClean="0">
                <a:solidFill>
                  <a:schemeClr val="tx2"/>
                </a:solidFill>
              </a:rPr>
              <a:t>vaccines for outbreak response</a:t>
            </a:r>
          </a:p>
          <a:p>
            <a:pPr>
              <a:lnSpc>
                <a:spcPct val="100000"/>
              </a:lnSpc>
            </a:pPr>
            <a:endParaRPr lang="en-US" sz="1400" b="0" dirty="0">
              <a:solidFill>
                <a:schemeClr val="tx2"/>
              </a:solidFill>
            </a:endParaRPr>
          </a:p>
        </p:txBody>
      </p:sp>
      <p:sp>
        <p:nvSpPr>
          <p:cNvPr id="11" name="Content Placeholder 2"/>
          <p:cNvSpPr>
            <a:spLocks noGrp="1"/>
          </p:cNvSpPr>
          <p:nvPr>
            <p:ph sz="half" idx="1"/>
          </p:nvPr>
        </p:nvSpPr>
        <p:spPr>
          <a:xfrm>
            <a:off x="947738" y="3749865"/>
            <a:ext cx="1671637" cy="381006"/>
          </a:xfrm>
        </p:spPr>
        <p:txBody>
          <a:bodyPr lIns="0" tIns="0" rIns="0" bIns="0" anchor="t"/>
          <a:lstStyle/>
          <a:p>
            <a:pPr>
              <a:lnSpc>
                <a:spcPct val="100000"/>
              </a:lnSpc>
            </a:pPr>
            <a:r>
              <a:rPr lang="en-US" sz="2600" dirty="0">
                <a:solidFill>
                  <a:srgbClr val="00A1DF"/>
                </a:solidFill>
              </a:rPr>
              <a:t>Routine</a:t>
            </a:r>
          </a:p>
        </p:txBody>
      </p:sp>
      <p:sp>
        <p:nvSpPr>
          <p:cNvPr id="12" name="Content Placeholder 6"/>
          <p:cNvSpPr txBox="1">
            <a:spLocks/>
          </p:cNvSpPr>
          <p:nvPr/>
        </p:nvSpPr>
        <p:spPr bwMode="gray">
          <a:xfrm>
            <a:off x="2819400" y="3749865"/>
            <a:ext cx="1700213" cy="389860"/>
          </a:xfrm>
          <a:prstGeom prst="rect">
            <a:avLst/>
          </a:prstGeom>
        </p:spPr>
        <p:txBody>
          <a:bodyPr vert="horz" lIns="0" tIns="0" rIns="0" bIns="0" rtlCol="0" anchor="t" anchorCtr="0">
            <a:noAutofit/>
          </a:bodyPr>
          <a:lstStyle>
            <a:defPPr>
              <a:defRPr lang="fr-FR"/>
            </a:defPPr>
            <a:lvl1pPr marL="0" algn="l" defTabSz="914400" rtl="0" eaLnBrk="1" latinLnBrk="0" hangingPunct="1">
              <a:defRPr sz="100" kern="1200">
                <a:solidFill>
                  <a:schemeClr val="bg1">
                    <a:alpha val="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600" b="1" dirty="0" smtClean="0">
                <a:solidFill>
                  <a:srgbClr val="A51890"/>
                </a:solidFill>
              </a:rPr>
              <a:t>Campaign</a:t>
            </a:r>
            <a:endParaRPr lang="en-US" sz="2600" b="1" dirty="0">
              <a:solidFill>
                <a:srgbClr val="A51890"/>
              </a:solidFill>
            </a:endParaRPr>
          </a:p>
        </p:txBody>
      </p:sp>
      <p:sp>
        <p:nvSpPr>
          <p:cNvPr id="13" name="Content Placeholder 11"/>
          <p:cNvSpPr txBox="1">
            <a:spLocks/>
          </p:cNvSpPr>
          <p:nvPr/>
        </p:nvSpPr>
        <p:spPr>
          <a:xfrm>
            <a:off x="4793192" y="3749865"/>
            <a:ext cx="1714500" cy="389860"/>
          </a:xfrm>
          <a:prstGeom prst="rect">
            <a:avLst/>
          </a:prstGeom>
        </p:spPr>
        <p:txBody>
          <a:bodyPr vert="horz" lIns="0" tIns="0" rIns="0" bIns="0" rtlCol="0" anchor="t" anchorCtr="0">
            <a:noAutofit/>
          </a:bodyPr>
          <a:lstStyle>
            <a:lvl1pPr marL="0" indent="0" algn="l" defTabSz="457200" rtl="0" eaLnBrk="1" latinLnBrk="0" hangingPunct="1">
              <a:lnSpc>
                <a:spcPct val="90000"/>
              </a:lnSpc>
              <a:spcBef>
                <a:spcPct val="20000"/>
              </a:spcBef>
              <a:buFont typeface="Arial"/>
              <a:buNone/>
              <a:defRPr sz="1400" b="1" kern="1200">
                <a:solidFill>
                  <a:srgbClr val="005CB9"/>
                </a:solidFill>
                <a:latin typeface="+mn-lt"/>
                <a:ea typeface="+mn-ea"/>
                <a:cs typeface="+mn-cs"/>
              </a:defRPr>
            </a:lvl1pPr>
            <a:lvl2pPr marL="457200" indent="0" algn="l" defTabSz="457200" rtl="0" eaLnBrk="1" latinLnBrk="0" hangingPunct="1">
              <a:lnSpc>
                <a:spcPct val="90000"/>
              </a:lnSpc>
              <a:spcBef>
                <a:spcPct val="20000"/>
              </a:spcBef>
              <a:buFont typeface="Arial"/>
              <a:buNone/>
              <a:defRPr sz="1400" b="0" kern="1200">
                <a:solidFill>
                  <a:schemeClr val="tx2"/>
                </a:solidFill>
                <a:latin typeface="+mn-lt"/>
                <a:ea typeface="+mn-ea"/>
                <a:cs typeface="+mn-cs"/>
              </a:defRPr>
            </a:lvl2pPr>
            <a:lvl3pPr marL="914400" indent="0" algn="l" defTabSz="457200" rtl="0" eaLnBrk="1" latinLnBrk="0" hangingPunct="1">
              <a:lnSpc>
                <a:spcPct val="90000"/>
              </a:lnSpc>
              <a:spcBef>
                <a:spcPct val="20000"/>
              </a:spcBef>
              <a:buFont typeface="Arial"/>
              <a:buNone/>
              <a:defRPr sz="1400" b="0" kern="1200">
                <a:solidFill>
                  <a:schemeClr val="tx2"/>
                </a:solidFill>
                <a:latin typeface="+mn-lt"/>
                <a:ea typeface="+mn-ea"/>
                <a:cs typeface="+mn-cs"/>
              </a:defRPr>
            </a:lvl3pPr>
            <a:lvl4pPr marL="1371600" indent="0" algn="l" defTabSz="457200" rtl="0" eaLnBrk="1" latinLnBrk="0" hangingPunct="1">
              <a:lnSpc>
                <a:spcPct val="90000"/>
              </a:lnSpc>
              <a:spcBef>
                <a:spcPct val="20000"/>
              </a:spcBef>
              <a:buFont typeface="Arial"/>
              <a:buNone/>
              <a:defRPr sz="1400" b="0" kern="1200">
                <a:solidFill>
                  <a:schemeClr val="tx2"/>
                </a:solidFill>
                <a:latin typeface="+mn-lt"/>
                <a:ea typeface="+mn-ea"/>
                <a:cs typeface="+mn-cs"/>
              </a:defRPr>
            </a:lvl4pPr>
            <a:lvl5pPr marL="1828800" indent="0" algn="l" defTabSz="457200" rtl="0" eaLnBrk="1" latinLnBrk="0" hangingPunct="1">
              <a:lnSpc>
                <a:spcPct val="90000"/>
              </a:lnSpc>
              <a:spcBef>
                <a:spcPct val="20000"/>
              </a:spcBef>
              <a:buFont typeface="Arial"/>
              <a:buNone/>
              <a:defRPr sz="1400" b="0" kern="1200">
                <a:solidFill>
                  <a:schemeClr val="tx2"/>
                </a:solidFill>
                <a:latin typeface="+mn-lt"/>
                <a:ea typeface="+mn-ea"/>
                <a:cs typeface="+mn-cs"/>
              </a:defRPr>
            </a:lvl5pPr>
            <a:lvl6pPr marL="2514600" indent="-228600" algn="l" defTabSz="457200" rtl="0" eaLnBrk="1" latinLnBrk="0" hangingPunct="1">
              <a:spcBef>
                <a:spcPct val="20000"/>
              </a:spcBef>
              <a:buFont typeface="Arial"/>
              <a:buChar char="•"/>
              <a:defRPr sz="18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18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18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1800" kern="1200">
                <a:solidFill>
                  <a:schemeClr val="tx1"/>
                </a:solidFill>
                <a:latin typeface="+mn-lt"/>
                <a:ea typeface="+mn-ea"/>
                <a:cs typeface="+mn-cs"/>
              </a:defRPr>
            </a:lvl9pPr>
          </a:lstStyle>
          <a:p>
            <a:pPr>
              <a:lnSpc>
                <a:spcPct val="100000"/>
              </a:lnSpc>
              <a:spcBef>
                <a:spcPts val="0"/>
              </a:spcBef>
            </a:pPr>
            <a:r>
              <a:rPr lang="en-US" sz="2600" dirty="0" smtClean="0">
                <a:solidFill>
                  <a:srgbClr val="CE0F69"/>
                </a:solidFill>
              </a:rPr>
              <a:t>Stockpile</a:t>
            </a:r>
            <a:endParaRPr lang="en-US" sz="2600" dirty="0">
              <a:solidFill>
                <a:srgbClr val="CE0F69"/>
              </a:solidFill>
            </a:endParaRPr>
          </a:p>
        </p:txBody>
      </p:sp>
      <p:sp>
        <p:nvSpPr>
          <p:cNvPr id="16" name="Content Placeholder 9"/>
          <p:cNvSpPr txBox="1">
            <a:spLocks/>
          </p:cNvSpPr>
          <p:nvPr/>
        </p:nvSpPr>
        <p:spPr>
          <a:xfrm>
            <a:off x="6633441" y="4432720"/>
            <a:ext cx="1701799" cy="1615655"/>
          </a:xfrm>
          <a:prstGeom prst="rect">
            <a:avLst/>
          </a:prstGeom>
        </p:spPr>
        <p:txBody>
          <a:bodyPr vert="horz" lIns="0" tIns="0" rIns="0" bIns="0" rtlCol="0" anchor="t" anchorCtr="0">
            <a:noAutofit/>
          </a:bodyPr>
          <a:lstStyle>
            <a:lvl1pPr marL="180975" indent="-180975" algn="l" defTabSz="457200" rtl="0" eaLnBrk="1" latinLnBrk="0" hangingPunct="1">
              <a:lnSpc>
                <a:spcPct val="100000"/>
              </a:lnSpc>
              <a:spcBef>
                <a:spcPts val="984"/>
              </a:spcBef>
              <a:buFont typeface="Arial"/>
              <a:buChar char="•"/>
              <a:defRPr sz="1600" b="1" kern="1200">
                <a:solidFill>
                  <a:schemeClr val="tx2"/>
                </a:solidFill>
                <a:latin typeface="+mn-lt"/>
                <a:ea typeface="+mn-ea"/>
                <a:cs typeface="+mn-cs"/>
              </a:defRPr>
            </a:lvl1pPr>
            <a:lvl2pPr marL="457200" indent="0" algn="l" defTabSz="457200" rtl="0" eaLnBrk="1" latinLnBrk="0" hangingPunct="1">
              <a:lnSpc>
                <a:spcPct val="100000"/>
              </a:lnSpc>
              <a:spcBef>
                <a:spcPct val="20000"/>
              </a:spcBef>
              <a:buFontTx/>
              <a:buNone/>
              <a:defRPr sz="1600" b="0" kern="1200">
                <a:solidFill>
                  <a:schemeClr val="tx2"/>
                </a:solidFill>
                <a:latin typeface="+mn-lt"/>
                <a:ea typeface="+mn-ea"/>
                <a:cs typeface="+mn-cs"/>
              </a:defRPr>
            </a:lvl2pPr>
            <a:lvl3pPr marL="1076325" indent="-161925" algn="l" defTabSz="457200" rtl="0" eaLnBrk="1" latinLnBrk="0" hangingPunct="1">
              <a:lnSpc>
                <a:spcPct val="100000"/>
              </a:lnSpc>
              <a:spcBef>
                <a:spcPct val="20000"/>
              </a:spcBef>
              <a:buFont typeface="Arial"/>
              <a:buChar char="•"/>
              <a:defRPr sz="1400" b="0" kern="1200">
                <a:solidFill>
                  <a:schemeClr val="tx2"/>
                </a:solidFill>
                <a:latin typeface="+mn-lt"/>
                <a:ea typeface="+mn-ea"/>
                <a:cs typeface="+mn-cs"/>
              </a:defRPr>
            </a:lvl3pPr>
            <a:lvl4pPr marL="1527175" indent="-155575" algn="l" defTabSz="457200" rtl="0" eaLnBrk="1" latinLnBrk="0" hangingPunct="1">
              <a:lnSpc>
                <a:spcPct val="100000"/>
              </a:lnSpc>
              <a:spcBef>
                <a:spcPct val="20000"/>
              </a:spcBef>
              <a:buFont typeface="Arial"/>
              <a:buChar char="–"/>
              <a:defRPr sz="1400" b="0" kern="1200">
                <a:solidFill>
                  <a:schemeClr val="tx2"/>
                </a:solidFill>
                <a:latin typeface="+mn-lt"/>
                <a:ea typeface="+mn-ea"/>
                <a:cs typeface="+mn-cs"/>
              </a:defRPr>
            </a:lvl4pPr>
            <a:lvl5pPr marL="1970088" indent="-141288" algn="l" defTabSz="457200" rtl="0" eaLnBrk="1" latinLnBrk="0" hangingPunct="1">
              <a:lnSpc>
                <a:spcPct val="100000"/>
              </a:lnSpc>
              <a:spcBef>
                <a:spcPct val="20000"/>
              </a:spcBef>
              <a:buFont typeface="Arial"/>
              <a:buChar char="»"/>
              <a:defRPr sz="1400" b="0" kern="1200">
                <a:solidFill>
                  <a:schemeClr val="tx2"/>
                </a:solidFill>
                <a:latin typeface="+mn-lt"/>
                <a:ea typeface="+mn-ea"/>
                <a:cs typeface="+mn-cs"/>
              </a:defRPr>
            </a:lvl5pPr>
            <a:lvl6pPr marL="2514600" indent="-228600" algn="l" defTabSz="457200" rtl="0" eaLnBrk="1" latinLnBrk="0" hangingPunct="1">
              <a:spcBef>
                <a:spcPct val="20000"/>
              </a:spcBef>
              <a:buFont typeface="Arial"/>
              <a:buChar char="•"/>
              <a:defRPr sz="18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18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18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1800" kern="1200">
                <a:solidFill>
                  <a:schemeClr val="tx1"/>
                </a:solidFill>
                <a:latin typeface="+mn-lt"/>
                <a:ea typeface="+mn-ea"/>
                <a:cs typeface="+mn-cs"/>
              </a:defRPr>
            </a:lvl9pPr>
          </a:lstStyle>
          <a:p>
            <a:pPr marL="0" indent="0">
              <a:spcBef>
                <a:spcPts val="0"/>
              </a:spcBef>
              <a:buNone/>
            </a:pPr>
            <a:r>
              <a:rPr lang="en-US" sz="1400" b="0" dirty="0"/>
              <a:t>malaria vaccine</a:t>
            </a:r>
          </a:p>
        </p:txBody>
      </p:sp>
      <p:sp>
        <p:nvSpPr>
          <p:cNvPr id="19" name="Content Placeholder 5"/>
          <p:cNvSpPr txBox="1">
            <a:spLocks/>
          </p:cNvSpPr>
          <p:nvPr/>
        </p:nvSpPr>
        <p:spPr bwMode="gray">
          <a:xfrm rot="16200000">
            <a:off x="6894784" y="3603890"/>
            <a:ext cx="3863445" cy="380997"/>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0"/>
              </a:spcBef>
              <a:buFont typeface="Arial" pitchFamily="34" charset="0"/>
              <a:buNone/>
              <a:defRPr sz="2800" b="1" kern="1200" cap="none" baseline="0">
                <a:solidFill>
                  <a:schemeClr val="bg1"/>
                </a:solidFill>
                <a:latin typeface="+mn-lt"/>
                <a:ea typeface="+mn-ea"/>
                <a:cs typeface="+mn-cs"/>
              </a:defRPr>
            </a:lvl1pPr>
            <a:lvl2pPr marL="0" indent="0" algn="ctr" defTabSz="914400" rtl="0" eaLnBrk="1" latinLnBrk="0" hangingPunct="1">
              <a:lnSpc>
                <a:spcPct val="100000"/>
              </a:lnSpc>
              <a:spcBef>
                <a:spcPts val="6900"/>
              </a:spcBef>
              <a:buFont typeface="Arial" pitchFamily="34" charset="0"/>
              <a:buNone/>
              <a:defRPr sz="2000" b="1" kern="1200">
                <a:solidFill>
                  <a:schemeClr val="bg1"/>
                </a:solidFill>
                <a:latin typeface="+mn-lt"/>
                <a:ea typeface="+mn-ea"/>
                <a:cs typeface="+mn-cs"/>
              </a:defRPr>
            </a:lvl2pPr>
            <a:lvl3pPr marL="144000" indent="108000" algn="l" defTabSz="914400" rtl="0" eaLnBrk="1" latinLnBrk="0" hangingPunct="1">
              <a:lnSpc>
                <a:spcPct val="100000"/>
              </a:lnSpc>
              <a:spcBef>
                <a:spcPts val="300"/>
              </a:spcBef>
              <a:buSzPct val="100000"/>
              <a:buFont typeface="Arial" pitchFamily="34" charset="0"/>
              <a:buChar char="•"/>
              <a:defRPr sz="1400" b="1" kern="1200">
                <a:solidFill>
                  <a:schemeClr val="tx2"/>
                </a:solidFill>
                <a:latin typeface="+mn-lt"/>
                <a:ea typeface="+mn-ea"/>
                <a:cs typeface="+mn-cs"/>
              </a:defRPr>
            </a:lvl3pPr>
            <a:lvl4pPr marL="360000" indent="0" algn="l" defTabSz="914400" rtl="0" eaLnBrk="1" latinLnBrk="0" hangingPunct="1">
              <a:lnSpc>
                <a:spcPct val="100000"/>
              </a:lnSpc>
              <a:spcBef>
                <a:spcPts val="300"/>
              </a:spcBef>
              <a:buSzPct val="100000"/>
              <a:buFont typeface="Arial" pitchFamily="34" charset="0"/>
              <a:buNone/>
              <a:defRPr sz="1400" kern="1200">
                <a:solidFill>
                  <a:schemeClr val="tx2"/>
                </a:solidFill>
                <a:latin typeface="+mn-lt"/>
                <a:ea typeface="+mn-ea"/>
                <a:cs typeface="+mn-cs"/>
              </a:defRPr>
            </a:lvl4pPr>
            <a:lvl5pPr marL="504000" indent="108000" algn="l" defTabSz="914400" rtl="0" eaLnBrk="1" latinLnBrk="0" hangingPunct="1">
              <a:lnSpc>
                <a:spcPct val="100000"/>
              </a:lnSpc>
              <a:spcBef>
                <a:spcPts val="300"/>
              </a:spcBef>
              <a:buSzPct val="100000"/>
              <a:buFont typeface="Arial" pitchFamily="34" charset="0"/>
              <a:buChar char="•"/>
              <a:defRPr sz="12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100000"/>
              </a:lnSpc>
            </a:pPr>
            <a:r>
              <a:rPr lang="en-GB" sz="800" b="0" dirty="0" smtClean="0">
                <a:solidFill>
                  <a:schemeClr val="tx2"/>
                </a:solidFill>
                <a:latin typeface="Arial" panose="020B0604020202020204" pitchFamily="34" charset="0"/>
              </a:rPr>
              <a:t>(from left to right): </a:t>
            </a:r>
            <a:r>
              <a:rPr lang="en-GB" sz="800" b="0" kern="900" dirty="0" err="1" smtClean="0">
                <a:solidFill>
                  <a:schemeClr val="tx2"/>
                </a:solidFill>
                <a:latin typeface="Arial" panose="020B0604020202020204" pitchFamily="34" charset="0"/>
              </a:rPr>
              <a:t>Gavi</a:t>
            </a:r>
            <a:r>
              <a:rPr lang="en-GB" sz="800" b="0" kern="900" dirty="0" smtClean="0">
                <a:solidFill>
                  <a:schemeClr val="tx2"/>
                </a:solidFill>
                <a:latin typeface="Arial" panose="020B0604020202020204" pitchFamily="34" charset="0"/>
              </a:rPr>
              <a:t>/2013/Adrian Brooks, </a:t>
            </a:r>
            <a:r>
              <a:rPr lang="en-GB" sz="800" b="0" kern="900" dirty="0" err="1" smtClean="0">
                <a:solidFill>
                  <a:schemeClr val="tx2"/>
                </a:solidFill>
                <a:latin typeface="Arial" panose="020B0604020202020204" pitchFamily="34" charset="0"/>
              </a:rPr>
              <a:t>Gavi</a:t>
            </a:r>
            <a:r>
              <a:rPr lang="en-GB" sz="800" b="0" kern="900" dirty="0" smtClean="0">
                <a:solidFill>
                  <a:schemeClr val="tx2"/>
                </a:solidFill>
                <a:latin typeface="Arial" panose="020B0604020202020204" pitchFamily="34" charset="0"/>
              </a:rPr>
              <a:t>/2012/Sala Lewis, </a:t>
            </a:r>
            <a:r>
              <a:rPr lang="en-GB" sz="800" b="0" dirty="0">
                <a:solidFill>
                  <a:schemeClr val="tx2"/>
                </a:solidFill>
              </a:rPr>
              <a:t>GAVI/Olivier </a:t>
            </a:r>
            <a:r>
              <a:rPr lang="en-GB" sz="800" b="0" dirty="0" err="1" smtClean="0">
                <a:solidFill>
                  <a:schemeClr val="tx2"/>
                </a:solidFill>
              </a:rPr>
              <a:t>Asselin</a:t>
            </a:r>
            <a:r>
              <a:rPr lang="en-GB" sz="800" b="0" kern="900" dirty="0" smtClean="0">
                <a:solidFill>
                  <a:schemeClr val="tx2"/>
                </a:solidFill>
                <a:latin typeface="Arial" panose="020B0604020202020204" pitchFamily="34" charset="0"/>
              </a:rPr>
              <a:t>, </a:t>
            </a:r>
            <a:r>
              <a:rPr lang="en-GB" sz="800" b="0" kern="900" dirty="0" err="1" smtClean="0">
                <a:solidFill>
                  <a:schemeClr val="tx2"/>
                </a:solidFill>
                <a:latin typeface="Arial" panose="020B0604020202020204" pitchFamily="34" charset="0"/>
              </a:rPr>
              <a:t>Gavi</a:t>
            </a:r>
            <a:r>
              <a:rPr lang="en-GB" sz="800" b="0" kern="900" dirty="0" smtClean="0">
                <a:solidFill>
                  <a:schemeClr val="tx2"/>
                </a:solidFill>
                <a:latin typeface="Arial" panose="020B0604020202020204" pitchFamily="34" charset="0"/>
              </a:rPr>
              <a:t>/2012/Adrian Brooks</a:t>
            </a:r>
            <a:r>
              <a:rPr lang="en-US" sz="800" b="0" kern="900" dirty="0" smtClean="0">
                <a:solidFill>
                  <a:schemeClr val="tx2"/>
                </a:solidFill>
                <a:latin typeface="Arial" panose="020B0604020202020204" pitchFamily="34" charset="0"/>
              </a:rPr>
              <a:t> </a:t>
            </a:r>
            <a:endParaRPr lang="en-GB" sz="800" b="0" kern="900" dirty="0">
              <a:solidFill>
                <a:schemeClr val="tx2"/>
              </a:solidFill>
              <a:latin typeface="Arial" panose="020B0604020202020204" pitchFamily="34" charset="0"/>
            </a:endParaRPr>
          </a:p>
        </p:txBody>
      </p:sp>
      <p:cxnSp>
        <p:nvCxnSpPr>
          <p:cNvPr id="20" name="Straight Connector 19"/>
          <p:cNvCxnSpPr/>
          <p:nvPr/>
        </p:nvCxnSpPr>
        <p:spPr>
          <a:xfrm>
            <a:off x="2686500" y="3654538"/>
            <a:ext cx="5648740" cy="0"/>
          </a:xfrm>
          <a:prstGeom prst="line">
            <a:avLst/>
          </a:prstGeom>
        </p:spPr>
        <p:style>
          <a:lnRef idx="1">
            <a:schemeClr val="accent1"/>
          </a:lnRef>
          <a:fillRef idx="0">
            <a:schemeClr val="accent1"/>
          </a:fillRef>
          <a:effectRef idx="0">
            <a:schemeClr val="accent1"/>
          </a:effectRef>
          <a:fontRef idx="minor">
            <a:schemeClr val="tx1"/>
          </a:fontRef>
        </p:style>
      </p:cxnSp>
      <p:sp>
        <p:nvSpPr>
          <p:cNvPr id="3" name="Oval 2"/>
          <p:cNvSpPr/>
          <p:nvPr/>
        </p:nvSpPr>
        <p:spPr>
          <a:xfrm>
            <a:off x="2966630" y="5408385"/>
            <a:ext cx="1253582" cy="914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sz="1200" b="0" dirty="0" err="1" smtClean="0">
                <a:solidFill>
                  <a:srgbClr val="FF0000"/>
                </a:solidFill>
              </a:rPr>
              <a:t>Measles</a:t>
            </a:r>
            <a:endParaRPr lang="en-GB" sz="1200" b="0" dirty="0">
              <a:solidFill>
                <a:srgbClr val="FF0000"/>
              </a:solidFill>
            </a:endParaRPr>
          </a:p>
        </p:txBody>
      </p:sp>
      <p:sp>
        <p:nvSpPr>
          <p:cNvPr id="21" name="Oval 20"/>
          <p:cNvSpPr/>
          <p:nvPr/>
        </p:nvSpPr>
        <p:spPr>
          <a:xfrm>
            <a:off x="4898217" y="5387520"/>
            <a:ext cx="1387969" cy="914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00000"/>
              </a:lnSpc>
            </a:pPr>
            <a:r>
              <a:rPr lang="en-US" sz="1000" b="0" dirty="0">
                <a:solidFill>
                  <a:srgbClr val="FF0000"/>
                </a:solidFill>
              </a:rPr>
              <a:t>Outbreak response fund for measles</a:t>
            </a:r>
          </a:p>
        </p:txBody>
      </p:sp>
    </p:spTree>
    <p:extLst>
      <p:ext uri="{BB962C8B-B14F-4D97-AF65-F5344CB8AC3E}">
        <p14:creationId xmlns:p14="http://schemas.microsoft.com/office/powerpoint/2010/main" val="35598334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t-BR" dirty="0"/>
              <a:t>GAVI 2016–2020</a:t>
            </a:r>
            <a:endParaRPr lang="en-US" dirty="0"/>
          </a:p>
        </p:txBody>
      </p:sp>
      <p:sp>
        <p:nvSpPr>
          <p:cNvPr id="3" name="Text Placeholder 2"/>
          <p:cNvSpPr>
            <a:spLocks noGrp="1"/>
          </p:cNvSpPr>
          <p:nvPr>
            <p:ph type="body" sz="quarter" idx="13"/>
          </p:nvPr>
        </p:nvSpPr>
        <p:spPr/>
        <p:txBody>
          <a:bodyPr/>
          <a:lstStyle/>
          <a:p>
            <a:r>
              <a:rPr lang="en-GB" dirty="0"/>
              <a:t>What the Vaccine Alliance can achieve together in the next five-year period</a:t>
            </a:r>
          </a:p>
        </p:txBody>
      </p:sp>
      <p:sp>
        <p:nvSpPr>
          <p:cNvPr id="4" name="Text Placeholder 3"/>
          <p:cNvSpPr>
            <a:spLocks noGrp="1"/>
          </p:cNvSpPr>
          <p:nvPr>
            <p:ph type="body" sz="quarter" idx="14"/>
          </p:nvPr>
        </p:nvSpPr>
        <p:spPr/>
        <p:txBody>
          <a:bodyPr/>
          <a:lstStyle/>
          <a:p>
            <a:r>
              <a:rPr lang="en-US" dirty="0" smtClean="0"/>
              <a:t>3</a:t>
            </a:r>
            <a:endParaRPr lang="en-US" dirty="0"/>
          </a:p>
        </p:txBody>
      </p:sp>
      <p:sp>
        <p:nvSpPr>
          <p:cNvPr id="5" name="Slide Number Placeholder 4"/>
          <p:cNvSpPr>
            <a:spLocks noGrp="1"/>
          </p:cNvSpPr>
          <p:nvPr>
            <p:ph type="sldNum" sz="quarter" idx="16"/>
          </p:nvPr>
        </p:nvSpPr>
        <p:spPr/>
        <p:txBody>
          <a:bodyPr/>
          <a:lstStyle/>
          <a:p>
            <a:pPr algn="l"/>
            <a:fld id="{733122C9-A0B9-462F-8757-0847AD287B63}" type="slidenum">
              <a:rPr lang="en-US" noProof="0" smtClean="0"/>
              <a:pPr algn="l"/>
              <a:t>11</a:t>
            </a:fld>
            <a:endParaRPr lang="en-US" noProof="0" dirty="0"/>
          </a:p>
        </p:txBody>
      </p:sp>
      <p:pic>
        <p:nvPicPr>
          <p:cNvPr id="8" name="Picture Placeholder 7" descr="RS5051_22_2011.05.20. Sierra Leone Children in Jembe village.jpg"/>
          <p:cNvPicPr>
            <a:picLocks noGrp="1" noChangeAspect="1"/>
          </p:cNvPicPr>
          <p:nvPr>
            <p:ph type="pic" sz="quarter" idx="18"/>
          </p:nvPr>
        </p:nvPicPr>
        <p:blipFill rotWithShape="1">
          <a:blip r:embed="rId3" cstate="screen">
            <a:extLst>
              <a:ext uri="{28A0092B-C50C-407E-A947-70E740481C1C}">
                <a14:useLocalDpi xmlns:a14="http://schemas.microsoft.com/office/drawing/2010/main"/>
              </a:ext>
            </a:extLst>
          </a:blip>
          <a:srcRect/>
          <a:stretch/>
        </p:blipFill>
        <p:spPr/>
      </p:pic>
      <p:sp>
        <p:nvSpPr>
          <p:cNvPr id="9" name="Footer Placeholder 4"/>
          <p:cNvSpPr>
            <a:spLocks noGrp="1"/>
          </p:cNvSpPr>
          <p:nvPr>
            <p:ph type="ftr" sz="quarter" idx="4294967295"/>
          </p:nvPr>
        </p:nvSpPr>
        <p:spPr>
          <a:xfrm>
            <a:off x="2412000" y="6498000"/>
            <a:ext cx="4320000" cy="360000"/>
          </a:xfrm>
          <a:prstGeom prst="rect">
            <a:avLst/>
          </a:prstGeom>
        </p:spPr>
        <p:txBody>
          <a:bodyPr/>
          <a:lstStyle/>
          <a:p>
            <a:pPr algn="ctr"/>
            <a:r>
              <a:rPr lang="en-US" sz="1000" b="1" smtClean="0">
                <a:solidFill>
                  <a:srgbClr val="005CB9"/>
                </a:solidFill>
              </a:rPr>
              <a:t>#vaccineswork </a:t>
            </a:r>
            <a:endParaRPr lang="en-US" sz="1000" b="1" dirty="0">
              <a:solidFill>
                <a:srgbClr val="005CB9"/>
              </a:solidFill>
            </a:endParaRPr>
          </a:p>
        </p:txBody>
      </p:sp>
      <p:sp>
        <p:nvSpPr>
          <p:cNvPr id="10" name="Content Placeholder 5"/>
          <p:cNvSpPr txBox="1">
            <a:spLocks/>
          </p:cNvSpPr>
          <p:nvPr/>
        </p:nvSpPr>
        <p:spPr bwMode="gray">
          <a:xfrm rot="16200000">
            <a:off x="7855465" y="4569340"/>
            <a:ext cx="2049034" cy="245462"/>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0"/>
              </a:spcBef>
              <a:buFont typeface="Arial" pitchFamily="34" charset="0"/>
              <a:buNone/>
              <a:defRPr sz="2800" b="1" kern="1200" cap="none" baseline="0">
                <a:solidFill>
                  <a:schemeClr val="bg1"/>
                </a:solidFill>
                <a:latin typeface="+mn-lt"/>
                <a:ea typeface="+mn-ea"/>
                <a:cs typeface="+mn-cs"/>
              </a:defRPr>
            </a:lvl1pPr>
            <a:lvl2pPr marL="0" indent="0" algn="ctr" defTabSz="914400" rtl="0" eaLnBrk="1" latinLnBrk="0" hangingPunct="1">
              <a:lnSpc>
                <a:spcPct val="100000"/>
              </a:lnSpc>
              <a:spcBef>
                <a:spcPts val="6900"/>
              </a:spcBef>
              <a:buFont typeface="Arial" pitchFamily="34" charset="0"/>
              <a:buNone/>
              <a:defRPr sz="2000" b="1" kern="1200">
                <a:solidFill>
                  <a:schemeClr val="bg1"/>
                </a:solidFill>
                <a:latin typeface="+mn-lt"/>
                <a:ea typeface="+mn-ea"/>
                <a:cs typeface="+mn-cs"/>
              </a:defRPr>
            </a:lvl2pPr>
            <a:lvl3pPr marL="144000" indent="108000" algn="l" defTabSz="914400" rtl="0" eaLnBrk="1" latinLnBrk="0" hangingPunct="1">
              <a:lnSpc>
                <a:spcPct val="100000"/>
              </a:lnSpc>
              <a:spcBef>
                <a:spcPts val="300"/>
              </a:spcBef>
              <a:buSzPct val="100000"/>
              <a:buFont typeface="Arial" pitchFamily="34" charset="0"/>
              <a:buChar char="•"/>
              <a:defRPr sz="1400" b="1" kern="1200">
                <a:solidFill>
                  <a:schemeClr val="tx2"/>
                </a:solidFill>
                <a:latin typeface="+mn-lt"/>
                <a:ea typeface="+mn-ea"/>
                <a:cs typeface="+mn-cs"/>
              </a:defRPr>
            </a:lvl3pPr>
            <a:lvl4pPr marL="360000" indent="0" algn="l" defTabSz="914400" rtl="0" eaLnBrk="1" latinLnBrk="0" hangingPunct="1">
              <a:lnSpc>
                <a:spcPct val="100000"/>
              </a:lnSpc>
              <a:spcBef>
                <a:spcPts val="300"/>
              </a:spcBef>
              <a:buSzPct val="100000"/>
              <a:buFont typeface="Arial" pitchFamily="34" charset="0"/>
              <a:buNone/>
              <a:defRPr sz="1400" kern="1200">
                <a:solidFill>
                  <a:schemeClr val="tx2"/>
                </a:solidFill>
                <a:latin typeface="+mn-lt"/>
                <a:ea typeface="+mn-ea"/>
                <a:cs typeface="+mn-cs"/>
              </a:defRPr>
            </a:lvl4pPr>
            <a:lvl5pPr marL="504000" indent="108000" algn="l" defTabSz="914400" rtl="0" eaLnBrk="1" latinLnBrk="0" hangingPunct="1">
              <a:lnSpc>
                <a:spcPct val="100000"/>
              </a:lnSpc>
              <a:spcBef>
                <a:spcPts val="300"/>
              </a:spcBef>
              <a:buSzPct val="100000"/>
              <a:buFont typeface="Arial" pitchFamily="34" charset="0"/>
              <a:buChar char="•"/>
              <a:defRPr sz="12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GB" sz="800" b="0" dirty="0" err="1" smtClean="0"/>
              <a:t>Gavi</a:t>
            </a:r>
            <a:r>
              <a:rPr lang="en-GB" sz="800" b="0" dirty="0" smtClean="0"/>
              <a:t>/2011/</a:t>
            </a:r>
            <a:r>
              <a:rPr lang="en-GB" sz="800" b="0" dirty="0" err="1" smtClean="0"/>
              <a:t>Doune</a:t>
            </a:r>
            <a:r>
              <a:rPr lang="en-GB" sz="800" b="0" dirty="0" smtClean="0"/>
              <a:t> Porter</a:t>
            </a:r>
            <a:r>
              <a:rPr lang="en-US" sz="800" b="0" dirty="0" smtClean="0"/>
              <a:t> </a:t>
            </a:r>
            <a:endParaRPr lang="en-GB" sz="800" b="0" dirty="0">
              <a:solidFill>
                <a:schemeClr val="tx2"/>
              </a:solidFill>
            </a:endParaRPr>
          </a:p>
        </p:txBody>
      </p:sp>
    </p:spTree>
    <p:extLst>
      <p:ext uri="{BB962C8B-B14F-4D97-AF65-F5344CB8AC3E}">
        <p14:creationId xmlns:p14="http://schemas.microsoft.com/office/powerpoint/2010/main" val="820238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6146800" y="5630332"/>
            <a:ext cx="2997200" cy="47413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pic>
        <p:nvPicPr>
          <p:cNvPr id="19" name="Image 18" descr="strategy_photos_DARKER_2015_01_18_a.jpg"/>
          <p:cNvPicPr>
            <a:picLocks noChangeAspect="1"/>
          </p:cNvPicPr>
          <p:nvPr/>
        </p:nvPicPr>
        <p:blipFill>
          <a:blip r:embed="rId3"/>
          <a:srcRect l="49653" t="49987"/>
          <a:stretch>
            <a:fillRect/>
          </a:stretch>
        </p:blipFill>
        <p:spPr>
          <a:xfrm>
            <a:off x="4673600" y="3581400"/>
            <a:ext cx="3804400" cy="2491898"/>
          </a:xfrm>
          <a:prstGeom prst="rect">
            <a:avLst/>
          </a:prstGeom>
        </p:spPr>
      </p:pic>
      <p:pic>
        <p:nvPicPr>
          <p:cNvPr id="17" name="Image 16" descr="strategy_photos_DARKER_2015_01_18_a.jpg"/>
          <p:cNvPicPr>
            <a:picLocks noChangeAspect="1"/>
          </p:cNvPicPr>
          <p:nvPr/>
        </p:nvPicPr>
        <p:blipFill>
          <a:blip r:embed="rId3"/>
          <a:srcRect t="49987" r="50347"/>
          <a:stretch>
            <a:fillRect/>
          </a:stretch>
        </p:blipFill>
        <p:spPr>
          <a:xfrm>
            <a:off x="921600" y="3581400"/>
            <a:ext cx="3752000" cy="2491898"/>
          </a:xfrm>
          <a:prstGeom prst="rect">
            <a:avLst/>
          </a:prstGeom>
        </p:spPr>
      </p:pic>
      <p:pic>
        <p:nvPicPr>
          <p:cNvPr id="11" name="Image 10" descr="strategy_photos_DARKER_2015_01_18_a.jpg"/>
          <p:cNvPicPr>
            <a:picLocks noChangeAspect="1"/>
          </p:cNvPicPr>
          <p:nvPr/>
        </p:nvPicPr>
        <p:blipFill>
          <a:blip r:embed="rId3"/>
          <a:srcRect r="50123" b="49843"/>
          <a:stretch>
            <a:fillRect/>
          </a:stretch>
        </p:blipFill>
        <p:spPr>
          <a:xfrm>
            <a:off x="921600" y="1090800"/>
            <a:ext cx="3768933" cy="2499067"/>
          </a:xfrm>
          <a:prstGeom prst="rect">
            <a:avLst/>
          </a:prstGeom>
        </p:spPr>
      </p:pic>
      <p:pic>
        <p:nvPicPr>
          <p:cNvPr id="12" name="Image 11" descr="strategy_photos_DARKER_2015_01_18_a.jpg"/>
          <p:cNvPicPr>
            <a:picLocks noChangeAspect="1"/>
          </p:cNvPicPr>
          <p:nvPr/>
        </p:nvPicPr>
        <p:blipFill>
          <a:blip r:embed="rId3"/>
          <a:srcRect l="49765" b="49843"/>
          <a:stretch>
            <a:fillRect/>
          </a:stretch>
        </p:blipFill>
        <p:spPr>
          <a:xfrm>
            <a:off x="4682067" y="1090800"/>
            <a:ext cx="3795933" cy="2499067"/>
          </a:xfrm>
          <a:prstGeom prst="rect">
            <a:avLst/>
          </a:prstGeom>
        </p:spPr>
      </p:pic>
      <p:sp>
        <p:nvSpPr>
          <p:cNvPr id="13" name="ZoneTexte 12"/>
          <p:cNvSpPr txBox="1"/>
          <p:nvPr/>
        </p:nvSpPr>
        <p:spPr>
          <a:xfrm>
            <a:off x="931333" y="1100665"/>
            <a:ext cx="3742267" cy="1323439"/>
          </a:xfrm>
          <a:prstGeom prst="rect">
            <a:avLst/>
          </a:prstGeom>
          <a:noFill/>
        </p:spPr>
        <p:txBody>
          <a:bodyPr wrap="square" rtlCol="0">
            <a:spAutoFit/>
          </a:bodyPr>
          <a:lstStyle/>
          <a:p>
            <a:r>
              <a:rPr lang="en-GB" sz="2000" b="1" dirty="0" smtClean="0">
                <a:solidFill>
                  <a:srgbClr val="FFFFFF"/>
                </a:solidFill>
                <a:effectLst>
                  <a:outerShdw blurRad="127000" dir="2700000">
                    <a:srgbClr val="000000">
                      <a:alpha val="90000"/>
                    </a:srgbClr>
                  </a:outerShdw>
                </a:effectLst>
              </a:rPr>
              <a:t>Accelerate equitable </a:t>
            </a:r>
            <a:br>
              <a:rPr lang="en-GB" sz="2000" b="1" dirty="0" smtClean="0">
                <a:solidFill>
                  <a:srgbClr val="FFFFFF"/>
                </a:solidFill>
                <a:effectLst>
                  <a:outerShdw blurRad="127000" dir="2700000">
                    <a:srgbClr val="000000">
                      <a:alpha val="90000"/>
                    </a:srgbClr>
                  </a:outerShdw>
                </a:effectLst>
              </a:rPr>
            </a:br>
            <a:r>
              <a:rPr lang="en-GB" sz="2000" b="1" dirty="0" smtClean="0">
                <a:solidFill>
                  <a:srgbClr val="FFFFFF"/>
                </a:solidFill>
                <a:effectLst>
                  <a:outerShdw blurRad="127000" dir="2700000">
                    <a:srgbClr val="000000">
                      <a:alpha val="90000"/>
                    </a:srgbClr>
                  </a:outerShdw>
                </a:effectLst>
              </a:rPr>
              <a:t>uptake and </a:t>
            </a:r>
            <a:br>
              <a:rPr lang="en-GB" sz="2000" b="1" dirty="0" smtClean="0">
                <a:solidFill>
                  <a:srgbClr val="FFFFFF"/>
                </a:solidFill>
                <a:effectLst>
                  <a:outerShdw blurRad="127000" dir="2700000">
                    <a:srgbClr val="000000">
                      <a:alpha val="90000"/>
                    </a:srgbClr>
                  </a:outerShdw>
                </a:effectLst>
              </a:rPr>
            </a:br>
            <a:r>
              <a:rPr lang="en-GB" sz="2000" b="1" dirty="0" smtClean="0">
                <a:solidFill>
                  <a:srgbClr val="FFFFFF"/>
                </a:solidFill>
                <a:effectLst>
                  <a:outerShdw blurRad="127000" dir="2700000">
                    <a:srgbClr val="000000">
                      <a:alpha val="90000"/>
                    </a:srgbClr>
                  </a:outerShdw>
                </a:effectLst>
              </a:rPr>
              <a:t>coverage </a:t>
            </a:r>
            <a:br>
              <a:rPr lang="en-GB" sz="2000" b="1" dirty="0" smtClean="0">
                <a:solidFill>
                  <a:srgbClr val="FFFFFF"/>
                </a:solidFill>
                <a:effectLst>
                  <a:outerShdw blurRad="127000" dir="2700000">
                    <a:srgbClr val="000000">
                      <a:alpha val="90000"/>
                    </a:srgbClr>
                  </a:outerShdw>
                </a:effectLst>
              </a:rPr>
            </a:br>
            <a:r>
              <a:rPr lang="en-GB" sz="2000" b="1" dirty="0" smtClean="0">
                <a:solidFill>
                  <a:srgbClr val="FFFFFF"/>
                </a:solidFill>
                <a:effectLst>
                  <a:outerShdw blurRad="127000" dir="2700000">
                    <a:srgbClr val="000000">
                      <a:alpha val="90000"/>
                    </a:srgbClr>
                  </a:outerShdw>
                </a:effectLst>
              </a:rPr>
              <a:t>of vaccines</a:t>
            </a:r>
            <a:endParaRPr lang="en-GB" sz="2000" dirty="0">
              <a:solidFill>
                <a:srgbClr val="FFFFFF"/>
              </a:solidFill>
              <a:effectLst>
                <a:outerShdw blurRad="127000" dir="2700000">
                  <a:srgbClr val="000000">
                    <a:alpha val="90000"/>
                  </a:srgbClr>
                </a:outerShdw>
              </a:effectLst>
            </a:endParaRPr>
          </a:p>
        </p:txBody>
      </p:sp>
      <p:sp>
        <p:nvSpPr>
          <p:cNvPr id="14" name="ZoneTexte 13"/>
          <p:cNvSpPr txBox="1"/>
          <p:nvPr/>
        </p:nvSpPr>
        <p:spPr>
          <a:xfrm>
            <a:off x="5364088" y="1100666"/>
            <a:ext cx="3077179" cy="1938992"/>
          </a:xfrm>
          <a:prstGeom prst="rect">
            <a:avLst/>
          </a:prstGeom>
          <a:noFill/>
        </p:spPr>
        <p:txBody>
          <a:bodyPr wrap="square" rtlCol="0">
            <a:spAutoFit/>
          </a:bodyPr>
          <a:lstStyle/>
          <a:p>
            <a:pPr algn="r"/>
            <a:r>
              <a:rPr lang="en-GB" sz="2000" b="1" spc="-40" dirty="0" smtClean="0">
                <a:solidFill>
                  <a:srgbClr val="FFFFFF"/>
                </a:solidFill>
                <a:effectLst>
                  <a:outerShdw blurRad="127000" dir="2700000">
                    <a:srgbClr val="000000">
                      <a:alpha val="80000"/>
                    </a:srgbClr>
                  </a:outerShdw>
                </a:effectLst>
              </a:rPr>
              <a:t>Increase effectiveness &amp; efficiency of immunisation delivery as integrated part of strengthened health systems</a:t>
            </a:r>
            <a:endParaRPr lang="en-GB" sz="2000" spc="-40" dirty="0">
              <a:solidFill>
                <a:srgbClr val="FFFFFF"/>
              </a:solidFill>
              <a:effectLst>
                <a:outerShdw blurRad="127000" dir="2700000">
                  <a:srgbClr val="000000">
                    <a:alpha val="80000"/>
                  </a:srgbClr>
                </a:outerShdw>
              </a:effectLst>
            </a:endParaRPr>
          </a:p>
        </p:txBody>
      </p:sp>
      <p:sp>
        <p:nvSpPr>
          <p:cNvPr id="15" name="ZoneTexte 14"/>
          <p:cNvSpPr txBox="1"/>
          <p:nvPr/>
        </p:nvSpPr>
        <p:spPr>
          <a:xfrm>
            <a:off x="895102" y="4762155"/>
            <a:ext cx="3657600" cy="1015663"/>
          </a:xfrm>
          <a:prstGeom prst="rect">
            <a:avLst/>
          </a:prstGeom>
          <a:noFill/>
          <a:effectLst>
            <a:outerShdw blurRad="127000" dir="2700000">
              <a:srgbClr val="000000">
                <a:alpha val="90000"/>
              </a:srgbClr>
            </a:outerShdw>
          </a:effectLst>
        </p:spPr>
        <p:txBody>
          <a:bodyPr wrap="square" rtlCol="0" anchor="b">
            <a:spAutoFit/>
          </a:bodyPr>
          <a:lstStyle/>
          <a:p>
            <a:r>
              <a:rPr lang="en-GB" sz="2000" b="1" dirty="0" smtClean="0">
                <a:solidFill>
                  <a:schemeClr val="bg1"/>
                </a:solidFill>
              </a:rPr>
              <a:t>Improve sustainability </a:t>
            </a:r>
            <a:br>
              <a:rPr lang="en-GB" sz="2000" b="1" dirty="0" smtClean="0">
                <a:solidFill>
                  <a:schemeClr val="bg1"/>
                </a:solidFill>
              </a:rPr>
            </a:br>
            <a:r>
              <a:rPr lang="en-GB" sz="2000" b="1" dirty="0" smtClean="0">
                <a:solidFill>
                  <a:schemeClr val="bg1"/>
                </a:solidFill>
              </a:rPr>
              <a:t>of national immunisation programmes</a:t>
            </a:r>
          </a:p>
        </p:txBody>
      </p:sp>
      <p:sp>
        <p:nvSpPr>
          <p:cNvPr id="16" name="ZoneTexte 15"/>
          <p:cNvSpPr txBox="1"/>
          <p:nvPr/>
        </p:nvSpPr>
        <p:spPr>
          <a:xfrm>
            <a:off x="5503333" y="4739156"/>
            <a:ext cx="2946400" cy="1323439"/>
          </a:xfrm>
          <a:prstGeom prst="rect">
            <a:avLst/>
          </a:prstGeom>
          <a:noFill/>
        </p:spPr>
        <p:txBody>
          <a:bodyPr wrap="square" rtlCol="0" anchor="b">
            <a:spAutoFit/>
          </a:bodyPr>
          <a:lstStyle/>
          <a:p>
            <a:pPr algn="r"/>
            <a:r>
              <a:rPr lang="en-GB" sz="2000" b="1" dirty="0" smtClean="0">
                <a:solidFill>
                  <a:schemeClr val="bg1"/>
                </a:solidFill>
                <a:effectLst>
                  <a:outerShdw blurRad="127000" dir="2700000">
                    <a:schemeClr val="tx1">
                      <a:alpha val="90000"/>
                    </a:schemeClr>
                  </a:outerShdw>
                </a:effectLst>
              </a:rPr>
              <a:t>Shape markets </a:t>
            </a:r>
            <a:br>
              <a:rPr lang="en-GB" sz="2000" b="1" dirty="0" smtClean="0">
                <a:solidFill>
                  <a:schemeClr val="bg1"/>
                </a:solidFill>
                <a:effectLst>
                  <a:outerShdw blurRad="127000" dir="2700000">
                    <a:schemeClr val="tx1">
                      <a:alpha val="90000"/>
                    </a:schemeClr>
                  </a:outerShdw>
                </a:effectLst>
              </a:rPr>
            </a:br>
            <a:r>
              <a:rPr lang="en-GB" sz="2000" b="1" dirty="0" smtClean="0">
                <a:solidFill>
                  <a:schemeClr val="bg1"/>
                </a:solidFill>
                <a:effectLst>
                  <a:outerShdw blurRad="127000" dir="2700000">
                    <a:schemeClr val="tx1">
                      <a:alpha val="90000"/>
                    </a:schemeClr>
                  </a:outerShdw>
                </a:effectLst>
              </a:rPr>
              <a:t>for vaccines and other immunisation products</a:t>
            </a:r>
            <a:endParaRPr lang="en-GB" sz="2000" dirty="0">
              <a:solidFill>
                <a:schemeClr val="bg1"/>
              </a:solidFill>
              <a:effectLst>
                <a:outerShdw blurRad="127000" dir="2700000">
                  <a:schemeClr val="tx1">
                    <a:alpha val="90000"/>
                  </a:schemeClr>
                </a:outerShdw>
              </a:effectLst>
            </a:endParaRPr>
          </a:p>
        </p:txBody>
      </p:sp>
      <p:pic>
        <p:nvPicPr>
          <p:cNvPr id="20" name="Image 19" descr="mission.png"/>
          <p:cNvPicPr>
            <a:picLocks noChangeAspect="1"/>
          </p:cNvPicPr>
          <p:nvPr/>
        </p:nvPicPr>
        <p:blipFill>
          <a:blip r:embed="rId4"/>
          <a:stretch>
            <a:fillRect/>
          </a:stretch>
        </p:blipFill>
        <p:spPr>
          <a:xfrm>
            <a:off x="3103039" y="2013482"/>
            <a:ext cx="3124200" cy="3131820"/>
          </a:xfrm>
          <a:prstGeom prst="rect">
            <a:avLst/>
          </a:prstGeom>
        </p:spPr>
      </p:pic>
      <p:grpSp>
        <p:nvGrpSpPr>
          <p:cNvPr id="2" name="Grouper 20"/>
          <p:cNvGrpSpPr/>
          <p:nvPr/>
        </p:nvGrpSpPr>
        <p:grpSpPr>
          <a:xfrm>
            <a:off x="3103200" y="2012400"/>
            <a:ext cx="3124379" cy="3132000"/>
            <a:chOff x="3103200" y="2012400"/>
            <a:chExt cx="3124379" cy="3132000"/>
          </a:xfrm>
        </p:grpSpPr>
        <p:pic>
          <p:nvPicPr>
            <p:cNvPr id="24" name="Image 23" descr="mission_white.png"/>
            <p:cNvPicPr>
              <a:picLocks noChangeAspect="1"/>
            </p:cNvPicPr>
            <p:nvPr/>
          </p:nvPicPr>
          <p:blipFill>
            <a:blip r:embed="rId5"/>
            <a:stretch>
              <a:fillRect/>
            </a:stretch>
          </p:blipFill>
          <p:spPr>
            <a:xfrm>
              <a:off x="3103200" y="2012400"/>
              <a:ext cx="3124379" cy="3132000"/>
            </a:xfrm>
            <a:prstGeom prst="rect">
              <a:avLst/>
            </a:prstGeom>
          </p:spPr>
        </p:pic>
        <p:sp>
          <p:nvSpPr>
            <p:cNvPr id="26" name="ZoneTexte 25"/>
            <p:cNvSpPr txBox="1"/>
            <p:nvPr/>
          </p:nvSpPr>
          <p:spPr>
            <a:xfrm>
              <a:off x="3115733" y="2878661"/>
              <a:ext cx="3107267" cy="1323439"/>
            </a:xfrm>
            <a:prstGeom prst="rect">
              <a:avLst/>
            </a:prstGeom>
            <a:noFill/>
          </p:spPr>
          <p:txBody>
            <a:bodyPr wrap="square" rtlCol="0">
              <a:spAutoFit/>
            </a:bodyPr>
            <a:lstStyle/>
            <a:p>
              <a:pPr algn="ctr"/>
              <a:r>
                <a:rPr lang="en-GB" sz="1600" b="1" dirty="0" smtClean="0">
                  <a:solidFill>
                    <a:schemeClr val="accent4"/>
                  </a:solidFill>
                </a:rPr>
                <a:t>To save children’s lives </a:t>
              </a:r>
              <a:br>
                <a:rPr lang="en-GB" sz="1600" b="1" dirty="0" smtClean="0">
                  <a:solidFill>
                    <a:schemeClr val="accent4"/>
                  </a:solidFill>
                </a:rPr>
              </a:br>
              <a:r>
                <a:rPr lang="en-GB" sz="1600" b="1" dirty="0" smtClean="0">
                  <a:solidFill>
                    <a:schemeClr val="accent4"/>
                  </a:solidFill>
                </a:rPr>
                <a:t>and protect people’s health </a:t>
              </a:r>
              <a:br>
                <a:rPr lang="en-GB" sz="1600" b="1" dirty="0" smtClean="0">
                  <a:solidFill>
                    <a:schemeClr val="accent4"/>
                  </a:solidFill>
                </a:rPr>
              </a:br>
              <a:r>
                <a:rPr lang="en-GB" sz="1600" b="1" dirty="0" smtClean="0">
                  <a:solidFill>
                    <a:schemeClr val="accent4"/>
                  </a:solidFill>
                </a:rPr>
                <a:t>by increasing equitable use </a:t>
              </a:r>
              <a:br>
                <a:rPr lang="en-GB" sz="1600" b="1" dirty="0" smtClean="0">
                  <a:solidFill>
                    <a:schemeClr val="accent4"/>
                  </a:solidFill>
                </a:rPr>
              </a:br>
              <a:r>
                <a:rPr lang="en-GB" sz="1600" b="1" dirty="0" smtClean="0">
                  <a:solidFill>
                    <a:schemeClr val="accent4"/>
                  </a:solidFill>
                </a:rPr>
                <a:t>of vaccines in lower-</a:t>
              </a:r>
              <a:br>
                <a:rPr lang="en-GB" sz="1600" b="1" dirty="0" smtClean="0">
                  <a:solidFill>
                    <a:schemeClr val="accent4"/>
                  </a:solidFill>
                </a:rPr>
              </a:br>
              <a:r>
                <a:rPr lang="en-GB" sz="1600" b="1" dirty="0" smtClean="0">
                  <a:solidFill>
                    <a:schemeClr val="accent4"/>
                  </a:solidFill>
                </a:rPr>
                <a:t>income countries</a:t>
              </a:r>
              <a:endParaRPr lang="en-GB" sz="1600" dirty="0">
                <a:solidFill>
                  <a:schemeClr val="accent4"/>
                </a:solidFill>
              </a:endParaRPr>
            </a:p>
          </p:txBody>
        </p:sp>
      </p:grpSp>
      <p:pic>
        <p:nvPicPr>
          <p:cNvPr id="21" name="Image 20" descr="blue_circle_outline_for_next_slide.png"/>
          <p:cNvPicPr>
            <a:picLocks noChangeAspect="1"/>
          </p:cNvPicPr>
          <p:nvPr/>
        </p:nvPicPr>
        <p:blipFill>
          <a:blip r:embed="rId6"/>
          <a:stretch>
            <a:fillRect/>
          </a:stretch>
        </p:blipFill>
        <p:spPr>
          <a:xfrm>
            <a:off x="3103200" y="2012400"/>
            <a:ext cx="3124380" cy="3132000"/>
          </a:xfrm>
          <a:prstGeom prst="rect">
            <a:avLst/>
          </a:prstGeom>
        </p:spPr>
      </p:pic>
      <p:sp>
        <p:nvSpPr>
          <p:cNvPr id="18" name="Titre 17"/>
          <p:cNvSpPr>
            <a:spLocks noGrp="1"/>
          </p:cNvSpPr>
          <p:nvPr>
            <p:ph type="title"/>
          </p:nvPr>
        </p:nvSpPr>
        <p:spPr>
          <a:xfrm>
            <a:off x="935038" y="1"/>
            <a:ext cx="7858766" cy="956731"/>
          </a:xfrm>
        </p:spPr>
        <p:txBody>
          <a:bodyPr/>
          <a:lstStyle/>
          <a:p>
            <a:r>
              <a:rPr lang="en-GB" dirty="0" smtClean="0"/>
              <a:t>MISSION AND STRATEGIC GOALS 2016–2020</a:t>
            </a:r>
            <a:endParaRPr lang="en-GB" dirty="0"/>
          </a:p>
        </p:txBody>
      </p:sp>
      <p:sp>
        <p:nvSpPr>
          <p:cNvPr id="22" name="Slide Number Placeholder 4"/>
          <p:cNvSpPr>
            <a:spLocks noGrp="1"/>
          </p:cNvSpPr>
          <p:nvPr>
            <p:ph type="sldNum" sz="quarter" idx="16"/>
          </p:nvPr>
        </p:nvSpPr>
        <p:spPr>
          <a:xfrm>
            <a:off x="935038" y="6498000"/>
            <a:ext cx="900112" cy="360000"/>
          </a:xfrm>
        </p:spPr>
        <p:txBody>
          <a:bodyPr tIns="21600"/>
          <a:lstStyle/>
          <a:p>
            <a:pPr algn="l"/>
            <a:fld id="{733122C9-A0B9-462F-8757-0847AD287B63}" type="slidenum">
              <a:rPr lang="en-US" sz="900" noProof="0" smtClean="0">
                <a:solidFill>
                  <a:schemeClr val="tx2"/>
                </a:solidFill>
              </a:rPr>
              <a:pPr algn="l"/>
              <a:t>12</a:t>
            </a:fld>
            <a:endParaRPr lang="en-US" sz="900" noProof="0" dirty="0">
              <a:solidFill>
                <a:schemeClr val="tx2"/>
              </a:solidFill>
            </a:endParaRPr>
          </a:p>
        </p:txBody>
      </p:sp>
      <p:sp>
        <p:nvSpPr>
          <p:cNvPr id="23" name="Footer Placeholder 4"/>
          <p:cNvSpPr txBox="1">
            <a:spLocks/>
          </p:cNvSpPr>
          <p:nvPr/>
        </p:nvSpPr>
        <p:spPr bwMode="gray">
          <a:xfrm>
            <a:off x="2412000" y="6498000"/>
            <a:ext cx="4320000" cy="360000"/>
          </a:xfrm>
          <a:prstGeom prst="rect">
            <a:avLst/>
          </a:prstGeom>
        </p:spPr>
        <p:txBody>
          <a:bodyPr vert="horz" lIns="0" tIns="7200" rIns="0" bIns="0" rtlCol="0" anchor="t" anchorCtr="0">
            <a:noAutofit/>
          </a:bodyPr>
          <a:lstStyle>
            <a:defPPr>
              <a:defRPr lang="fr-FR"/>
            </a:defPPr>
            <a:lvl1pPr marL="0" algn="ctr" defTabSz="914400" rtl="0" eaLnBrk="1" latinLnBrk="0" hangingPunct="1">
              <a:defRPr sz="1000" b="1" kern="1200">
                <a:solidFill>
                  <a:schemeClr val="accent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mtClean="0">
                <a:solidFill>
                  <a:srgbClr val="005CB9"/>
                </a:solidFill>
              </a:rPr>
              <a:t>#vaccineswork</a:t>
            </a:r>
            <a:endParaRPr lang="en-US" dirty="0">
              <a:solidFill>
                <a:srgbClr val="005CB9"/>
              </a:solidFill>
            </a:endParaRPr>
          </a:p>
        </p:txBody>
      </p:sp>
      <p:sp>
        <p:nvSpPr>
          <p:cNvPr id="3" name="Footer Placeholder 2"/>
          <p:cNvSpPr>
            <a:spLocks noGrp="1"/>
          </p:cNvSpPr>
          <p:nvPr>
            <p:ph type="ftr" sz="quarter" idx="16"/>
          </p:nvPr>
        </p:nvSpPr>
        <p:spPr/>
        <p:txBody>
          <a:bodyPr/>
          <a:lstStyle/>
          <a:p>
            <a:r>
              <a:rPr lang="en-US" noProof="0" smtClean="0"/>
              <a:t>#vaccineswork </a:t>
            </a:r>
            <a:endParaRPr lang="en-US" noProof="0" dirty="0"/>
          </a:p>
        </p:txBody>
      </p:sp>
    </p:spTree>
    <p:extLst>
      <p:ext uri="{BB962C8B-B14F-4D97-AF65-F5344CB8AC3E}">
        <p14:creationId xmlns:p14="http://schemas.microsoft.com/office/powerpoint/2010/main" val="4252931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1000"/>
                                        <p:tgtEl>
                                          <p:spTgt spid="20"/>
                                        </p:tgtEl>
                                      </p:cBhvr>
                                    </p:animEffect>
                                    <p:set>
                                      <p:cBhvr>
                                        <p:cTn id="7" dur="1" fill="hold">
                                          <p:stCondLst>
                                            <p:cond delay="999"/>
                                          </p:stCondLst>
                                        </p:cTn>
                                        <p:tgtEl>
                                          <p:spTgt spid="20"/>
                                        </p:tgtEl>
                                        <p:attrNameLst>
                                          <p:attrName>style.visibility</p:attrName>
                                        </p:attrNameLst>
                                      </p:cBhvr>
                                      <p:to>
                                        <p:strVal val="hidden"/>
                                      </p:to>
                                    </p:set>
                                  </p:childTnLst>
                                </p:cTn>
                              </p:par>
                              <p:par>
                                <p:cTn id="8" presetID="10"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par>
                                <p:cTn id="11" presetID="10" presetClass="entr" presetSubtype="0" fill="hold"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2000"/>
                                        <p:tgtEl>
                                          <p:spTgt spid="21"/>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par>
                                <p:cTn id="19" presetID="10" presetClass="exit" presetSubtype="0" fill="hold" nodeType="withEffect">
                                  <p:stCondLst>
                                    <p:cond delay="0"/>
                                  </p:stCondLst>
                                  <p:childTnLst>
                                    <p:animEffect transition="out" filter="fade">
                                      <p:cBhvr>
                                        <p:cTn id="20" dur="1000"/>
                                        <p:tgtEl>
                                          <p:spTgt spid="21"/>
                                        </p:tgtEl>
                                      </p:cBhvr>
                                    </p:animEffect>
                                    <p:set>
                                      <p:cBhvr>
                                        <p:cTn id="21" dur="1" fill="hold">
                                          <p:stCondLst>
                                            <p:cond delay="999"/>
                                          </p:stCondLst>
                                        </p:cTn>
                                        <p:tgtEl>
                                          <p:spTgt spid="21"/>
                                        </p:tgtEl>
                                        <p:attrNameLst>
                                          <p:attrName>style.visibility</p:attrName>
                                        </p:attrNameLst>
                                      </p:cBhvr>
                                      <p:to>
                                        <p:strVal val="hidden"/>
                                      </p:to>
                                    </p:set>
                                  </p:childTnLst>
                                </p:cTn>
                              </p:par>
                            </p:childTnLst>
                          </p:cTn>
                        </p:par>
                        <p:par>
                          <p:cTn id="22" fill="hold">
                            <p:stCondLst>
                              <p:cond delay="1000"/>
                            </p:stCondLst>
                            <p:childTnLst>
                              <p:par>
                                <p:cTn id="23" presetID="10" presetClass="entr" presetSubtype="0" fill="hold" grpId="0" nodeType="afterEffect">
                                  <p:stCondLst>
                                    <p:cond delay="5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1000"/>
                                        <p:tgtEl>
                                          <p:spTgt spid="13"/>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1000"/>
                                        <p:tgtEl>
                                          <p:spTgt spid="14"/>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500"/>
                                        <p:tgtEl>
                                          <p:spTgt spid="17"/>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15"/>
                                        </p:tgtEl>
                                        <p:attrNameLst>
                                          <p:attrName>style.visibility</p:attrName>
                                        </p:attrNameLst>
                                      </p:cBhvr>
                                      <p:to>
                                        <p:strVal val="visible"/>
                                      </p:to>
                                    </p:set>
                                    <p:animEffect transition="in" filter="fade">
                                      <p:cBhvr>
                                        <p:cTn id="43" dur="1000"/>
                                        <p:tgtEl>
                                          <p:spTgt spid="15"/>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19"/>
                                        </p:tgtEl>
                                        <p:attrNameLst>
                                          <p:attrName>style.visibility</p:attrName>
                                        </p:attrNameLst>
                                      </p:cBhvr>
                                      <p:to>
                                        <p:strVal val="visible"/>
                                      </p:to>
                                    </p:set>
                                    <p:animEffect transition="in" filter="fade">
                                      <p:cBhvr>
                                        <p:cTn id="48" dur="500"/>
                                        <p:tgtEl>
                                          <p:spTgt spid="19"/>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fade">
                                      <p:cBhvr>
                                        <p:cTn id="51" dur="500"/>
                                        <p:tgtEl>
                                          <p:spTgt spid="10"/>
                                        </p:tgtEl>
                                      </p:cBhvr>
                                    </p:animEffect>
                                  </p:childTnLst>
                                </p:cTn>
                              </p:par>
                            </p:childTnLst>
                          </p:cTn>
                        </p:par>
                        <p:par>
                          <p:cTn id="52" fill="hold">
                            <p:stCondLst>
                              <p:cond delay="500"/>
                            </p:stCondLst>
                            <p:childTnLst>
                              <p:par>
                                <p:cTn id="53" presetID="10" presetClass="entr" presetSubtype="0" fill="hold" grpId="0" nodeType="afterEffect">
                                  <p:stCondLst>
                                    <p:cond delay="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p:bldP spid="14" grpId="0"/>
      <p:bldP spid="15" grpId="0"/>
      <p:bldP spid="1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50%-children-immunised2020_A.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82600" y="1803400"/>
            <a:ext cx="6443133" cy="4027488"/>
          </a:xfrm>
          <a:prstGeom prst="rect">
            <a:avLst/>
          </a:prstGeom>
        </p:spPr>
      </p:pic>
      <p:pic>
        <p:nvPicPr>
          <p:cNvPr id="7" name="Picture 6" descr="50%-children-immunised2020_B_p32 copy.pn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889000" y="1790700"/>
            <a:ext cx="6438900" cy="3822700"/>
          </a:xfrm>
          <a:prstGeom prst="rect">
            <a:avLst/>
          </a:prstGeom>
        </p:spPr>
      </p:pic>
      <p:pic>
        <p:nvPicPr>
          <p:cNvPr id="5" name="Picture 4" descr="icon page 118.png"/>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6739108" y="2288395"/>
            <a:ext cx="1215622" cy="1692353"/>
          </a:xfrm>
          <a:prstGeom prst="rect">
            <a:avLst/>
          </a:prstGeom>
        </p:spPr>
      </p:pic>
      <p:sp>
        <p:nvSpPr>
          <p:cNvPr id="2" name="Title 1"/>
          <p:cNvSpPr>
            <a:spLocks noGrp="1"/>
          </p:cNvSpPr>
          <p:nvPr>
            <p:ph type="title"/>
          </p:nvPr>
        </p:nvSpPr>
        <p:spPr/>
        <p:txBody>
          <a:bodyPr/>
          <a:lstStyle/>
          <a:p>
            <a:r>
              <a:rPr lang="en-US" cap="all" dirty="0"/>
              <a:t>50% </a:t>
            </a:r>
            <a:r>
              <a:rPr lang="en-US" cap="all" dirty="0" smtClean="0"/>
              <a:t>of children in Gavi-supported countries fully </a:t>
            </a:r>
            <a:r>
              <a:rPr lang="en-US" cap="all" dirty="0" err="1" smtClean="0"/>
              <a:t>immunised</a:t>
            </a:r>
            <a:r>
              <a:rPr lang="en-US" cap="all" dirty="0" smtClean="0"/>
              <a:t> by 2020</a:t>
            </a:r>
            <a:endParaRPr lang="en-US" cap="all" dirty="0"/>
          </a:p>
        </p:txBody>
      </p:sp>
      <p:sp>
        <p:nvSpPr>
          <p:cNvPr id="3" name="Content Placeholder 2"/>
          <p:cNvSpPr>
            <a:spLocks noGrp="1"/>
          </p:cNvSpPr>
          <p:nvPr>
            <p:ph idx="1"/>
          </p:nvPr>
        </p:nvSpPr>
        <p:spPr>
          <a:xfrm>
            <a:off x="935038" y="1304926"/>
            <a:ext cx="7345362" cy="552094"/>
          </a:xfrm>
        </p:spPr>
        <p:txBody>
          <a:bodyPr/>
          <a:lstStyle/>
          <a:p>
            <a:r>
              <a:rPr lang="en-GB" dirty="0">
                <a:latin typeface="Arial" charset="0"/>
                <a:ea typeface="ＭＳ Ｐゴシック" pitchFamily="-108" charset="-128"/>
              </a:rPr>
              <a:t>Immunisation coverage in </a:t>
            </a:r>
            <a:r>
              <a:rPr lang="en-GB" dirty="0" err="1">
                <a:latin typeface="Arial" charset="0"/>
                <a:ea typeface="ＭＳ Ｐゴシック" pitchFamily="-108" charset="-128"/>
              </a:rPr>
              <a:t>Gavi</a:t>
            </a:r>
            <a:r>
              <a:rPr lang="en-GB" dirty="0">
                <a:latin typeface="Arial" charset="0"/>
                <a:ea typeface="ＭＳ Ｐゴシック" pitchFamily="-108" charset="-128"/>
              </a:rPr>
              <a:t>-supported countries (%)</a:t>
            </a:r>
            <a:endParaRPr lang="en-US" dirty="0"/>
          </a:p>
        </p:txBody>
      </p:sp>
      <p:sp>
        <p:nvSpPr>
          <p:cNvPr id="4" name="Slide Number Placeholder 3"/>
          <p:cNvSpPr>
            <a:spLocks noGrp="1"/>
          </p:cNvSpPr>
          <p:nvPr>
            <p:ph type="sldNum" sz="quarter" idx="11"/>
          </p:nvPr>
        </p:nvSpPr>
        <p:spPr/>
        <p:txBody>
          <a:bodyPr/>
          <a:lstStyle/>
          <a:p>
            <a:pPr algn="l"/>
            <a:fld id="{733122C9-A0B9-462F-8757-0847AD287B63}" type="slidenum">
              <a:rPr lang="en-US" noProof="0" smtClean="0"/>
              <a:pPr algn="l"/>
              <a:t>13</a:t>
            </a:fld>
            <a:endParaRPr lang="en-US" noProof="0"/>
          </a:p>
        </p:txBody>
      </p:sp>
      <p:sp>
        <p:nvSpPr>
          <p:cNvPr id="6" name="Content Placeholder 5"/>
          <p:cNvSpPr txBox="1">
            <a:spLocks/>
          </p:cNvSpPr>
          <p:nvPr/>
        </p:nvSpPr>
        <p:spPr>
          <a:xfrm>
            <a:off x="935037" y="5868274"/>
            <a:ext cx="6389493" cy="330894"/>
          </a:xfrm>
          <a:prstGeom prst="rect">
            <a:avLst/>
          </a:prstGeom>
        </p:spPr>
        <p:txBody>
          <a:bodyPr/>
          <a:lstStyle>
            <a:lvl1pPr marL="0" indent="0" algn="l" defTabSz="914400" rtl="0" eaLnBrk="1" latinLnBrk="0" hangingPunct="1">
              <a:lnSpc>
                <a:spcPct val="110000"/>
              </a:lnSpc>
              <a:spcBef>
                <a:spcPts val="0"/>
              </a:spcBef>
              <a:buFont typeface="Arial" pitchFamily="34" charset="0"/>
              <a:buNone/>
              <a:defRPr sz="2000" b="1" kern="1200">
                <a:solidFill>
                  <a:schemeClr val="accent4"/>
                </a:solidFill>
                <a:latin typeface="+mn-lt"/>
                <a:ea typeface="+mn-ea"/>
                <a:cs typeface="+mn-cs"/>
              </a:defRPr>
            </a:lvl1pPr>
            <a:lvl2pPr marL="142875" indent="0" algn="l" defTabSz="914400" rtl="0" eaLnBrk="1" latinLnBrk="0" hangingPunct="1">
              <a:lnSpc>
                <a:spcPct val="100000"/>
              </a:lnSpc>
              <a:spcBef>
                <a:spcPts val="300"/>
              </a:spcBef>
              <a:buFont typeface="Arial" pitchFamily="34" charset="0"/>
              <a:buNone/>
              <a:defRPr sz="1600" b="1" kern="1200">
                <a:solidFill>
                  <a:schemeClr val="tx2"/>
                </a:solidFill>
                <a:latin typeface="+mn-lt"/>
                <a:ea typeface="+mn-ea"/>
                <a:cs typeface="+mn-cs"/>
              </a:defRPr>
            </a:lvl2pPr>
            <a:lvl3pPr marL="144000" indent="108000" algn="l" defTabSz="914400" rtl="0" eaLnBrk="1" latinLnBrk="0" hangingPunct="1">
              <a:lnSpc>
                <a:spcPct val="100000"/>
              </a:lnSpc>
              <a:spcBef>
                <a:spcPts val="300"/>
              </a:spcBef>
              <a:buSzPct val="100000"/>
              <a:buFont typeface="Arial" pitchFamily="34" charset="0"/>
              <a:buChar char="•"/>
              <a:defRPr sz="1400" b="1" kern="1200">
                <a:solidFill>
                  <a:schemeClr val="tx2"/>
                </a:solidFill>
                <a:latin typeface="+mn-lt"/>
                <a:ea typeface="+mn-ea"/>
                <a:cs typeface="+mn-cs"/>
              </a:defRPr>
            </a:lvl3pPr>
            <a:lvl4pPr marL="360000" indent="0" algn="l" defTabSz="914400" rtl="0" eaLnBrk="1" latinLnBrk="0" hangingPunct="1">
              <a:lnSpc>
                <a:spcPct val="100000"/>
              </a:lnSpc>
              <a:spcBef>
                <a:spcPts val="300"/>
              </a:spcBef>
              <a:buSzPct val="100000"/>
              <a:buFont typeface="Arial" pitchFamily="34" charset="0"/>
              <a:buNone/>
              <a:defRPr sz="1400" kern="1200">
                <a:solidFill>
                  <a:schemeClr val="tx2"/>
                </a:solidFill>
                <a:latin typeface="+mn-lt"/>
                <a:ea typeface="+mn-ea"/>
                <a:cs typeface="+mn-cs"/>
              </a:defRPr>
            </a:lvl4pPr>
            <a:lvl5pPr marL="504000" indent="108000" algn="l" defTabSz="914400" rtl="0" eaLnBrk="1" latinLnBrk="0" hangingPunct="1">
              <a:lnSpc>
                <a:spcPct val="100000"/>
              </a:lnSpc>
              <a:spcBef>
                <a:spcPts val="300"/>
              </a:spcBef>
              <a:buSzPct val="100000"/>
              <a:buFont typeface="Arial" pitchFamily="34" charset="0"/>
              <a:buChar char="•"/>
              <a:defRPr sz="12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300"/>
              </a:spcBef>
            </a:pPr>
            <a:r>
              <a:rPr lang="en-GB" sz="1000" b="0" dirty="0">
                <a:solidFill>
                  <a:schemeClr val="tx2"/>
                </a:solidFill>
              </a:rPr>
              <a:t>Source: Preliminary </a:t>
            </a:r>
            <a:r>
              <a:rPr lang="en-GB" sz="1000" b="0" dirty="0" err="1" smtClean="0">
                <a:solidFill>
                  <a:schemeClr val="tx2"/>
                </a:solidFill>
              </a:rPr>
              <a:t>Gavi</a:t>
            </a:r>
            <a:r>
              <a:rPr lang="en-GB" sz="1000" b="0" dirty="0" smtClean="0">
                <a:solidFill>
                  <a:schemeClr val="tx2"/>
                </a:solidFill>
              </a:rPr>
              <a:t> </a:t>
            </a:r>
            <a:r>
              <a:rPr lang="en-GB" sz="1000" b="0" dirty="0">
                <a:solidFill>
                  <a:schemeClr val="tx2"/>
                </a:solidFill>
              </a:rPr>
              <a:t>projections based on WHO/UNICEF coverage estimates and Strategic Demand Forecast version 9.</a:t>
            </a:r>
          </a:p>
        </p:txBody>
      </p:sp>
      <p:sp>
        <p:nvSpPr>
          <p:cNvPr id="14" name="Content Placeholder 24"/>
          <p:cNvSpPr txBox="1">
            <a:spLocks/>
          </p:cNvSpPr>
          <p:nvPr/>
        </p:nvSpPr>
        <p:spPr>
          <a:xfrm>
            <a:off x="6643213" y="4262705"/>
            <a:ext cx="1911624" cy="588334"/>
          </a:xfrm>
          <a:prstGeom prst="rect">
            <a:avLst/>
          </a:prstGeom>
        </p:spPr>
        <p:txBody>
          <a:bodyPr vert="horz" lIns="0" tIns="0" rIns="0" bIns="0" rtlCol="0" anchor="t" anchorCtr="0">
            <a:noAutofit/>
          </a:bodyPr>
          <a:lstStyle>
            <a:lvl1pPr marL="180975" indent="-180975" algn="l" defTabSz="457200" rtl="0" eaLnBrk="1" latinLnBrk="0" hangingPunct="1">
              <a:lnSpc>
                <a:spcPct val="90000"/>
              </a:lnSpc>
              <a:spcBef>
                <a:spcPct val="20000"/>
              </a:spcBef>
              <a:buFont typeface="Arial"/>
              <a:buChar char="•"/>
              <a:defRPr sz="1400" b="1" kern="1200">
                <a:solidFill>
                  <a:schemeClr val="tx2"/>
                </a:solidFill>
                <a:latin typeface="+mn-lt"/>
                <a:ea typeface="+mn-ea"/>
                <a:cs typeface="+mn-cs"/>
              </a:defRPr>
            </a:lvl1pPr>
            <a:lvl2pPr marL="457200" indent="0" algn="l" defTabSz="457200" rtl="0" eaLnBrk="1" latinLnBrk="0" hangingPunct="1">
              <a:lnSpc>
                <a:spcPct val="90000"/>
              </a:lnSpc>
              <a:spcBef>
                <a:spcPct val="20000"/>
              </a:spcBef>
              <a:buFont typeface="Arial"/>
              <a:buNone/>
              <a:defRPr sz="1400" b="0" kern="1200">
                <a:solidFill>
                  <a:schemeClr val="tx2"/>
                </a:solidFill>
                <a:latin typeface="+mn-lt"/>
                <a:ea typeface="+mn-ea"/>
                <a:cs typeface="+mn-cs"/>
              </a:defRPr>
            </a:lvl2pPr>
            <a:lvl3pPr marL="914400" indent="0" algn="l" defTabSz="457200" rtl="0" eaLnBrk="1" latinLnBrk="0" hangingPunct="1">
              <a:lnSpc>
                <a:spcPct val="90000"/>
              </a:lnSpc>
              <a:spcBef>
                <a:spcPct val="20000"/>
              </a:spcBef>
              <a:buFont typeface="Arial"/>
              <a:buNone/>
              <a:defRPr sz="1400" b="0" kern="1200">
                <a:solidFill>
                  <a:schemeClr val="tx2"/>
                </a:solidFill>
                <a:latin typeface="+mn-lt"/>
                <a:ea typeface="+mn-ea"/>
                <a:cs typeface="+mn-cs"/>
              </a:defRPr>
            </a:lvl3pPr>
            <a:lvl4pPr marL="1371600" indent="0" algn="l" defTabSz="457200" rtl="0" eaLnBrk="1" latinLnBrk="0" hangingPunct="1">
              <a:lnSpc>
                <a:spcPct val="90000"/>
              </a:lnSpc>
              <a:spcBef>
                <a:spcPct val="20000"/>
              </a:spcBef>
              <a:buFont typeface="Arial"/>
              <a:buNone/>
              <a:defRPr sz="1400" b="0" kern="1200">
                <a:solidFill>
                  <a:schemeClr val="tx2"/>
                </a:solidFill>
                <a:latin typeface="+mn-lt"/>
                <a:ea typeface="+mn-ea"/>
                <a:cs typeface="+mn-cs"/>
              </a:defRPr>
            </a:lvl4pPr>
            <a:lvl5pPr marL="1828800" indent="0" algn="l" defTabSz="457200" rtl="0" eaLnBrk="1" latinLnBrk="0" hangingPunct="1">
              <a:lnSpc>
                <a:spcPct val="90000"/>
              </a:lnSpc>
              <a:spcBef>
                <a:spcPct val="20000"/>
              </a:spcBef>
              <a:buFont typeface="Arial"/>
              <a:buNone/>
              <a:defRPr sz="1400" b="0" kern="1200">
                <a:solidFill>
                  <a:schemeClr val="tx2"/>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lnSpc>
                <a:spcPct val="100000"/>
              </a:lnSpc>
              <a:buNone/>
            </a:pPr>
            <a:r>
              <a:rPr lang="en-US" sz="1600" dirty="0"/>
              <a:t>Fully </a:t>
            </a:r>
            <a:r>
              <a:rPr lang="en-US" sz="1600" dirty="0" err="1"/>
              <a:t>immunised</a:t>
            </a:r>
            <a:r>
              <a:rPr lang="en-US" sz="1600" dirty="0"/>
              <a:t> children </a:t>
            </a:r>
            <a:r>
              <a:rPr lang="en-US" sz="1600" b="0" dirty="0"/>
              <a:t>(73 </a:t>
            </a:r>
            <a:r>
              <a:rPr lang="en-US" sz="1600" b="0" dirty="0" err="1"/>
              <a:t>Gavi</a:t>
            </a:r>
            <a:r>
              <a:rPr lang="en-US" sz="1600" b="0" dirty="0"/>
              <a:t>-supported countries)</a:t>
            </a:r>
          </a:p>
        </p:txBody>
      </p:sp>
      <p:sp>
        <p:nvSpPr>
          <p:cNvPr id="15" name="Footer Placeholder 4"/>
          <p:cNvSpPr>
            <a:spLocks noGrp="1"/>
          </p:cNvSpPr>
          <p:nvPr>
            <p:ph type="ftr" sz="quarter" idx="12"/>
          </p:nvPr>
        </p:nvSpPr>
        <p:spPr>
          <a:xfrm>
            <a:off x="2412000" y="6498000"/>
            <a:ext cx="4320000" cy="360000"/>
          </a:xfrm>
        </p:spPr>
        <p:txBody>
          <a:bodyPr/>
          <a:lstStyle/>
          <a:p>
            <a:r>
              <a:rPr lang="en-US" smtClean="0"/>
              <a:t>#vaccineswork </a:t>
            </a:r>
            <a:endParaRPr lang="en-US" dirty="0"/>
          </a:p>
        </p:txBody>
      </p:sp>
      <p:pic>
        <p:nvPicPr>
          <p:cNvPr id="13" name="Picture 12" descr="50%-children-immunised2020_C.png"/>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1200168" y="3111942"/>
            <a:ext cx="5569713" cy="2197100"/>
          </a:xfrm>
          <a:prstGeom prst="rect">
            <a:avLst/>
          </a:prstGeom>
        </p:spPr>
      </p:pic>
    </p:spTree>
    <p:extLst>
      <p:ext uri="{BB962C8B-B14F-4D97-AF65-F5344CB8AC3E}">
        <p14:creationId xmlns:p14="http://schemas.microsoft.com/office/powerpoint/2010/main" val="22086471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left)">
                                      <p:cBhvr>
                                        <p:cTn id="12" dur="2000"/>
                                        <p:tgtEl>
                                          <p:spTgt spid="13"/>
                                        </p:tgtEl>
                                      </p:cBhvr>
                                    </p:animEffect>
                                  </p:childTnLst>
                                </p:cTn>
                              </p:par>
                              <p:par>
                                <p:cTn id="13" presetID="10" presetClass="entr" presetSubtype="0" fill="hold" grpId="0" nodeType="withEffect">
                                  <p:stCondLst>
                                    <p:cond delay="150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1000"/>
                                        <p:tgtEl>
                                          <p:spTgt spid="14"/>
                                        </p:tgtEl>
                                      </p:cBhvr>
                                    </p:animEffect>
                                  </p:childTnLst>
                                </p:cTn>
                              </p:par>
                              <p:par>
                                <p:cTn id="16" presetID="10" presetClass="entr" presetSubtype="0" fill="hold" nodeType="withEffect">
                                  <p:stCondLst>
                                    <p:cond delay="150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1000"/>
                                        <p:tgtEl>
                                          <p:spTgt spid="5"/>
                                        </p:tgtEl>
                                      </p:cBhvr>
                                    </p:animEffect>
                                  </p:childTnLst>
                                </p:cTn>
                              </p:par>
                              <p:par>
                                <p:cTn id="19" presetID="6" presetClass="emph" presetSubtype="0" fill="hold" nodeType="withEffect">
                                  <p:stCondLst>
                                    <p:cond delay="1500"/>
                                  </p:stCondLst>
                                  <p:childTnLst>
                                    <p:animScale>
                                      <p:cBhvr>
                                        <p:cTn id="20" dur="2000" fill="hold"/>
                                        <p:tgtEl>
                                          <p:spTgt spid="5"/>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cap="all" dirty="0"/>
              <a:t>Accelerating impact 2016–2020 </a:t>
            </a:r>
            <a:endParaRPr lang="en-US" dirty="0">
              <a:solidFill>
                <a:srgbClr val="005CB9"/>
              </a:solidFill>
            </a:endParaRPr>
          </a:p>
        </p:txBody>
      </p:sp>
      <p:sp>
        <p:nvSpPr>
          <p:cNvPr id="10" name="Content Placeholder 5"/>
          <p:cNvSpPr txBox="1">
            <a:spLocks/>
          </p:cNvSpPr>
          <p:nvPr/>
        </p:nvSpPr>
        <p:spPr>
          <a:xfrm>
            <a:off x="939800" y="5978717"/>
            <a:ext cx="5694363" cy="458766"/>
          </a:xfrm>
          <a:prstGeom prst="rect">
            <a:avLst/>
          </a:prstGeom>
        </p:spPr>
        <p:txBody>
          <a:bodyPr lIns="0" tIns="0" rIns="0" bIns="0" anchor="t" anchorCtr="0"/>
          <a:lstStyle>
            <a:lvl1pPr marL="0" indent="0" algn="l" defTabSz="914400" rtl="0" eaLnBrk="1" latinLnBrk="0" hangingPunct="1">
              <a:lnSpc>
                <a:spcPct val="110000"/>
              </a:lnSpc>
              <a:spcBef>
                <a:spcPts val="0"/>
              </a:spcBef>
              <a:buFont typeface="Arial" pitchFamily="34" charset="0"/>
              <a:buNone/>
              <a:defRPr sz="2000" b="1" kern="1200">
                <a:solidFill>
                  <a:schemeClr val="accent4"/>
                </a:solidFill>
                <a:latin typeface="+mn-lt"/>
                <a:ea typeface="+mn-ea"/>
                <a:cs typeface="+mn-cs"/>
              </a:defRPr>
            </a:lvl1pPr>
            <a:lvl2pPr marL="142875" indent="0" algn="l" defTabSz="914400" rtl="0" eaLnBrk="1" latinLnBrk="0" hangingPunct="1">
              <a:lnSpc>
                <a:spcPct val="100000"/>
              </a:lnSpc>
              <a:spcBef>
                <a:spcPts val="300"/>
              </a:spcBef>
              <a:buFont typeface="Arial" pitchFamily="34" charset="0"/>
              <a:buNone/>
              <a:defRPr sz="1600" b="1" kern="1200">
                <a:solidFill>
                  <a:schemeClr val="tx2"/>
                </a:solidFill>
                <a:latin typeface="+mn-lt"/>
                <a:ea typeface="+mn-ea"/>
                <a:cs typeface="+mn-cs"/>
              </a:defRPr>
            </a:lvl2pPr>
            <a:lvl3pPr marL="144000" indent="108000" algn="l" defTabSz="914400" rtl="0" eaLnBrk="1" latinLnBrk="0" hangingPunct="1">
              <a:lnSpc>
                <a:spcPct val="100000"/>
              </a:lnSpc>
              <a:spcBef>
                <a:spcPts val="300"/>
              </a:spcBef>
              <a:buSzPct val="100000"/>
              <a:buFont typeface="Arial" pitchFamily="34" charset="0"/>
              <a:buChar char="•"/>
              <a:defRPr sz="1400" b="1" kern="1200">
                <a:solidFill>
                  <a:schemeClr val="tx2"/>
                </a:solidFill>
                <a:latin typeface="+mn-lt"/>
                <a:ea typeface="+mn-ea"/>
                <a:cs typeface="+mn-cs"/>
              </a:defRPr>
            </a:lvl3pPr>
            <a:lvl4pPr marL="360000" indent="0" algn="l" defTabSz="914400" rtl="0" eaLnBrk="1" latinLnBrk="0" hangingPunct="1">
              <a:lnSpc>
                <a:spcPct val="100000"/>
              </a:lnSpc>
              <a:spcBef>
                <a:spcPts val="300"/>
              </a:spcBef>
              <a:buSzPct val="100000"/>
              <a:buFont typeface="Arial" pitchFamily="34" charset="0"/>
              <a:buNone/>
              <a:defRPr sz="1400" kern="1200">
                <a:solidFill>
                  <a:schemeClr val="tx2"/>
                </a:solidFill>
                <a:latin typeface="+mn-lt"/>
                <a:ea typeface="+mn-ea"/>
                <a:cs typeface="+mn-cs"/>
              </a:defRPr>
            </a:lvl4pPr>
            <a:lvl5pPr marL="504000" indent="108000" algn="l" defTabSz="914400" rtl="0" eaLnBrk="1" latinLnBrk="0" hangingPunct="1">
              <a:lnSpc>
                <a:spcPct val="100000"/>
              </a:lnSpc>
              <a:spcBef>
                <a:spcPts val="300"/>
              </a:spcBef>
              <a:buSzPct val="100000"/>
              <a:buFont typeface="Arial" pitchFamily="34" charset="0"/>
              <a:buChar char="•"/>
              <a:defRPr sz="12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GB" sz="900" b="0" dirty="0" smtClean="0">
                <a:solidFill>
                  <a:schemeClr val="tx2"/>
                </a:solidFill>
              </a:rPr>
              <a:t>Sources: Gavi strategic demand forecasts 9 and 10, </a:t>
            </a:r>
            <a:br>
              <a:rPr lang="en-GB" sz="900" b="0" dirty="0" smtClean="0">
                <a:solidFill>
                  <a:schemeClr val="tx2"/>
                </a:solidFill>
              </a:rPr>
            </a:br>
            <a:r>
              <a:rPr lang="en-GB" sz="900" b="0" i="1" dirty="0" smtClean="0">
                <a:solidFill>
                  <a:schemeClr val="tx2"/>
                </a:solidFill>
              </a:rPr>
              <a:t>Investing together for a healthy future: the 2016–2020 investment opportunity.</a:t>
            </a:r>
          </a:p>
        </p:txBody>
      </p:sp>
      <p:pic>
        <p:nvPicPr>
          <p:cNvPr id="14" name="Image 13" descr="c00.png"/>
          <p:cNvPicPr>
            <a:picLocks noChangeAspect="1"/>
          </p:cNvPicPr>
          <p:nvPr/>
        </p:nvPicPr>
        <p:blipFill>
          <a:blip r:embed="rId3"/>
          <a:stretch>
            <a:fillRect/>
          </a:stretch>
        </p:blipFill>
        <p:spPr>
          <a:xfrm>
            <a:off x="730800" y="1321200"/>
            <a:ext cx="7683645" cy="4381200"/>
          </a:xfrm>
          <a:prstGeom prst="rect">
            <a:avLst/>
          </a:prstGeom>
        </p:spPr>
      </p:pic>
      <p:pic>
        <p:nvPicPr>
          <p:cNvPr id="15" name="Image 14" descr="c01.png"/>
          <p:cNvPicPr>
            <a:picLocks noChangeAspect="1"/>
          </p:cNvPicPr>
          <p:nvPr/>
        </p:nvPicPr>
        <p:blipFill>
          <a:blip r:embed="rId4"/>
          <a:srcRect t="76711" r="32378" b="13433"/>
          <a:stretch>
            <a:fillRect/>
          </a:stretch>
        </p:blipFill>
        <p:spPr>
          <a:xfrm>
            <a:off x="730800" y="4682067"/>
            <a:ext cx="5195867" cy="431800"/>
          </a:xfrm>
          <a:prstGeom prst="rect">
            <a:avLst/>
          </a:prstGeom>
        </p:spPr>
      </p:pic>
      <p:pic>
        <p:nvPicPr>
          <p:cNvPr id="19" name="Image 18" descr="c02.png"/>
          <p:cNvPicPr>
            <a:picLocks noChangeAspect="1"/>
          </p:cNvPicPr>
          <p:nvPr/>
        </p:nvPicPr>
        <p:blipFill>
          <a:blip r:embed="rId5"/>
          <a:srcRect l="6136" t="56613" r="73699" b="13626"/>
          <a:stretch>
            <a:fillRect/>
          </a:stretch>
        </p:blipFill>
        <p:spPr>
          <a:xfrm>
            <a:off x="1202267" y="3801533"/>
            <a:ext cx="1549400" cy="1303867"/>
          </a:xfrm>
          <a:prstGeom prst="rect">
            <a:avLst/>
          </a:prstGeom>
        </p:spPr>
      </p:pic>
      <p:pic>
        <p:nvPicPr>
          <p:cNvPr id="20" name="Image 19" descr="c02.png"/>
          <p:cNvPicPr>
            <a:picLocks noChangeAspect="1"/>
          </p:cNvPicPr>
          <p:nvPr/>
        </p:nvPicPr>
        <p:blipFill>
          <a:blip r:embed="rId5"/>
          <a:srcRect l="55722" t="56613" r="24003" b="13626"/>
          <a:stretch>
            <a:fillRect/>
          </a:stretch>
        </p:blipFill>
        <p:spPr>
          <a:xfrm>
            <a:off x="5012267" y="3801533"/>
            <a:ext cx="1557866" cy="1303867"/>
          </a:xfrm>
          <a:prstGeom prst="rect">
            <a:avLst/>
          </a:prstGeom>
        </p:spPr>
      </p:pic>
      <p:pic>
        <p:nvPicPr>
          <p:cNvPr id="21" name="Image 20" descr="c03.png"/>
          <p:cNvPicPr>
            <a:picLocks noChangeAspect="1"/>
          </p:cNvPicPr>
          <p:nvPr/>
        </p:nvPicPr>
        <p:blipFill>
          <a:blip r:embed="rId6"/>
          <a:srcRect l="25640" t="32650" r="63892" b="13626"/>
          <a:stretch>
            <a:fillRect/>
          </a:stretch>
        </p:blipFill>
        <p:spPr>
          <a:xfrm>
            <a:off x="2700867" y="2751667"/>
            <a:ext cx="804333" cy="2353733"/>
          </a:xfrm>
          <a:prstGeom prst="rect">
            <a:avLst/>
          </a:prstGeom>
        </p:spPr>
      </p:pic>
      <p:pic>
        <p:nvPicPr>
          <p:cNvPr id="12" name="Image 11" descr="d03.png"/>
          <p:cNvPicPr>
            <a:picLocks noChangeAspect="1"/>
          </p:cNvPicPr>
          <p:nvPr/>
        </p:nvPicPr>
        <p:blipFill>
          <a:blip r:embed="rId7"/>
          <a:srcRect l="75446" t="37675" r="14527" b="14013"/>
          <a:stretch>
            <a:fillRect/>
          </a:stretch>
        </p:blipFill>
        <p:spPr>
          <a:xfrm>
            <a:off x="6527800" y="2971800"/>
            <a:ext cx="770467" cy="2116667"/>
          </a:xfrm>
          <a:prstGeom prst="rect">
            <a:avLst/>
          </a:prstGeom>
        </p:spPr>
      </p:pic>
      <p:pic>
        <p:nvPicPr>
          <p:cNvPr id="13" name="Image 12" descr="c04.png"/>
          <p:cNvPicPr>
            <a:picLocks noChangeAspect="1"/>
          </p:cNvPicPr>
          <p:nvPr/>
        </p:nvPicPr>
        <p:blipFill>
          <a:blip r:embed="rId8"/>
          <a:srcRect l="35447" t="3276" r="54305" b="13626"/>
          <a:stretch>
            <a:fillRect/>
          </a:stretch>
        </p:blipFill>
        <p:spPr>
          <a:xfrm>
            <a:off x="3454400" y="1464733"/>
            <a:ext cx="787400" cy="3640667"/>
          </a:xfrm>
          <a:prstGeom prst="rect">
            <a:avLst/>
          </a:prstGeom>
        </p:spPr>
      </p:pic>
      <p:pic>
        <p:nvPicPr>
          <p:cNvPr id="16" name="Image 15" descr="d04.png"/>
          <p:cNvPicPr>
            <a:picLocks noChangeAspect="1"/>
          </p:cNvPicPr>
          <p:nvPr/>
        </p:nvPicPr>
        <p:blipFill>
          <a:blip r:embed="rId9"/>
          <a:srcRect l="85143" r="4499" b="14013"/>
          <a:stretch>
            <a:fillRect/>
          </a:stretch>
        </p:blipFill>
        <p:spPr>
          <a:xfrm>
            <a:off x="7272867" y="1321200"/>
            <a:ext cx="795866" cy="3767267"/>
          </a:xfrm>
          <a:prstGeom prst="rect">
            <a:avLst/>
          </a:prstGeom>
        </p:spPr>
      </p:pic>
      <p:sp>
        <p:nvSpPr>
          <p:cNvPr id="17" name="Slide Number Placeholder 4"/>
          <p:cNvSpPr>
            <a:spLocks noGrp="1"/>
          </p:cNvSpPr>
          <p:nvPr>
            <p:ph type="sldNum" sz="quarter" idx="4294967295"/>
          </p:nvPr>
        </p:nvSpPr>
        <p:spPr>
          <a:xfrm>
            <a:off x="935038" y="6498000"/>
            <a:ext cx="900112" cy="360000"/>
          </a:xfrm>
          <a:prstGeom prst="rect">
            <a:avLst/>
          </a:prstGeom>
        </p:spPr>
        <p:txBody>
          <a:bodyPr lIns="0" tIns="21600" rIns="0" bIns="0"/>
          <a:lstStyle/>
          <a:p>
            <a:pPr algn="l"/>
            <a:fld id="{733122C9-A0B9-462F-8757-0847AD287B63}" type="slidenum">
              <a:rPr lang="en-US" sz="900" b="1" noProof="0" smtClean="0">
                <a:solidFill>
                  <a:schemeClr val="tx2"/>
                </a:solidFill>
              </a:rPr>
              <a:pPr algn="l"/>
              <a:t>14</a:t>
            </a:fld>
            <a:endParaRPr lang="en-US" sz="900" b="1" noProof="0" dirty="0">
              <a:solidFill>
                <a:schemeClr val="tx2"/>
              </a:solidFill>
            </a:endParaRPr>
          </a:p>
        </p:txBody>
      </p:sp>
      <p:sp>
        <p:nvSpPr>
          <p:cNvPr id="18" name="Footer Placeholder 4"/>
          <p:cNvSpPr>
            <a:spLocks noGrp="1"/>
          </p:cNvSpPr>
          <p:nvPr>
            <p:ph type="ftr" sz="quarter" idx="4294967295"/>
          </p:nvPr>
        </p:nvSpPr>
        <p:spPr>
          <a:xfrm>
            <a:off x="2412000" y="6498000"/>
            <a:ext cx="4320000" cy="360000"/>
          </a:xfrm>
          <a:prstGeom prst="rect">
            <a:avLst/>
          </a:prstGeom>
        </p:spPr>
        <p:txBody>
          <a:bodyPr/>
          <a:lstStyle/>
          <a:p>
            <a:pPr algn="ctr"/>
            <a:r>
              <a:rPr lang="en-US" sz="1000" b="1" smtClean="0">
                <a:solidFill>
                  <a:srgbClr val="005CB9"/>
                </a:solidFill>
              </a:rPr>
              <a:t>#vaccineswork </a:t>
            </a:r>
            <a:endParaRPr lang="en-US" sz="1000" b="1" dirty="0">
              <a:solidFill>
                <a:srgbClr val="005CB9"/>
              </a:solidFill>
            </a:endParaRPr>
          </a:p>
        </p:txBody>
      </p:sp>
    </p:spTree>
    <p:extLst>
      <p:ext uri="{BB962C8B-B14F-4D97-AF65-F5344CB8AC3E}">
        <p14:creationId xmlns:p14="http://schemas.microsoft.com/office/powerpoint/2010/main" val="3364319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left)">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wipe(left)">
                                      <p:cBhvr>
                                        <p:cTn id="21" dur="500"/>
                                        <p:tgtEl>
                                          <p:spTgt spid="21"/>
                                        </p:tgtEl>
                                      </p:cBhvr>
                                    </p:animEffect>
                                  </p:childTnLst>
                                </p:cTn>
                              </p:par>
                            </p:childTnLst>
                          </p:cTn>
                        </p:par>
                        <p:par>
                          <p:cTn id="22" fill="hold">
                            <p:stCondLst>
                              <p:cond delay="500"/>
                            </p:stCondLst>
                            <p:childTnLst>
                              <p:par>
                                <p:cTn id="23" presetID="22" presetClass="entr" presetSubtype="8" fill="hold"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left)">
                                      <p:cBhvr>
                                        <p:cTn id="25" dur="500"/>
                                        <p:tgtEl>
                                          <p:spTgt spid="12"/>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left)">
                                      <p:cBhvr>
                                        <p:cTn id="30" dur="500"/>
                                        <p:tgtEl>
                                          <p:spTgt spid="13"/>
                                        </p:tgtEl>
                                      </p:cBhvr>
                                    </p:animEffect>
                                  </p:childTnLst>
                                </p:cTn>
                              </p:par>
                            </p:childTnLst>
                          </p:cTn>
                        </p:par>
                        <p:par>
                          <p:cTn id="31" fill="hold">
                            <p:stCondLst>
                              <p:cond delay="500"/>
                            </p:stCondLst>
                            <p:childTnLst>
                              <p:par>
                                <p:cTn id="32" presetID="22" presetClass="entr" presetSubtype="8" fill="hold"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wipe(left)">
                                      <p:cBhvr>
                                        <p:cTn id="3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Oval 10"/>
          <p:cNvSpPr>
            <a:spLocks noChangeAspect="1"/>
          </p:cNvSpPr>
          <p:nvPr/>
        </p:nvSpPr>
        <p:spPr>
          <a:xfrm>
            <a:off x="1819659" y="2941557"/>
            <a:ext cx="1773475" cy="177347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    </a:t>
            </a:r>
            <a:endParaRPr lang="en-US" dirty="0"/>
          </a:p>
        </p:txBody>
      </p:sp>
      <p:sp>
        <p:nvSpPr>
          <p:cNvPr id="8" name="Oval 7"/>
          <p:cNvSpPr>
            <a:spLocks noChangeAspect="1"/>
          </p:cNvSpPr>
          <p:nvPr/>
        </p:nvSpPr>
        <p:spPr>
          <a:xfrm>
            <a:off x="5093801" y="2448186"/>
            <a:ext cx="2856198" cy="285619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    </a:t>
            </a:r>
            <a:endParaRPr lang="en-US" dirty="0"/>
          </a:p>
        </p:txBody>
      </p:sp>
      <p:sp>
        <p:nvSpPr>
          <p:cNvPr id="2" name="Title 1"/>
          <p:cNvSpPr>
            <a:spLocks noGrp="1"/>
          </p:cNvSpPr>
          <p:nvPr>
            <p:ph type="title"/>
          </p:nvPr>
        </p:nvSpPr>
        <p:spPr/>
        <p:txBody>
          <a:bodyPr/>
          <a:lstStyle/>
          <a:p>
            <a:r>
              <a:rPr lang="en-US" cap="all" dirty="0" smtClean="0"/>
              <a:t>Beyond co-financing new vaccines</a:t>
            </a:r>
            <a:endParaRPr lang="en-US" cap="all" dirty="0"/>
          </a:p>
        </p:txBody>
      </p:sp>
      <p:sp>
        <p:nvSpPr>
          <p:cNvPr id="3" name="Content Placeholder 2"/>
          <p:cNvSpPr>
            <a:spLocks noGrp="1"/>
          </p:cNvSpPr>
          <p:nvPr>
            <p:ph idx="1"/>
          </p:nvPr>
        </p:nvSpPr>
        <p:spPr>
          <a:xfrm>
            <a:off x="935038" y="1304926"/>
            <a:ext cx="7345362" cy="552094"/>
          </a:xfrm>
        </p:spPr>
        <p:txBody>
          <a:bodyPr/>
          <a:lstStyle/>
          <a:p>
            <a:r>
              <a:rPr lang="en-GB" dirty="0" smtClean="0"/>
              <a:t>Increasing domestic expenditure on immunisation</a:t>
            </a:r>
            <a:endParaRPr lang="en-GB" dirty="0"/>
          </a:p>
        </p:txBody>
      </p:sp>
      <p:sp>
        <p:nvSpPr>
          <p:cNvPr id="4" name="Slide Number Placeholder 3"/>
          <p:cNvSpPr>
            <a:spLocks noGrp="1"/>
          </p:cNvSpPr>
          <p:nvPr>
            <p:ph type="sldNum" sz="quarter" idx="11"/>
          </p:nvPr>
        </p:nvSpPr>
        <p:spPr/>
        <p:txBody>
          <a:bodyPr/>
          <a:lstStyle/>
          <a:p>
            <a:pPr algn="l"/>
            <a:fld id="{733122C9-A0B9-462F-8757-0847AD287B63}" type="slidenum">
              <a:rPr lang="en-US" noProof="0" smtClean="0"/>
              <a:pPr algn="l"/>
              <a:t>15</a:t>
            </a:fld>
            <a:endParaRPr lang="en-US" noProof="0"/>
          </a:p>
        </p:txBody>
      </p:sp>
      <p:sp>
        <p:nvSpPr>
          <p:cNvPr id="6" name="Content Placeholder 5"/>
          <p:cNvSpPr txBox="1">
            <a:spLocks/>
          </p:cNvSpPr>
          <p:nvPr/>
        </p:nvSpPr>
        <p:spPr>
          <a:xfrm>
            <a:off x="935037" y="5854630"/>
            <a:ext cx="6389493" cy="453785"/>
          </a:xfrm>
          <a:prstGeom prst="rect">
            <a:avLst/>
          </a:prstGeom>
        </p:spPr>
        <p:txBody>
          <a:bodyPr/>
          <a:lstStyle>
            <a:lvl1pPr marL="0" indent="0" algn="l" defTabSz="914400" rtl="0" eaLnBrk="1" latinLnBrk="0" hangingPunct="1">
              <a:lnSpc>
                <a:spcPct val="110000"/>
              </a:lnSpc>
              <a:spcBef>
                <a:spcPts val="0"/>
              </a:spcBef>
              <a:buFont typeface="Arial" pitchFamily="34" charset="0"/>
              <a:buNone/>
              <a:defRPr sz="2000" b="1" kern="1200">
                <a:solidFill>
                  <a:schemeClr val="accent4"/>
                </a:solidFill>
                <a:latin typeface="+mn-lt"/>
                <a:ea typeface="+mn-ea"/>
                <a:cs typeface="+mn-cs"/>
              </a:defRPr>
            </a:lvl1pPr>
            <a:lvl2pPr marL="142875" indent="0" algn="l" defTabSz="914400" rtl="0" eaLnBrk="1" latinLnBrk="0" hangingPunct="1">
              <a:lnSpc>
                <a:spcPct val="100000"/>
              </a:lnSpc>
              <a:spcBef>
                <a:spcPts val="300"/>
              </a:spcBef>
              <a:buFont typeface="Arial" pitchFamily="34" charset="0"/>
              <a:buNone/>
              <a:defRPr sz="1600" b="1" kern="1200">
                <a:solidFill>
                  <a:schemeClr val="tx2"/>
                </a:solidFill>
                <a:latin typeface="+mn-lt"/>
                <a:ea typeface="+mn-ea"/>
                <a:cs typeface="+mn-cs"/>
              </a:defRPr>
            </a:lvl2pPr>
            <a:lvl3pPr marL="144000" indent="108000" algn="l" defTabSz="914400" rtl="0" eaLnBrk="1" latinLnBrk="0" hangingPunct="1">
              <a:lnSpc>
                <a:spcPct val="100000"/>
              </a:lnSpc>
              <a:spcBef>
                <a:spcPts val="300"/>
              </a:spcBef>
              <a:buSzPct val="100000"/>
              <a:buFont typeface="Arial" pitchFamily="34" charset="0"/>
              <a:buChar char="•"/>
              <a:defRPr sz="1400" b="1" kern="1200">
                <a:solidFill>
                  <a:schemeClr val="tx2"/>
                </a:solidFill>
                <a:latin typeface="+mn-lt"/>
                <a:ea typeface="+mn-ea"/>
                <a:cs typeface="+mn-cs"/>
              </a:defRPr>
            </a:lvl3pPr>
            <a:lvl4pPr marL="360000" indent="0" algn="l" defTabSz="914400" rtl="0" eaLnBrk="1" latinLnBrk="0" hangingPunct="1">
              <a:lnSpc>
                <a:spcPct val="100000"/>
              </a:lnSpc>
              <a:spcBef>
                <a:spcPts val="300"/>
              </a:spcBef>
              <a:buSzPct val="100000"/>
              <a:buFont typeface="Arial" pitchFamily="34" charset="0"/>
              <a:buNone/>
              <a:defRPr sz="1400" kern="1200">
                <a:solidFill>
                  <a:schemeClr val="tx2"/>
                </a:solidFill>
                <a:latin typeface="+mn-lt"/>
                <a:ea typeface="+mn-ea"/>
                <a:cs typeface="+mn-cs"/>
              </a:defRPr>
            </a:lvl4pPr>
            <a:lvl5pPr marL="504000" indent="108000" algn="l" defTabSz="914400" rtl="0" eaLnBrk="1" latinLnBrk="0" hangingPunct="1">
              <a:lnSpc>
                <a:spcPct val="100000"/>
              </a:lnSpc>
              <a:spcBef>
                <a:spcPts val="300"/>
              </a:spcBef>
              <a:buSzPct val="100000"/>
              <a:buFont typeface="Arial" pitchFamily="34" charset="0"/>
              <a:buChar char="•"/>
              <a:defRPr sz="12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300"/>
              </a:spcBef>
            </a:pPr>
            <a:r>
              <a:rPr lang="en-GB" sz="1000" b="0" dirty="0">
                <a:solidFill>
                  <a:schemeClr val="tx2"/>
                </a:solidFill>
              </a:rPr>
              <a:t>Source: Preliminary findings from Johns Hopkins and GVAP Steering Committee (2014), Costing, Financing, Gap, and Return on Investment Analysis for Global Vaccine Action Plan (GVAP</a:t>
            </a:r>
            <a:r>
              <a:rPr lang="en-GB" sz="1000" b="0" dirty="0" smtClean="0">
                <a:solidFill>
                  <a:schemeClr val="tx2"/>
                </a:solidFill>
              </a:rPr>
              <a:t>). </a:t>
            </a:r>
            <a:endParaRPr lang="en-GB" sz="1000" b="0" dirty="0">
              <a:solidFill>
                <a:schemeClr val="tx2"/>
              </a:solidFill>
            </a:endParaRPr>
          </a:p>
        </p:txBody>
      </p:sp>
      <p:sp>
        <p:nvSpPr>
          <p:cNvPr id="9" name="Oval 8"/>
          <p:cNvSpPr>
            <a:spLocks noChangeAspect="1"/>
          </p:cNvSpPr>
          <p:nvPr/>
        </p:nvSpPr>
        <p:spPr>
          <a:xfrm>
            <a:off x="5361570" y="2983723"/>
            <a:ext cx="2320661" cy="2320661"/>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    </a:t>
            </a:r>
            <a:endParaRPr lang="en-US" dirty="0"/>
          </a:p>
        </p:txBody>
      </p:sp>
      <p:sp>
        <p:nvSpPr>
          <p:cNvPr id="10" name="Oval 9"/>
          <p:cNvSpPr>
            <a:spLocks noChangeAspect="1"/>
          </p:cNvSpPr>
          <p:nvPr/>
        </p:nvSpPr>
        <p:spPr>
          <a:xfrm>
            <a:off x="2147744" y="3594591"/>
            <a:ext cx="1117304" cy="111730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    </a:t>
            </a:r>
            <a:endParaRPr lang="en-US" dirty="0"/>
          </a:p>
        </p:txBody>
      </p:sp>
      <p:sp>
        <p:nvSpPr>
          <p:cNvPr id="13" name="Rectangle 12"/>
          <p:cNvSpPr/>
          <p:nvPr/>
        </p:nvSpPr>
        <p:spPr>
          <a:xfrm>
            <a:off x="5394916" y="3843483"/>
            <a:ext cx="2300576" cy="540148"/>
          </a:xfrm>
          <a:prstGeom prst="rect">
            <a:avLst/>
          </a:prstGeom>
        </p:spPr>
        <p:txBody>
          <a:bodyPr wrap="square">
            <a:spAutoFit/>
          </a:bodyPr>
          <a:lstStyle/>
          <a:p>
            <a:pPr algn="ctr" fontAlgn="base">
              <a:lnSpc>
                <a:spcPct val="90000"/>
              </a:lnSpc>
              <a:spcAft>
                <a:spcPct val="0"/>
              </a:spcAft>
            </a:pPr>
            <a:r>
              <a:rPr lang="en-GB" sz="1400" dirty="0" smtClean="0">
                <a:solidFill>
                  <a:srgbClr val="FFFFFF"/>
                </a:solidFill>
                <a:cs typeface="Arial"/>
                <a:sym typeface="Arial" pitchFamily="-106" charset="0"/>
              </a:rPr>
              <a:t>2011-2015</a:t>
            </a:r>
          </a:p>
          <a:p>
            <a:pPr algn="ctr" fontAlgn="base">
              <a:lnSpc>
                <a:spcPct val="90000"/>
              </a:lnSpc>
              <a:spcAft>
                <a:spcPct val="0"/>
              </a:spcAft>
            </a:pPr>
            <a:r>
              <a:rPr lang="en-GB" b="1" dirty="0" smtClean="0">
                <a:solidFill>
                  <a:srgbClr val="FFFFFF"/>
                </a:solidFill>
                <a:cs typeface="Arial"/>
                <a:sym typeface="Arial" pitchFamily="-106" charset="0"/>
              </a:rPr>
              <a:t>US</a:t>
            </a:r>
            <a:r>
              <a:rPr lang="en-GB" b="1" dirty="0">
                <a:solidFill>
                  <a:srgbClr val="FFFFFF"/>
                </a:solidFill>
                <a:cs typeface="Arial"/>
                <a:sym typeface="Arial" pitchFamily="-106" charset="0"/>
              </a:rPr>
              <a:t>$ </a:t>
            </a:r>
            <a:r>
              <a:rPr lang="en-GB" b="1" dirty="0" smtClean="0">
                <a:solidFill>
                  <a:srgbClr val="FFFFFF"/>
                </a:solidFill>
                <a:cs typeface="Arial"/>
                <a:sym typeface="Arial" pitchFamily="-106" charset="0"/>
              </a:rPr>
              <a:t>8 billion</a:t>
            </a:r>
            <a:endParaRPr lang="en-GB" b="1" dirty="0">
              <a:solidFill>
                <a:srgbClr val="FFFFFF"/>
              </a:solidFill>
              <a:cs typeface="Arial"/>
              <a:sym typeface="Arial" pitchFamily="-106" charset="0"/>
            </a:endParaRPr>
          </a:p>
        </p:txBody>
      </p:sp>
      <p:sp>
        <p:nvSpPr>
          <p:cNvPr id="15" name="Rectangle 14"/>
          <p:cNvSpPr/>
          <p:nvPr/>
        </p:nvSpPr>
        <p:spPr>
          <a:xfrm>
            <a:off x="5325003" y="2488660"/>
            <a:ext cx="2463706" cy="540148"/>
          </a:xfrm>
          <a:prstGeom prst="rect">
            <a:avLst/>
          </a:prstGeom>
        </p:spPr>
        <p:txBody>
          <a:bodyPr wrap="square">
            <a:spAutoFit/>
          </a:bodyPr>
          <a:lstStyle/>
          <a:p>
            <a:pPr algn="ctr" fontAlgn="base">
              <a:lnSpc>
                <a:spcPct val="90000"/>
              </a:lnSpc>
              <a:spcAft>
                <a:spcPct val="0"/>
              </a:spcAft>
            </a:pPr>
            <a:r>
              <a:rPr lang="en-GB" sz="1400" dirty="0" smtClean="0">
                <a:solidFill>
                  <a:srgbClr val="FFFFFF"/>
                </a:solidFill>
                <a:cs typeface="Arial"/>
                <a:sym typeface="Arial" pitchFamily="-106" charset="0"/>
              </a:rPr>
              <a:t>2016-2020</a:t>
            </a:r>
          </a:p>
          <a:p>
            <a:pPr algn="ctr" fontAlgn="base">
              <a:lnSpc>
                <a:spcPct val="90000"/>
              </a:lnSpc>
              <a:spcAft>
                <a:spcPct val="0"/>
              </a:spcAft>
            </a:pPr>
            <a:r>
              <a:rPr lang="en-GB" b="1" dirty="0" smtClean="0">
                <a:solidFill>
                  <a:srgbClr val="FFFFFF"/>
                </a:solidFill>
                <a:cs typeface="Arial"/>
                <a:sym typeface="Arial" pitchFamily="-106" charset="0"/>
              </a:rPr>
              <a:t>US</a:t>
            </a:r>
            <a:r>
              <a:rPr lang="en-GB" b="1" dirty="0">
                <a:solidFill>
                  <a:srgbClr val="FFFFFF"/>
                </a:solidFill>
                <a:cs typeface="Arial"/>
                <a:sym typeface="Arial" pitchFamily="-106" charset="0"/>
              </a:rPr>
              <a:t>$ </a:t>
            </a:r>
            <a:r>
              <a:rPr lang="en-GB" b="1" dirty="0" smtClean="0">
                <a:solidFill>
                  <a:srgbClr val="FFFFFF"/>
                </a:solidFill>
                <a:cs typeface="Arial"/>
                <a:sym typeface="Arial" pitchFamily="-106" charset="0"/>
              </a:rPr>
              <a:t>12 billion</a:t>
            </a:r>
            <a:endParaRPr lang="en-GB" b="1" dirty="0">
              <a:solidFill>
                <a:srgbClr val="FFFFFF"/>
              </a:solidFill>
              <a:cs typeface="Arial"/>
              <a:sym typeface="Arial" pitchFamily="-106" charset="0"/>
            </a:endParaRPr>
          </a:p>
        </p:txBody>
      </p:sp>
      <p:sp>
        <p:nvSpPr>
          <p:cNvPr id="16" name="Rectangle 15"/>
          <p:cNvSpPr/>
          <p:nvPr/>
        </p:nvSpPr>
        <p:spPr>
          <a:xfrm>
            <a:off x="1862664" y="3790189"/>
            <a:ext cx="1693335" cy="895630"/>
          </a:xfrm>
          <a:prstGeom prst="rect">
            <a:avLst/>
          </a:prstGeom>
        </p:spPr>
        <p:txBody>
          <a:bodyPr wrap="square">
            <a:spAutoFit/>
          </a:bodyPr>
          <a:lstStyle/>
          <a:p>
            <a:pPr algn="ctr" fontAlgn="base">
              <a:lnSpc>
                <a:spcPct val="90000"/>
              </a:lnSpc>
              <a:spcAft>
                <a:spcPct val="0"/>
              </a:spcAft>
            </a:pPr>
            <a:r>
              <a:rPr lang="en-GB" sz="1400" dirty="0" smtClean="0">
                <a:solidFill>
                  <a:srgbClr val="FFFFFF"/>
                </a:solidFill>
                <a:cs typeface="Arial"/>
                <a:sym typeface="Arial" pitchFamily="-106" charset="0"/>
              </a:rPr>
              <a:t>2011-2015</a:t>
            </a:r>
          </a:p>
          <a:p>
            <a:pPr algn="ctr" fontAlgn="base">
              <a:lnSpc>
                <a:spcPct val="90000"/>
              </a:lnSpc>
              <a:spcAft>
                <a:spcPct val="0"/>
              </a:spcAft>
            </a:pPr>
            <a:r>
              <a:rPr lang="en-GB" sz="1800" b="1" dirty="0" smtClean="0">
                <a:solidFill>
                  <a:srgbClr val="FFFFFF"/>
                </a:solidFill>
                <a:cs typeface="Arial"/>
                <a:sym typeface="Arial" pitchFamily="-106" charset="0"/>
              </a:rPr>
              <a:t>US</a:t>
            </a:r>
            <a:r>
              <a:rPr lang="en-GB" sz="1800" b="1" dirty="0">
                <a:solidFill>
                  <a:srgbClr val="FFFFFF"/>
                </a:solidFill>
                <a:cs typeface="Arial"/>
                <a:sym typeface="Arial" pitchFamily="-106" charset="0"/>
              </a:rPr>
              <a:t>$</a:t>
            </a:r>
            <a:r>
              <a:rPr lang="en-GB" sz="2400" b="1" dirty="0">
                <a:solidFill>
                  <a:srgbClr val="FFFFFF"/>
                </a:solidFill>
                <a:cs typeface="Arial"/>
                <a:sym typeface="Arial" pitchFamily="-106" charset="0"/>
              </a:rPr>
              <a:t> </a:t>
            </a:r>
            <a:r>
              <a:rPr lang="en-GB" sz="1800" b="1" dirty="0" smtClean="0">
                <a:solidFill>
                  <a:srgbClr val="FFFFFF"/>
                </a:solidFill>
                <a:cs typeface="Arial"/>
                <a:sym typeface="Arial" pitchFamily="-106" charset="0"/>
              </a:rPr>
              <a:t>0.47</a:t>
            </a:r>
            <a:r>
              <a:rPr lang="en-GB" sz="3600" b="1" dirty="0" smtClean="0">
                <a:solidFill>
                  <a:srgbClr val="FFFFFF"/>
                </a:solidFill>
                <a:cs typeface="Arial"/>
                <a:sym typeface="Arial" pitchFamily="-106" charset="0"/>
              </a:rPr>
              <a:t> </a:t>
            </a:r>
            <a:r>
              <a:rPr lang="en-GB" sz="1800" b="1" dirty="0" smtClean="0">
                <a:solidFill>
                  <a:srgbClr val="FFFFFF"/>
                </a:solidFill>
                <a:cs typeface="Arial"/>
                <a:sym typeface="Arial" pitchFamily="-106" charset="0"/>
              </a:rPr>
              <a:t>billion </a:t>
            </a:r>
            <a:endParaRPr lang="en-GB" sz="1800" b="1" dirty="0">
              <a:solidFill>
                <a:srgbClr val="FFFFFF"/>
              </a:solidFill>
              <a:cs typeface="Arial"/>
              <a:sym typeface="Arial" pitchFamily="-106" charset="0"/>
            </a:endParaRPr>
          </a:p>
        </p:txBody>
      </p:sp>
      <p:sp>
        <p:nvSpPr>
          <p:cNvPr id="17" name="Rectangle 16"/>
          <p:cNvSpPr/>
          <p:nvPr/>
        </p:nvSpPr>
        <p:spPr>
          <a:xfrm>
            <a:off x="1676399" y="3124774"/>
            <a:ext cx="2082804" cy="563231"/>
          </a:xfrm>
          <a:prstGeom prst="rect">
            <a:avLst/>
          </a:prstGeom>
        </p:spPr>
        <p:txBody>
          <a:bodyPr wrap="square">
            <a:spAutoFit/>
          </a:bodyPr>
          <a:lstStyle/>
          <a:p>
            <a:pPr algn="ctr" fontAlgn="base">
              <a:lnSpc>
                <a:spcPct val="90000"/>
              </a:lnSpc>
              <a:spcAft>
                <a:spcPct val="0"/>
              </a:spcAft>
            </a:pPr>
            <a:r>
              <a:rPr lang="en-GB" sz="1400" dirty="0" smtClean="0">
                <a:solidFill>
                  <a:schemeClr val="bg1"/>
                </a:solidFill>
                <a:cs typeface="Arial"/>
                <a:sym typeface="Arial" pitchFamily="-106" charset="0"/>
              </a:rPr>
              <a:t>2016-2020</a:t>
            </a:r>
            <a:endParaRPr lang="en-GB" sz="900" dirty="0" smtClean="0">
              <a:solidFill>
                <a:schemeClr val="bg1"/>
              </a:solidFill>
              <a:cs typeface="Arial"/>
              <a:sym typeface="Arial" pitchFamily="-106" charset="0"/>
            </a:endParaRPr>
          </a:p>
          <a:p>
            <a:pPr algn="ctr" fontAlgn="base">
              <a:lnSpc>
                <a:spcPct val="90000"/>
              </a:lnSpc>
              <a:spcAft>
                <a:spcPct val="0"/>
              </a:spcAft>
            </a:pPr>
            <a:r>
              <a:rPr lang="en-GB" sz="2000" b="1" dirty="0" smtClean="0">
                <a:solidFill>
                  <a:schemeClr val="bg1"/>
                </a:solidFill>
                <a:cs typeface="Arial"/>
                <a:sym typeface="Arial" pitchFamily="-106" charset="0"/>
              </a:rPr>
              <a:t>US</a:t>
            </a:r>
            <a:r>
              <a:rPr lang="en-GB" sz="2000" b="1" dirty="0">
                <a:solidFill>
                  <a:schemeClr val="bg1"/>
                </a:solidFill>
                <a:cs typeface="Arial"/>
                <a:sym typeface="Arial" pitchFamily="-106" charset="0"/>
              </a:rPr>
              <a:t>$ </a:t>
            </a:r>
            <a:r>
              <a:rPr lang="en-GB" sz="2000" b="1" dirty="0" smtClean="0">
                <a:solidFill>
                  <a:schemeClr val="bg1"/>
                </a:solidFill>
                <a:cs typeface="Arial"/>
                <a:sym typeface="Arial" pitchFamily="-106" charset="0"/>
              </a:rPr>
              <a:t>1.2 </a:t>
            </a:r>
            <a:r>
              <a:rPr lang="en-GB" sz="1600" b="1" dirty="0" smtClean="0">
                <a:solidFill>
                  <a:schemeClr val="bg1"/>
                </a:solidFill>
                <a:cs typeface="Arial"/>
                <a:sym typeface="Arial" pitchFamily="-106" charset="0"/>
              </a:rPr>
              <a:t>billion</a:t>
            </a:r>
            <a:endParaRPr lang="en-GB" sz="2000" b="1" dirty="0">
              <a:solidFill>
                <a:schemeClr val="bg1"/>
              </a:solidFill>
              <a:cs typeface="Arial"/>
              <a:sym typeface="Arial" pitchFamily="-106" charset="0"/>
            </a:endParaRPr>
          </a:p>
        </p:txBody>
      </p:sp>
      <p:sp>
        <p:nvSpPr>
          <p:cNvPr id="19" name="Content Placeholder 2"/>
          <p:cNvSpPr txBox="1">
            <a:spLocks/>
          </p:cNvSpPr>
          <p:nvPr/>
        </p:nvSpPr>
        <p:spPr bwMode="gray">
          <a:xfrm>
            <a:off x="1187624" y="2457933"/>
            <a:ext cx="3066644" cy="493846"/>
          </a:xfrm>
          <a:prstGeom prst="rect">
            <a:avLst/>
          </a:prstGeom>
        </p:spPr>
        <p:txBody>
          <a:bodyPr vert="horz" lIns="0" tIns="0" rIns="0" bIns="0" rtlCol="0" anchor="t" anchorCtr="0">
            <a:noAutofit/>
          </a:bodyPr>
          <a:lstStyle>
            <a:lvl1pPr marL="0" indent="0" algn="l" defTabSz="914400" rtl="0" eaLnBrk="1" latinLnBrk="0" hangingPunct="1">
              <a:lnSpc>
                <a:spcPct val="110000"/>
              </a:lnSpc>
              <a:spcBef>
                <a:spcPts val="0"/>
              </a:spcBef>
              <a:buFont typeface="Arial" pitchFamily="34" charset="0"/>
              <a:buNone/>
              <a:defRPr sz="2000" b="1" kern="1200">
                <a:solidFill>
                  <a:schemeClr val="accent4"/>
                </a:solidFill>
                <a:latin typeface="+mn-lt"/>
                <a:ea typeface="+mn-ea"/>
                <a:cs typeface="+mn-cs"/>
              </a:defRPr>
            </a:lvl1pPr>
            <a:lvl2pPr marL="142875" indent="0" algn="l" defTabSz="914400" rtl="0" eaLnBrk="1" latinLnBrk="0" hangingPunct="1">
              <a:lnSpc>
                <a:spcPct val="100000"/>
              </a:lnSpc>
              <a:spcBef>
                <a:spcPts val="300"/>
              </a:spcBef>
              <a:buFont typeface="Arial" pitchFamily="34" charset="0"/>
              <a:buNone/>
              <a:defRPr sz="1600" b="1" kern="1200">
                <a:solidFill>
                  <a:schemeClr val="tx2"/>
                </a:solidFill>
                <a:latin typeface="+mn-lt"/>
                <a:ea typeface="+mn-ea"/>
                <a:cs typeface="+mn-cs"/>
              </a:defRPr>
            </a:lvl2pPr>
            <a:lvl3pPr marL="144000" indent="108000" algn="l" defTabSz="914400" rtl="0" eaLnBrk="1" latinLnBrk="0" hangingPunct="1">
              <a:lnSpc>
                <a:spcPct val="100000"/>
              </a:lnSpc>
              <a:spcBef>
                <a:spcPts val="300"/>
              </a:spcBef>
              <a:buSzPct val="100000"/>
              <a:buFont typeface="Arial" pitchFamily="34" charset="0"/>
              <a:buChar char="•"/>
              <a:defRPr sz="1400" b="1" kern="1200">
                <a:solidFill>
                  <a:schemeClr val="tx2"/>
                </a:solidFill>
                <a:latin typeface="+mn-lt"/>
                <a:ea typeface="+mn-ea"/>
                <a:cs typeface="+mn-cs"/>
              </a:defRPr>
            </a:lvl3pPr>
            <a:lvl4pPr marL="360000" indent="0" algn="l" defTabSz="914400" rtl="0" eaLnBrk="1" latinLnBrk="0" hangingPunct="1">
              <a:lnSpc>
                <a:spcPct val="100000"/>
              </a:lnSpc>
              <a:spcBef>
                <a:spcPts val="300"/>
              </a:spcBef>
              <a:buSzPct val="100000"/>
              <a:buFont typeface="Arial" pitchFamily="34" charset="0"/>
              <a:buNone/>
              <a:defRPr sz="1400" kern="1200" baseline="0">
                <a:solidFill>
                  <a:schemeClr val="tx2"/>
                </a:solidFill>
                <a:latin typeface="+mn-lt"/>
                <a:ea typeface="+mn-ea"/>
                <a:cs typeface="+mn-cs"/>
              </a:defRPr>
            </a:lvl4pPr>
            <a:lvl5pPr marL="504000" indent="108000" algn="l" defTabSz="914400" rtl="0" eaLnBrk="1" latinLnBrk="0" hangingPunct="1">
              <a:lnSpc>
                <a:spcPct val="100000"/>
              </a:lnSpc>
              <a:spcBef>
                <a:spcPts val="300"/>
              </a:spcBef>
              <a:buSzPct val="100000"/>
              <a:buFont typeface="Arial" pitchFamily="34" charset="0"/>
              <a:buChar char="•"/>
              <a:defRPr sz="12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1800" dirty="0" err="1" smtClean="0">
                <a:solidFill>
                  <a:schemeClr val="accent1"/>
                </a:solidFill>
                <a:latin typeface="Arial" charset="0"/>
              </a:rPr>
              <a:t>Gavi</a:t>
            </a:r>
            <a:r>
              <a:rPr lang="en-US" sz="1800" dirty="0" smtClean="0">
                <a:solidFill>
                  <a:schemeClr val="accent1"/>
                </a:solidFill>
                <a:latin typeface="Arial" charset="0"/>
              </a:rPr>
              <a:t> co</a:t>
            </a:r>
            <a:r>
              <a:rPr lang="en-US" sz="1800" dirty="0">
                <a:solidFill>
                  <a:schemeClr val="accent1"/>
                </a:solidFill>
                <a:latin typeface="Arial" charset="0"/>
              </a:rPr>
              <a:t>-financing</a:t>
            </a:r>
          </a:p>
        </p:txBody>
      </p:sp>
      <p:sp>
        <p:nvSpPr>
          <p:cNvPr id="20" name="Content Placeholder 2"/>
          <p:cNvSpPr txBox="1">
            <a:spLocks/>
          </p:cNvSpPr>
          <p:nvPr/>
        </p:nvSpPr>
        <p:spPr bwMode="gray">
          <a:xfrm>
            <a:off x="5016289" y="1834887"/>
            <a:ext cx="3066644" cy="493846"/>
          </a:xfrm>
          <a:prstGeom prst="rect">
            <a:avLst/>
          </a:prstGeom>
        </p:spPr>
        <p:txBody>
          <a:bodyPr vert="horz" lIns="0" tIns="0" rIns="0" bIns="0" rtlCol="0" anchor="t" anchorCtr="0">
            <a:noAutofit/>
          </a:bodyPr>
          <a:lstStyle>
            <a:lvl1pPr marL="0" indent="0" algn="l" defTabSz="914400" rtl="0" eaLnBrk="1" latinLnBrk="0" hangingPunct="1">
              <a:lnSpc>
                <a:spcPct val="110000"/>
              </a:lnSpc>
              <a:spcBef>
                <a:spcPts val="0"/>
              </a:spcBef>
              <a:buFont typeface="Arial" pitchFamily="34" charset="0"/>
              <a:buNone/>
              <a:defRPr sz="2000" b="1" kern="1200">
                <a:solidFill>
                  <a:schemeClr val="accent4"/>
                </a:solidFill>
                <a:latin typeface="+mn-lt"/>
                <a:ea typeface="+mn-ea"/>
                <a:cs typeface="+mn-cs"/>
              </a:defRPr>
            </a:lvl1pPr>
            <a:lvl2pPr marL="142875" indent="0" algn="l" defTabSz="914400" rtl="0" eaLnBrk="1" latinLnBrk="0" hangingPunct="1">
              <a:lnSpc>
                <a:spcPct val="100000"/>
              </a:lnSpc>
              <a:spcBef>
                <a:spcPts val="300"/>
              </a:spcBef>
              <a:buFont typeface="Arial" pitchFamily="34" charset="0"/>
              <a:buNone/>
              <a:defRPr sz="1600" b="1" kern="1200">
                <a:solidFill>
                  <a:schemeClr val="tx2"/>
                </a:solidFill>
                <a:latin typeface="+mn-lt"/>
                <a:ea typeface="+mn-ea"/>
                <a:cs typeface="+mn-cs"/>
              </a:defRPr>
            </a:lvl2pPr>
            <a:lvl3pPr marL="144000" indent="108000" algn="l" defTabSz="914400" rtl="0" eaLnBrk="1" latinLnBrk="0" hangingPunct="1">
              <a:lnSpc>
                <a:spcPct val="100000"/>
              </a:lnSpc>
              <a:spcBef>
                <a:spcPts val="300"/>
              </a:spcBef>
              <a:buSzPct val="100000"/>
              <a:buFont typeface="Arial" pitchFamily="34" charset="0"/>
              <a:buChar char="•"/>
              <a:defRPr sz="1400" b="1" kern="1200">
                <a:solidFill>
                  <a:schemeClr val="tx2"/>
                </a:solidFill>
                <a:latin typeface="+mn-lt"/>
                <a:ea typeface="+mn-ea"/>
                <a:cs typeface="+mn-cs"/>
              </a:defRPr>
            </a:lvl3pPr>
            <a:lvl4pPr marL="360000" indent="0" algn="l" defTabSz="914400" rtl="0" eaLnBrk="1" latinLnBrk="0" hangingPunct="1">
              <a:lnSpc>
                <a:spcPct val="100000"/>
              </a:lnSpc>
              <a:spcBef>
                <a:spcPts val="300"/>
              </a:spcBef>
              <a:buSzPct val="100000"/>
              <a:buFont typeface="Arial" pitchFamily="34" charset="0"/>
              <a:buNone/>
              <a:defRPr sz="1400" kern="1200" baseline="0">
                <a:solidFill>
                  <a:schemeClr val="tx2"/>
                </a:solidFill>
                <a:latin typeface="+mn-lt"/>
                <a:ea typeface="+mn-ea"/>
                <a:cs typeface="+mn-cs"/>
              </a:defRPr>
            </a:lvl4pPr>
            <a:lvl5pPr marL="504000" indent="108000" algn="l" defTabSz="914400" rtl="0" eaLnBrk="1" latinLnBrk="0" hangingPunct="1">
              <a:lnSpc>
                <a:spcPct val="100000"/>
              </a:lnSpc>
              <a:spcBef>
                <a:spcPts val="300"/>
              </a:spcBef>
              <a:buSzPct val="100000"/>
              <a:buFont typeface="Arial" pitchFamily="34" charset="0"/>
              <a:buChar char="•"/>
              <a:defRPr sz="12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lnSpc>
                <a:spcPct val="90000"/>
              </a:lnSpc>
            </a:pPr>
            <a:r>
              <a:rPr lang="en-GB" sz="1800" dirty="0" smtClean="0">
                <a:solidFill>
                  <a:schemeClr val="accent3"/>
                </a:solidFill>
                <a:latin typeface="Arial" charset="0"/>
              </a:rPr>
              <a:t>Total domestic investments in immunisation</a:t>
            </a:r>
            <a:endParaRPr lang="en-GB" sz="1800" dirty="0">
              <a:solidFill>
                <a:schemeClr val="accent3"/>
              </a:solidFill>
              <a:latin typeface="Arial" charset="0"/>
            </a:endParaRPr>
          </a:p>
        </p:txBody>
      </p:sp>
      <p:sp>
        <p:nvSpPr>
          <p:cNvPr id="22" name="Content Placeholder 2"/>
          <p:cNvSpPr txBox="1">
            <a:spLocks/>
          </p:cNvSpPr>
          <p:nvPr/>
        </p:nvSpPr>
        <p:spPr bwMode="gray">
          <a:xfrm>
            <a:off x="1883729" y="4774682"/>
            <a:ext cx="1674434" cy="557152"/>
          </a:xfrm>
          <a:prstGeom prst="rect">
            <a:avLst/>
          </a:prstGeom>
        </p:spPr>
        <p:txBody>
          <a:bodyPr vert="horz" lIns="0" tIns="0" rIns="0" bIns="0" rtlCol="0" anchor="t" anchorCtr="0">
            <a:noAutofit/>
          </a:bodyPr>
          <a:lstStyle>
            <a:lvl1pPr marL="0" indent="0" algn="l" defTabSz="914400" rtl="0" eaLnBrk="1" latinLnBrk="0" hangingPunct="1">
              <a:lnSpc>
                <a:spcPct val="110000"/>
              </a:lnSpc>
              <a:spcBef>
                <a:spcPts val="0"/>
              </a:spcBef>
              <a:buFont typeface="Arial" pitchFamily="34" charset="0"/>
              <a:buNone/>
              <a:defRPr sz="2000" b="1" kern="1200">
                <a:solidFill>
                  <a:schemeClr val="accent4"/>
                </a:solidFill>
                <a:latin typeface="+mn-lt"/>
                <a:ea typeface="+mn-ea"/>
                <a:cs typeface="+mn-cs"/>
              </a:defRPr>
            </a:lvl1pPr>
            <a:lvl2pPr marL="142875" indent="0" algn="l" defTabSz="914400" rtl="0" eaLnBrk="1" latinLnBrk="0" hangingPunct="1">
              <a:lnSpc>
                <a:spcPct val="100000"/>
              </a:lnSpc>
              <a:spcBef>
                <a:spcPts val="300"/>
              </a:spcBef>
              <a:buFont typeface="Arial" pitchFamily="34" charset="0"/>
              <a:buNone/>
              <a:defRPr sz="1600" b="1" kern="1200">
                <a:solidFill>
                  <a:schemeClr val="tx2"/>
                </a:solidFill>
                <a:latin typeface="+mn-lt"/>
                <a:ea typeface="+mn-ea"/>
                <a:cs typeface="+mn-cs"/>
              </a:defRPr>
            </a:lvl2pPr>
            <a:lvl3pPr marL="144000" indent="108000" algn="l" defTabSz="914400" rtl="0" eaLnBrk="1" latinLnBrk="0" hangingPunct="1">
              <a:lnSpc>
                <a:spcPct val="100000"/>
              </a:lnSpc>
              <a:spcBef>
                <a:spcPts val="300"/>
              </a:spcBef>
              <a:buSzPct val="100000"/>
              <a:buFont typeface="Arial" pitchFamily="34" charset="0"/>
              <a:buChar char="•"/>
              <a:defRPr sz="1400" b="1" kern="1200">
                <a:solidFill>
                  <a:schemeClr val="tx2"/>
                </a:solidFill>
                <a:latin typeface="+mn-lt"/>
                <a:ea typeface="+mn-ea"/>
                <a:cs typeface="+mn-cs"/>
              </a:defRPr>
            </a:lvl3pPr>
            <a:lvl4pPr marL="360000" indent="0" algn="l" defTabSz="914400" rtl="0" eaLnBrk="1" latinLnBrk="0" hangingPunct="1">
              <a:lnSpc>
                <a:spcPct val="100000"/>
              </a:lnSpc>
              <a:spcBef>
                <a:spcPts val="300"/>
              </a:spcBef>
              <a:buSzPct val="100000"/>
              <a:buFont typeface="Arial" pitchFamily="34" charset="0"/>
              <a:buNone/>
              <a:defRPr sz="1400" kern="1200" baseline="0">
                <a:solidFill>
                  <a:schemeClr val="tx2"/>
                </a:solidFill>
                <a:latin typeface="+mn-lt"/>
                <a:ea typeface="+mn-ea"/>
                <a:cs typeface="+mn-cs"/>
              </a:defRPr>
            </a:lvl4pPr>
            <a:lvl5pPr marL="504000" indent="108000" algn="l" defTabSz="914400" rtl="0" eaLnBrk="1" latinLnBrk="0" hangingPunct="1">
              <a:lnSpc>
                <a:spcPct val="100000"/>
              </a:lnSpc>
              <a:spcBef>
                <a:spcPts val="300"/>
              </a:spcBef>
              <a:buSzPct val="100000"/>
              <a:buFont typeface="Arial" pitchFamily="34" charset="0"/>
              <a:buChar char="•"/>
              <a:defRPr sz="12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3200" dirty="0" smtClean="0">
                <a:solidFill>
                  <a:schemeClr val="accent2"/>
                </a:solidFill>
                <a:latin typeface="Arial" charset="0"/>
              </a:rPr>
              <a:t>+250%</a:t>
            </a:r>
            <a:endParaRPr lang="en-US" sz="3200" dirty="0">
              <a:solidFill>
                <a:schemeClr val="accent2"/>
              </a:solidFill>
              <a:latin typeface="Arial" charset="0"/>
            </a:endParaRPr>
          </a:p>
        </p:txBody>
      </p:sp>
      <p:sp>
        <p:nvSpPr>
          <p:cNvPr id="24" name="Content Placeholder 2"/>
          <p:cNvSpPr txBox="1">
            <a:spLocks/>
          </p:cNvSpPr>
          <p:nvPr/>
        </p:nvSpPr>
        <p:spPr bwMode="gray">
          <a:xfrm>
            <a:off x="5693479" y="5256128"/>
            <a:ext cx="1674434" cy="557152"/>
          </a:xfrm>
          <a:prstGeom prst="rect">
            <a:avLst/>
          </a:prstGeom>
        </p:spPr>
        <p:txBody>
          <a:bodyPr vert="horz" lIns="0" tIns="0" rIns="0" bIns="0" rtlCol="0" anchor="t" anchorCtr="0">
            <a:noAutofit/>
          </a:bodyPr>
          <a:lstStyle>
            <a:lvl1pPr marL="0" indent="0" algn="l" defTabSz="914400" rtl="0" eaLnBrk="1" latinLnBrk="0" hangingPunct="1">
              <a:lnSpc>
                <a:spcPct val="110000"/>
              </a:lnSpc>
              <a:spcBef>
                <a:spcPts val="0"/>
              </a:spcBef>
              <a:buFont typeface="Arial" pitchFamily="34" charset="0"/>
              <a:buNone/>
              <a:defRPr sz="2000" b="1" kern="1200">
                <a:solidFill>
                  <a:schemeClr val="accent4"/>
                </a:solidFill>
                <a:latin typeface="+mn-lt"/>
                <a:ea typeface="+mn-ea"/>
                <a:cs typeface="+mn-cs"/>
              </a:defRPr>
            </a:lvl1pPr>
            <a:lvl2pPr marL="142875" indent="0" algn="l" defTabSz="914400" rtl="0" eaLnBrk="1" latinLnBrk="0" hangingPunct="1">
              <a:lnSpc>
                <a:spcPct val="100000"/>
              </a:lnSpc>
              <a:spcBef>
                <a:spcPts val="300"/>
              </a:spcBef>
              <a:buFont typeface="Arial" pitchFamily="34" charset="0"/>
              <a:buNone/>
              <a:defRPr sz="1600" b="1" kern="1200">
                <a:solidFill>
                  <a:schemeClr val="tx2"/>
                </a:solidFill>
                <a:latin typeface="+mn-lt"/>
                <a:ea typeface="+mn-ea"/>
                <a:cs typeface="+mn-cs"/>
              </a:defRPr>
            </a:lvl2pPr>
            <a:lvl3pPr marL="144000" indent="108000" algn="l" defTabSz="914400" rtl="0" eaLnBrk="1" latinLnBrk="0" hangingPunct="1">
              <a:lnSpc>
                <a:spcPct val="100000"/>
              </a:lnSpc>
              <a:spcBef>
                <a:spcPts val="300"/>
              </a:spcBef>
              <a:buSzPct val="100000"/>
              <a:buFont typeface="Arial" pitchFamily="34" charset="0"/>
              <a:buChar char="•"/>
              <a:defRPr sz="1400" b="1" kern="1200">
                <a:solidFill>
                  <a:schemeClr val="tx2"/>
                </a:solidFill>
                <a:latin typeface="+mn-lt"/>
                <a:ea typeface="+mn-ea"/>
                <a:cs typeface="+mn-cs"/>
              </a:defRPr>
            </a:lvl3pPr>
            <a:lvl4pPr marL="360000" indent="0" algn="l" defTabSz="914400" rtl="0" eaLnBrk="1" latinLnBrk="0" hangingPunct="1">
              <a:lnSpc>
                <a:spcPct val="100000"/>
              </a:lnSpc>
              <a:spcBef>
                <a:spcPts val="300"/>
              </a:spcBef>
              <a:buSzPct val="100000"/>
              <a:buFont typeface="Arial" pitchFamily="34" charset="0"/>
              <a:buNone/>
              <a:defRPr sz="1400" kern="1200" baseline="0">
                <a:solidFill>
                  <a:schemeClr val="tx2"/>
                </a:solidFill>
                <a:latin typeface="+mn-lt"/>
                <a:ea typeface="+mn-ea"/>
                <a:cs typeface="+mn-cs"/>
              </a:defRPr>
            </a:lvl4pPr>
            <a:lvl5pPr marL="504000" indent="108000" algn="l" defTabSz="914400" rtl="0" eaLnBrk="1" latinLnBrk="0" hangingPunct="1">
              <a:lnSpc>
                <a:spcPct val="100000"/>
              </a:lnSpc>
              <a:spcBef>
                <a:spcPts val="300"/>
              </a:spcBef>
              <a:buSzPct val="100000"/>
              <a:buFont typeface="Arial" pitchFamily="34" charset="0"/>
              <a:buChar char="•"/>
              <a:defRPr sz="12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3200" dirty="0" smtClean="0">
                <a:latin typeface="Arial" charset="0"/>
              </a:rPr>
              <a:t>+50%</a:t>
            </a:r>
            <a:endParaRPr lang="en-US" sz="3200" dirty="0">
              <a:latin typeface="Arial" charset="0"/>
            </a:endParaRPr>
          </a:p>
        </p:txBody>
      </p:sp>
      <p:sp>
        <p:nvSpPr>
          <p:cNvPr id="21" name="Footer Placeholder 4"/>
          <p:cNvSpPr>
            <a:spLocks noGrp="1"/>
          </p:cNvSpPr>
          <p:nvPr>
            <p:ph type="ftr" sz="quarter" idx="12"/>
          </p:nvPr>
        </p:nvSpPr>
        <p:spPr>
          <a:xfrm>
            <a:off x="2412000" y="6498000"/>
            <a:ext cx="4320000" cy="360000"/>
          </a:xfrm>
        </p:spPr>
        <p:txBody>
          <a:bodyPr/>
          <a:lstStyle/>
          <a:p>
            <a:r>
              <a:rPr lang="en-US" smtClean="0"/>
              <a:t>#vaccineswork </a:t>
            </a:r>
            <a:endParaRPr lang="en-US" dirty="0"/>
          </a:p>
        </p:txBody>
      </p:sp>
    </p:spTree>
    <p:extLst>
      <p:ext uri="{BB962C8B-B14F-4D97-AF65-F5344CB8AC3E}">
        <p14:creationId xmlns:p14="http://schemas.microsoft.com/office/powerpoint/2010/main" val="39216034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1000" fill="hold"/>
                                        <p:tgtEl>
                                          <p:spTgt spid="10"/>
                                        </p:tgtEl>
                                        <p:attrNameLst>
                                          <p:attrName>ppt_w</p:attrName>
                                        </p:attrNameLst>
                                      </p:cBhvr>
                                      <p:tavLst>
                                        <p:tav tm="0">
                                          <p:val>
                                            <p:fltVal val="0"/>
                                          </p:val>
                                        </p:tav>
                                        <p:tav tm="100000">
                                          <p:val>
                                            <p:strVal val="#ppt_w"/>
                                          </p:val>
                                        </p:tav>
                                      </p:tavLst>
                                    </p:anim>
                                    <p:anim calcmode="lin" valueType="num">
                                      <p:cBhvr>
                                        <p:cTn id="12" dur="1000" fill="hold"/>
                                        <p:tgtEl>
                                          <p:spTgt spid="10"/>
                                        </p:tgtEl>
                                        <p:attrNameLst>
                                          <p:attrName>ppt_h</p:attrName>
                                        </p:attrNameLst>
                                      </p:cBhvr>
                                      <p:tavLst>
                                        <p:tav tm="0">
                                          <p:val>
                                            <p:fltVal val="0"/>
                                          </p:val>
                                        </p:tav>
                                        <p:tav tm="100000">
                                          <p:val>
                                            <p:strVal val="#ppt_h"/>
                                          </p:val>
                                        </p:tav>
                                      </p:tavLst>
                                    </p:anim>
                                    <p:anim calcmode="lin" valueType="num">
                                      <p:cBhvr>
                                        <p:cTn id="13" dur="1000" fill="hold"/>
                                        <p:tgtEl>
                                          <p:spTgt spid="10"/>
                                        </p:tgtEl>
                                        <p:attrNameLst>
                                          <p:attrName>style.rotation</p:attrName>
                                        </p:attrNameLst>
                                      </p:cBhvr>
                                      <p:tavLst>
                                        <p:tav tm="0">
                                          <p:val>
                                            <p:fltVal val="90"/>
                                          </p:val>
                                        </p:tav>
                                        <p:tav tm="100000">
                                          <p:val>
                                            <p:fltVal val="0"/>
                                          </p:val>
                                        </p:tav>
                                      </p:tavLst>
                                    </p:anim>
                                    <p:animEffect transition="in" filter="fade">
                                      <p:cBhvr>
                                        <p:cTn id="14" dur="1000"/>
                                        <p:tgtEl>
                                          <p:spTgt spid="10"/>
                                        </p:tgtEl>
                                      </p:cBhvr>
                                    </p:animEffect>
                                  </p:childTnLst>
                                </p:cTn>
                              </p:par>
                            </p:childTnLst>
                          </p:cTn>
                        </p:par>
                        <p:par>
                          <p:cTn id="15" fill="hold">
                            <p:stCondLst>
                              <p:cond delay="2000"/>
                            </p:stCondLst>
                            <p:childTnLst>
                              <p:par>
                                <p:cTn id="16" presetID="10"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1000" fill="hold"/>
                                        <p:tgtEl>
                                          <p:spTgt spid="11"/>
                                        </p:tgtEl>
                                        <p:attrNameLst>
                                          <p:attrName>ppt_w</p:attrName>
                                        </p:attrNameLst>
                                      </p:cBhvr>
                                      <p:tavLst>
                                        <p:tav tm="0">
                                          <p:val>
                                            <p:fltVal val="0"/>
                                          </p:val>
                                        </p:tav>
                                        <p:tav tm="100000">
                                          <p:val>
                                            <p:strVal val="#ppt_w"/>
                                          </p:val>
                                        </p:tav>
                                      </p:tavLst>
                                    </p:anim>
                                    <p:anim calcmode="lin" valueType="num">
                                      <p:cBhvr>
                                        <p:cTn id="24" dur="1000" fill="hold"/>
                                        <p:tgtEl>
                                          <p:spTgt spid="11"/>
                                        </p:tgtEl>
                                        <p:attrNameLst>
                                          <p:attrName>ppt_h</p:attrName>
                                        </p:attrNameLst>
                                      </p:cBhvr>
                                      <p:tavLst>
                                        <p:tav tm="0">
                                          <p:val>
                                            <p:fltVal val="0"/>
                                          </p:val>
                                        </p:tav>
                                        <p:tav tm="100000">
                                          <p:val>
                                            <p:strVal val="#ppt_h"/>
                                          </p:val>
                                        </p:tav>
                                      </p:tavLst>
                                    </p:anim>
                                    <p:anim calcmode="lin" valueType="num">
                                      <p:cBhvr>
                                        <p:cTn id="25" dur="1000" fill="hold"/>
                                        <p:tgtEl>
                                          <p:spTgt spid="11"/>
                                        </p:tgtEl>
                                        <p:attrNameLst>
                                          <p:attrName>style.rotation</p:attrName>
                                        </p:attrNameLst>
                                      </p:cBhvr>
                                      <p:tavLst>
                                        <p:tav tm="0">
                                          <p:val>
                                            <p:fltVal val="90"/>
                                          </p:val>
                                        </p:tav>
                                        <p:tav tm="100000">
                                          <p:val>
                                            <p:fltVal val="0"/>
                                          </p:val>
                                        </p:tav>
                                      </p:tavLst>
                                    </p:anim>
                                    <p:animEffect transition="in" filter="fade">
                                      <p:cBhvr>
                                        <p:cTn id="26" dur="1000"/>
                                        <p:tgtEl>
                                          <p:spTgt spid="11"/>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1000"/>
                                        <p:tgtEl>
                                          <p:spTgt spid="17"/>
                                        </p:tgtEl>
                                      </p:cBhvr>
                                    </p:animEffect>
                                  </p:childTnLst>
                                </p:cTn>
                              </p:par>
                            </p:childTnLst>
                          </p:cTn>
                        </p:par>
                        <p:par>
                          <p:cTn id="31" fill="hold">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1000"/>
                                        <p:tgtEl>
                                          <p:spTgt spid="20"/>
                                        </p:tgtEl>
                                      </p:cBhvr>
                                    </p:animEffect>
                                  </p:childTnLst>
                                </p:cTn>
                              </p:par>
                            </p:childTnLst>
                          </p:cTn>
                        </p:par>
                        <p:par>
                          <p:cTn id="40" fill="hold">
                            <p:stCondLst>
                              <p:cond delay="1000"/>
                            </p:stCondLst>
                            <p:childTnLst>
                              <p:par>
                                <p:cTn id="41" presetID="31" presetClass="entr" presetSubtype="0"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p:cTn id="43" dur="1000" fill="hold"/>
                                        <p:tgtEl>
                                          <p:spTgt spid="9"/>
                                        </p:tgtEl>
                                        <p:attrNameLst>
                                          <p:attrName>ppt_w</p:attrName>
                                        </p:attrNameLst>
                                      </p:cBhvr>
                                      <p:tavLst>
                                        <p:tav tm="0">
                                          <p:val>
                                            <p:fltVal val="0"/>
                                          </p:val>
                                        </p:tav>
                                        <p:tav tm="100000">
                                          <p:val>
                                            <p:strVal val="#ppt_w"/>
                                          </p:val>
                                        </p:tav>
                                      </p:tavLst>
                                    </p:anim>
                                    <p:anim calcmode="lin" valueType="num">
                                      <p:cBhvr>
                                        <p:cTn id="44" dur="1000" fill="hold"/>
                                        <p:tgtEl>
                                          <p:spTgt spid="9"/>
                                        </p:tgtEl>
                                        <p:attrNameLst>
                                          <p:attrName>ppt_h</p:attrName>
                                        </p:attrNameLst>
                                      </p:cBhvr>
                                      <p:tavLst>
                                        <p:tav tm="0">
                                          <p:val>
                                            <p:fltVal val="0"/>
                                          </p:val>
                                        </p:tav>
                                        <p:tav tm="100000">
                                          <p:val>
                                            <p:strVal val="#ppt_h"/>
                                          </p:val>
                                        </p:tav>
                                      </p:tavLst>
                                    </p:anim>
                                    <p:anim calcmode="lin" valueType="num">
                                      <p:cBhvr>
                                        <p:cTn id="45" dur="1000" fill="hold"/>
                                        <p:tgtEl>
                                          <p:spTgt spid="9"/>
                                        </p:tgtEl>
                                        <p:attrNameLst>
                                          <p:attrName>style.rotation</p:attrName>
                                        </p:attrNameLst>
                                      </p:cBhvr>
                                      <p:tavLst>
                                        <p:tav tm="0">
                                          <p:val>
                                            <p:fltVal val="90"/>
                                          </p:val>
                                        </p:tav>
                                        <p:tav tm="100000">
                                          <p:val>
                                            <p:fltVal val="0"/>
                                          </p:val>
                                        </p:tav>
                                      </p:tavLst>
                                    </p:anim>
                                    <p:animEffect transition="in" filter="fade">
                                      <p:cBhvr>
                                        <p:cTn id="46" dur="1000"/>
                                        <p:tgtEl>
                                          <p:spTgt spid="9"/>
                                        </p:tgtEl>
                                      </p:cBhvr>
                                    </p:animEffect>
                                  </p:childTnLst>
                                </p:cTn>
                              </p:par>
                            </p:childTnLst>
                          </p:cTn>
                        </p:par>
                        <p:par>
                          <p:cTn id="47" fill="hold">
                            <p:stCondLst>
                              <p:cond delay="2000"/>
                            </p:stCondLst>
                            <p:childTnLst>
                              <p:par>
                                <p:cTn id="48" presetID="10" presetClass="entr" presetSubtype="0"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Effect transition="in" filter="fade">
                                      <p:cBhvr>
                                        <p:cTn id="50" dur="1000"/>
                                        <p:tgtEl>
                                          <p:spTgt spid="13"/>
                                        </p:tgtEl>
                                      </p:cBhvr>
                                    </p:animEffect>
                                  </p:childTnLst>
                                </p:cTn>
                              </p:par>
                            </p:childTnLst>
                          </p:cTn>
                        </p:par>
                      </p:childTnLst>
                    </p:cTn>
                  </p:par>
                  <p:par>
                    <p:cTn id="51" fill="hold">
                      <p:stCondLst>
                        <p:cond delay="indefinite"/>
                      </p:stCondLst>
                      <p:childTnLst>
                        <p:par>
                          <p:cTn id="52" fill="hold">
                            <p:stCondLst>
                              <p:cond delay="0"/>
                            </p:stCondLst>
                            <p:childTnLst>
                              <p:par>
                                <p:cTn id="53" presetID="31" presetClass="entr" presetSubtype="0" fill="hold" grpId="0" nodeType="clickEffect">
                                  <p:stCondLst>
                                    <p:cond delay="0"/>
                                  </p:stCondLst>
                                  <p:childTnLst>
                                    <p:set>
                                      <p:cBhvr>
                                        <p:cTn id="54" dur="1" fill="hold">
                                          <p:stCondLst>
                                            <p:cond delay="0"/>
                                          </p:stCondLst>
                                        </p:cTn>
                                        <p:tgtEl>
                                          <p:spTgt spid="8"/>
                                        </p:tgtEl>
                                        <p:attrNameLst>
                                          <p:attrName>style.visibility</p:attrName>
                                        </p:attrNameLst>
                                      </p:cBhvr>
                                      <p:to>
                                        <p:strVal val="visible"/>
                                      </p:to>
                                    </p:set>
                                    <p:anim calcmode="lin" valueType="num">
                                      <p:cBhvr>
                                        <p:cTn id="55" dur="1000" fill="hold"/>
                                        <p:tgtEl>
                                          <p:spTgt spid="8"/>
                                        </p:tgtEl>
                                        <p:attrNameLst>
                                          <p:attrName>ppt_w</p:attrName>
                                        </p:attrNameLst>
                                      </p:cBhvr>
                                      <p:tavLst>
                                        <p:tav tm="0">
                                          <p:val>
                                            <p:fltVal val="0"/>
                                          </p:val>
                                        </p:tav>
                                        <p:tav tm="100000">
                                          <p:val>
                                            <p:strVal val="#ppt_w"/>
                                          </p:val>
                                        </p:tav>
                                      </p:tavLst>
                                    </p:anim>
                                    <p:anim calcmode="lin" valueType="num">
                                      <p:cBhvr>
                                        <p:cTn id="56" dur="1000" fill="hold"/>
                                        <p:tgtEl>
                                          <p:spTgt spid="8"/>
                                        </p:tgtEl>
                                        <p:attrNameLst>
                                          <p:attrName>ppt_h</p:attrName>
                                        </p:attrNameLst>
                                      </p:cBhvr>
                                      <p:tavLst>
                                        <p:tav tm="0">
                                          <p:val>
                                            <p:fltVal val="0"/>
                                          </p:val>
                                        </p:tav>
                                        <p:tav tm="100000">
                                          <p:val>
                                            <p:strVal val="#ppt_h"/>
                                          </p:val>
                                        </p:tav>
                                      </p:tavLst>
                                    </p:anim>
                                    <p:anim calcmode="lin" valueType="num">
                                      <p:cBhvr>
                                        <p:cTn id="57" dur="1000" fill="hold"/>
                                        <p:tgtEl>
                                          <p:spTgt spid="8"/>
                                        </p:tgtEl>
                                        <p:attrNameLst>
                                          <p:attrName>style.rotation</p:attrName>
                                        </p:attrNameLst>
                                      </p:cBhvr>
                                      <p:tavLst>
                                        <p:tav tm="0">
                                          <p:val>
                                            <p:fltVal val="90"/>
                                          </p:val>
                                        </p:tav>
                                        <p:tav tm="100000">
                                          <p:val>
                                            <p:fltVal val="0"/>
                                          </p:val>
                                        </p:tav>
                                      </p:tavLst>
                                    </p:anim>
                                    <p:animEffect transition="in" filter="fade">
                                      <p:cBhvr>
                                        <p:cTn id="58" dur="1000"/>
                                        <p:tgtEl>
                                          <p:spTgt spid="8"/>
                                        </p:tgtEl>
                                      </p:cBhvr>
                                    </p:animEffect>
                                  </p:childTnLst>
                                </p:cTn>
                              </p:par>
                            </p:childTnLst>
                          </p:cTn>
                        </p:par>
                        <p:par>
                          <p:cTn id="59" fill="hold">
                            <p:stCondLst>
                              <p:cond delay="1000"/>
                            </p:stCondLst>
                            <p:childTnLst>
                              <p:par>
                                <p:cTn id="60" presetID="10" presetClass="entr" presetSubtype="0"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1000"/>
                                        <p:tgtEl>
                                          <p:spTgt spid="15"/>
                                        </p:tgtEl>
                                      </p:cBhvr>
                                    </p:animEffect>
                                  </p:childTnLst>
                                </p:cTn>
                              </p:par>
                            </p:childTnLst>
                          </p:cTn>
                        </p:par>
                        <p:par>
                          <p:cTn id="63" fill="hold">
                            <p:stCondLst>
                              <p:cond delay="2000"/>
                            </p:stCondLst>
                            <p:childTnLst>
                              <p:par>
                                <p:cTn id="64" presetID="10" presetClass="entr" presetSubtype="0" fill="hold" grpId="0" nodeType="after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8" grpId="0" animBg="1"/>
      <p:bldP spid="9" grpId="0" animBg="1"/>
      <p:bldP spid="10" grpId="0" animBg="1"/>
      <p:bldP spid="13" grpId="0"/>
      <p:bldP spid="15" grpId="0"/>
      <p:bldP spid="16" grpId="0"/>
      <p:bldP spid="17" grpId="0"/>
      <p:bldP spid="19" grpId="0"/>
      <p:bldP spid="20" grpId="0"/>
      <p:bldP spid="22" grpId="0"/>
      <p:bldP spid="2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WHAT WE WILL ACHIEVE TOGETHER</a:t>
            </a:r>
            <a:endParaRPr lang="en-US" dirty="0"/>
          </a:p>
        </p:txBody>
      </p:sp>
      <p:sp>
        <p:nvSpPr>
          <p:cNvPr id="5" name="Slide Number Placeholder 4"/>
          <p:cNvSpPr>
            <a:spLocks noGrp="1"/>
          </p:cNvSpPr>
          <p:nvPr>
            <p:ph type="sldNum" sz="quarter" idx="15"/>
          </p:nvPr>
        </p:nvSpPr>
        <p:spPr/>
        <p:txBody>
          <a:bodyPr/>
          <a:lstStyle/>
          <a:p>
            <a:pPr algn="l"/>
            <a:fld id="{733122C9-A0B9-462F-8757-0847AD287B63}" type="slidenum">
              <a:rPr lang="en-US" noProof="0" smtClean="0"/>
              <a:pPr algn="l"/>
              <a:t>16</a:t>
            </a:fld>
            <a:endParaRPr lang="en-US" noProof="0"/>
          </a:p>
        </p:txBody>
      </p:sp>
      <p:sp>
        <p:nvSpPr>
          <p:cNvPr id="6" name="Footer Placeholder 5"/>
          <p:cNvSpPr>
            <a:spLocks noGrp="1"/>
          </p:cNvSpPr>
          <p:nvPr>
            <p:ph type="ftr" sz="quarter" idx="16"/>
          </p:nvPr>
        </p:nvSpPr>
        <p:spPr/>
        <p:txBody>
          <a:bodyPr/>
          <a:lstStyle/>
          <a:p>
            <a:r>
              <a:rPr lang="en-US" noProof="0" dirty="0" smtClean="0"/>
              <a:t>#</a:t>
            </a:r>
            <a:r>
              <a:rPr lang="en-US" noProof="0" dirty="0" err="1" smtClean="0"/>
              <a:t>vaccineswork</a:t>
            </a:r>
            <a:r>
              <a:rPr lang="en-US" noProof="0" dirty="0" smtClean="0"/>
              <a:t> </a:t>
            </a:r>
            <a:endParaRPr lang="en-US" noProof="0" dirty="0"/>
          </a:p>
        </p:txBody>
      </p:sp>
      <p:sp>
        <p:nvSpPr>
          <p:cNvPr id="13" name="Content Placeholder 24"/>
          <p:cNvSpPr txBox="1">
            <a:spLocks/>
          </p:cNvSpPr>
          <p:nvPr/>
        </p:nvSpPr>
        <p:spPr bwMode="gray">
          <a:xfrm>
            <a:off x="794288" y="5081921"/>
            <a:ext cx="3649540" cy="1027414"/>
          </a:xfrm>
          <a:prstGeom prst="rect">
            <a:avLst/>
          </a:prstGeom>
        </p:spPr>
        <p:txBody>
          <a:bodyPr vert="horz" lIns="0" tIns="0" rIns="0" bIns="0" rtlCol="0" anchor="t" anchorCtr="0">
            <a:noAutofit/>
          </a:bodyPr>
          <a:lstStyle>
            <a:lvl1pPr marL="0" indent="0" algn="l" defTabSz="914400" rtl="0" eaLnBrk="1" latinLnBrk="0" hangingPunct="1">
              <a:lnSpc>
                <a:spcPct val="110000"/>
              </a:lnSpc>
              <a:spcBef>
                <a:spcPts val="0"/>
              </a:spcBef>
              <a:buFont typeface="Arial" pitchFamily="34" charset="0"/>
              <a:buNone/>
              <a:defRPr sz="2000" b="1" kern="1200">
                <a:solidFill>
                  <a:schemeClr val="accent4"/>
                </a:solidFill>
                <a:latin typeface="+mn-lt"/>
                <a:ea typeface="+mn-ea"/>
                <a:cs typeface="+mn-cs"/>
              </a:defRPr>
            </a:lvl1pPr>
            <a:lvl2pPr marL="142875" indent="0" algn="l" defTabSz="914400" rtl="0" eaLnBrk="1" latinLnBrk="0" hangingPunct="1">
              <a:lnSpc>
                <a:spcPct val="100000"/>
              </a:lnSpc>
              <a:spcBef>
                <a:spcPts val="300"/>
              </a:spcBef>
              <a:buFont typeface="Arial" pitchFamily="34" charset="0"/>
              <a:buNone/>
              <a:defRPr sz="1600" b="1" kern="1200">
                <a:solidFill>
                  <a:schemeClr val="tx2"/>
                </a:solidFill>
                <a:latin typeface="+mn-lt"/>
                <a:ea typeface="+mn-ea"/>
                <a:cs typeface="+mn-cs"/>
              </a:defRPr>
            </a:lvl2pPr>
            <a:lvl3pPr marL="144000" indent="108000" algn="l" defTabSz="914400" rtl="0" eaLnBrk="1" latinLnBrk="0" hangingPunct="1">
              <a:lnSpc>
                <a:spcPct val="100000"/>
              </a:lnSpc>
              <a:spcBef>
                <a:spcPts val="300"/>
              </a:spcBef>
              <a:buSzPct val="100000"/>
              <a:buFont typeface="Arial" pitchFamily="34" charset="0"/>
              <a:buChar char="•"/>
              <a:defRPr sz="1400" b="1" kern="1200">
                <a:solidFill>
                  <a:schemeClr val="tx2"/>
                </a:solidFill>
                <a:latin typeface="+mn-lt"/>
                <a:ea typeface="+mn-ea"/>
                <a:cs typeface="+mn-cs"/>
              </a:defRPr>
            </a:lvl3pPr>
            <a:lvl4pPr marL="360000" indent="0" algn="l" defTabSz="914400" rtl="0" eaLnBrk="1" latinLnBrk="0" hangingPunct="1">
              <a:lnSpc>
                <a:spcPct val="100000"/>
              </a:lnSpc>
              <a:spcBef>
                <a:spcPts val="300"/>
              </a:spcBef>
              <a:buSzPct val="100000"/>
              <a:buFont typeface="Arial" pitchFamily="34" charset="0"/>
              <a:buNone/>
              <a:defRPr sz="1400" kern="1200">
                <a:solidFill>
                  <a:schemeClr val="tx2"/>
                </a:solidFill>
                <a:latin typeface="+mn-lt"/>
                <a:ea typeface="+mn-ea"/>
                <a:cs typeface="+mn-cs"/>
              </a:defRPr>
            </a:lvl4pPr>
            <a:lvl5pPr marL="504000" indent="108000" algn="l" defTabSz="914400" rtl="0" eaLnBrk="1" latinLnBrk="0" hangingPunct="1">
              <a:lnSpc>
                <a:spcPct val="100000"/>
              </a:lnSpc>
              <a:spcBef>
                <a:spcPts val="300"/>
              </a:spcBef>
              <a:buSzPct val="100000"/>
              <a:buFont typeface="Arial" pitchFamily="34" charset="0"/>
              <a:buChar char="•"/>
              <a:defRPr sz="12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lnSpc>
                <a:spcPct val="100000"/>
              </a:lnSpc>
            </a:pPr>
            <a:r>
              <a:rPr lang="en-GB" sz="1600" dirty="0" smtClean="0">
                <a:solidFill>
                  <a:schemeClr val="tx2"/>
                </a:solidFill>
              </a:rPr>
              <a:t>additional children immunised</a:t>
            </a:r>
            <a:endParaRPr lang="en-GB" sz="1600" dirty="0">
              <a:solidFill>
                <a:schemeClr val="tx2"/>
              </a:solidFill>
            </a:endParaRPr>
          </a:p>
        </p:txBody>
      </p:sp>
      <p:sp>
        <p:nvSpPr>
          <p:cNvPr id="18" name="Content Placeholder 24"/>
          <p:cNvSpPr txBox="1">
            <a:spLocks/>
          </p:cNvSpPr>
          <p:nvPr/>
        </p:nvSpPr>
        <p:spPr>
          <a:xfrm>
            <a:off x="4756467" y="5068872"/>
            <a:ext cx="3498850" cy="588334"/>
          </a:xfrm>
          <a:prstGeom prst="rect">
            <a:avLst/>
          </a:prstGeom>
        </p:spPr>
        <p:txBody>
          <a:bodyPr vert="horz" lIns="0" tIns="0" rIns="0" bIns="0" rtlCol="0" anchor="t" anchorCtr="0">
            <a:noAutofit/>
          </a:bodyPr>
          <a:lstStyle>
            <a:lvl1pPr marL="180975" indent="-180975" algn="l" defTabSz="457200" rtl="0" eaLnBrk="1" latinLnBrk="0" hangingPunct="1">
              <a:lnSpc>
                <a:spcPct val="90000"/>
              </a:lnSpc>
              <a:spcBef>
                <a:spcPct val="20000"/>
              </a:spcBef>
              <a:buFont typeface="Arial"/>
              <a:buChar char="•"/>
              <a:defRPr sz="1400" b="1" kern="1200">
                <a:solidFill>
                  <a:schemeClr val="tx2"/>
                </a:solidFill>
                <a:latin typeface="+mn-lt"/>
                <a:ea typeface="+mn-ea"/>
                <a:cs typeface="+mn-cs"/>
              </a:defRPr>
            </a:lvl1pPr>
            <a:lvl2pPr marL="457200" indent="0" algn="l" defTabSz="457200" rtl="0" eaLnBrk="1" latinLnBrk="0" hangingPunct="1">
              <a:lnSpc>
                <a:spcPct val="90000"/>
              </a:lnSpc>
              <a:spcBef>
                <a:spcPct val="20000"/>
              </a:spcBef>
              <a:buFont typeface="Arial"/>
              <a:buNone/>
              <a:defRPr sz="1400" b="0" kern="1200">
                <a:solidFill>
                  <a:schemeClr val="tx2"/>
                </a:solidFill>
                <a:latin typeface="+mn-lt"/>
                <a:ea typeface="+mn-ea"/>
                <a:cs typeface="+mn-cs"/>
              </a:defRPr>
            </a:lvl2pPr>
            <a:lvl3pPr marL="914400" indent="0" algn="l" defTabSz="457200" rtl="0" eaLnBrk="1" latinLnBrk="0" hangingPunct="1">
              <a:lnSpc>
                <a:spcPct val="90000"/>
              </a:lnSpc>
              <a:spcBef>
                <a:spcPct val="20000"/>
              </a:spcBef>
              <a:buFont typeface="Arial"/>
              <a:buNone/>
              <a:defRPr sz="1400" b="0" kern="1200">
                <a:solidFill>
                  <a:schemeClr val="tx2"/>
                </a:solidFill>
                <a:latin typeface="+mn-lt"/>
                <a:ea typeface="+mn-ea"/>
                <a:cs typeface="+mn-cs"/>
              </a:defRPr>
            </a:lvl3pPr>
            <a:lvl4pPr marL="1371600" indent="0" algn="l" defTabSz="457200" rtl="0" eaLnBrk="1" latinLnBrk="0" hangingPunct="1">
              <a:lnSpc>
                <a:spcPct val="90000"/>
              </a:lnSpc>
              <a:spcBef>
                <a:spcPct val="20000"/>
              </a:spcBef>
              <a:buFont typeface="Arial"/>
              <a:buNone/>
              <a:defRPr sz="1400" b="0" kern="1200">
                <a:solidFill>
                  <a:schemeClr val="tx2"/>
                </a:solidFill>
                <a:latin typeface="+mn-lt"/>
                <a:ea typeface="+mn-ea"/>
                <a:cs typeface="+mn-cs"/>
              </a:defRPr>
            </a:lvl4pPr>
            <a:lvl5pPr marL="1828800" indent="0" algn="l" defTabSz="457200" rtl="0" eaLnBrk="1" latinLnBrk="0" hangingPunct="1">
              <a:lnSpc>
                <a:spcPct val="90000"/>
              </a:lnSpc>
              <a:spcBef>
                <a:spcPct val="20000"/>
              </a:spcBef>
              <a:buFont typeface="Arial"/>
              <a:buNone/>
              <a:defRPr sz="1400" b="0" kern="1200">
                <a:solidFill>
                  <a:schemeClr val="tx2"/>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lnSpc>
                <a:spcPct val="100000"/>
              </a:lnSpc>
              <a:buFont typeface="Arial"/>
              <a:buNone/>
            </a:pPr>
            <a:r>
              <a:rPr lang="en-GB" sz="1600" dirty="0" smtClean="0">
                <a:solidFill>
                  <a:srgbClr val="343434"/>
                </a:solidFill>
              </a:rPr>
              <a:t>of total number of children immunised in the world</a:t>
            </a:r>
            <a:endParaRPr lang="en-GB" sz="1600" dirty="0">
              <a:solidFill>
                <a:srgbClr val="343434"/>
              </a:solidFill>
            </a:endParaRPr>
          </a:p>
        </p:txBody>
      </p:sp>
      <p:sp>
        <p:nvSpPr>
          <p:cNvPr id="19" name="Rectangle 18"/>
          <p:cNvSpPr/>
          <p:nvPr/>
        </p:nvSpPr>
        <p:spPr>
          <a:xfrm>
            <a:off x="4128989" y="3005665"/>
            <a:ext cx="783788" cy="1323439"/>
          </a:xfrm>
          <a:prstGeom prst="rect">
            <a:avLst/>
          </a:prstGeom>
        </p:spPr>
        <p:txBody>
          <a:bodyPr wrap="none">
            <a:spAutoFit/>
          </a:bodyPr>
          <a:lstStyle/>
          <a:p>
            <a:r>
              <a:rPr lang="en-US" sz="8000" b="1" dirty="0" smtClean="0">
                <a:solidFill>
                  <a:schemeClr val="accent4"/>
                </a:solidFill>
              </a:rPr>
              <a:t>=</a:t>
            </a:r>
            <a:endParaRPr lang="en-US" sz="8000" b="1" dirty="0">
              <a:solidFill>
                <a:schemeClr val="accent4"/>
              </a:solidFill>
            </a:endParaRPr>
          </a:p>
        </p:txBody>
      </p:sp>
      <p:sp>
        <p:nvSpPr>
          <p:cNvPr id="16" name="Text Placeholder 9"/>
          <p:cNvSpPr>
            <a:spLocks noGrp="1"/>
          </p:cNvSpPr>
          <p:nvPr>
            <p:ph type="body" sz="quarter" idx="13"/>
          </p:nvPr>
        </p:nvSpPr>
        <p:spPr>
          <a:xfrm>
            <a:off x="935038" y="1304924"/>
            <a:ext cx="7345362" cy="574676"/>
          </a:xfrm>
        </p:spPr>
        <p:txBody>
          <a:bodyPr/>
          <a:lstStyle/>
          <a:p>
            <a:r>
              <a:rPr lang="en-US" dirty="0" smtClean="0"/>
              <a:t>2016–2020 </a:t>
            </a:r>
            <a:endParaRPr lang="en-US" dirty="0"/>
          </a:p>
        </p:txBody>
      </p:sp>
      <p:pic>
        <p:nvPicPr>
          <p:cNvPr id="3" name="Picture 2"/>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1608973" y="1943605"/>
            <a:ext cx="1937956" cy="2868788"/>
          </a:xfrm>
          <a:prstGeom prst="rect">
            <a:avLst/>
          </a:prstGeom>
        </p:spPr>
      </p:pic>
      <p:pic>
        <p:nvPicPr>
          <p:cNvPr id="7" name="Picture 6"/>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5391559" y="2466515"/>
            <a:ext cx="2350905" cy="2348126"/>
          </a:xfrm>
          <a:prstGeom prst="rect">
            <a:avLst/>
          </a:prstGeom>
        </p:spPr>
      </p:pic>
    </p:spTree>
    <p:extLst>
      <p:ext uri="{BB962C8B-B14F-4D97-AF65-F5344CB8AC3E}">
        <p14:creationId xmlns:p14="http://schemas.microsoft.com/office/powerpoint/2010/main" val="2602140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re 5"/>
          <p:cNvSpPr>
            <a:spLocks noGrp="1"/>
          </p:cNvSpPr>
          <p:nvPr>
            <p:ph type="title"/>
          </p:nvPr>
        </p:nvSpPr>
        <p:spPr/>
        <p:txBody>
          <a:bodyPr/>
          <a:lstStyle/>
          <a:p>
            <a:r>
              <a:rPr lang="en-GB" dirty="0" smtClean="0"/>
              <a:t>GAVI’S MEASLES AND RUBELLA SUPPORT:</a:t>
            </a:r>
            <a:br>
              <a:rPr lang="en-GB" dirty="0" smtClean="0"/>
            </a:br>
            <a:r>
              <a:rPr lang="en-GB" sz="3200" dirty="0" smtClean="0"/>
              <a:t>CURRENT SITUATION</a:t>
            </a:r>
            <a:endParaRPr lang="en-GB" sz="3200" dirty="0"/>
          </a:p>
        </p:txBody>
      </p:sp>
      <p:sp>
        <p:nvSpPr>
          <p:cNvPr id="8" name="Espace réservé du texte 7"/>
          <p:cNvSpPr>
            <a:spLocks noGrp="1"/>
          </p:cNvSpPr>
          <p:nvPr>
            <p:ph type="body" sz="quarter" idx="14"/>
          </p:nvPr>
        </p:nvSpPr>
        <p:spPr/>
        <p:txBody>
          <a:bodyPr/>
          <a:lstStyle/>
          <a:p>
            <a:r>
              <a:rPr lang="en-US" dirty="0" smtClean="0"/>
              <a:t>4a</a:t>
            </a:r>
            <a:endParaRPr lang="en-US" dirty="0"/>
          </a:p>
        </p:txBody>
      </p:sp>
      <p:sp>
        <p:nvSpPr>
          <p:cNvPr id="4" name="Espace réservé du numéro de diapositive 3"/>
          <p:cNvSpPr>
            <a:spLocks noGrp="1"/>
          </p:cNvSpPr>
          <p:nvPr>
            <p:ph type="sldNum" sz="quarter" idx="16"/>
          </p:nvPr>
        </p:nvSpPr>
        <p:spPr/>
        <p:txBody>
          <a:bodyPr/>
          <a:lstStyle/>
          <a:p>
            <a:fld id="{733122C9-A0B9-462F-8757-0847AD287B63}" type="slidenum">
              <a:rPr lang="en-US" smtClean="0">
                <a:solidFill>
                  <a:srgbClr val="343434"/>
                </a:solidFill>
              </a:rPr>
              <a:pPr/>
              <a:t>17</a:t>
            </a:fld>
            <a:endParaRPr lang="en-US">
              <a:solidFill>
                <a:srgbClr val="343434"/>
              </a:solidFill>
            </a:endParaRPr>
          </a:p>
        </p:txBody>
      </p:sp>
      <p:sp>
        <p:nvSpPr>
          <p:cNvPr id="5" name="Espace réservé du pied de page 4"/>
          <p:cNvSpPr>
            <a:spLocks noGrp="1"/>
          </p:cNvSpPr>
          <p:nvPr>
            <p:ph type="ftr" sz="quarter" idx="17"/>
          </p:nvPr>
        </p:nvSpPr>
        <p:spPr/>
        <p:txBody>
          <a:bodyPr/>
          <a:lstStyle/>
          <a:p>
            <a:r>
              <a:rPr lang="en-US" dirty="0"/>
              <a:t>#</a:t>
            </a:r>
            <a:r>
              <a:rPr lang="en-US" dirty="0" err="1"/>
              <a:t>vaccineswork</a:t>
            </a:r>
            <a:endParaRPr lang="en-US" dirty="0"/>
          </a:p>
        </p:txBody>
      </p:sp>
    </p:spTree>
    <p:extLst>
      <p:ext uri="{BB962C8B-B14F-4D97-AF65-F5344CB8AC3E}">
        <p14:creationId xmlns:p14="http://schemas.microsoft.com/office/powerpoint/2010/main" val="3623069952"/>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cstate="print">
            <a:extLst>
              <a:ext uri="{28A0092B-C50C-407E-A947-70E740481C1C}">
                <a14:useLocalDpi xmlns:a14="http://schemas.microsoft.com/office/drawing/2010/main" val="0"/>
              </a:ext>
            </a:extLst>
          </a:blip>
          <a:srcRect t="19615" b="21379"/>
          <a:stretch/>
        </p:blipFill>
        <p:spPr>
          <a:xfrm>
            <a:off x="1403648" y="1122639"/>
            <a:ext cx="6335725" cy="2651914"/>
          </a:xfrm>
          <a:prstGeom prst="rect">
            <a:avLst/>
          </a:prstGeom>
        </p:spPr>
      </p:pic>
      <p:sp>
        <p:nvSpPr>
          <p:cNvPr id="2" name="Title 1"/>
          <p:cNvSpPr>
            <a:spLocks noGrp="1"/>
          </p:cNvSpPr>
          <p:nvPr>
            <p:ph type="title"/>
          </p:nvPr>
        </p:nvSpPr>
        <p:spPr>
          <a:xfrm>
            <a:off x="929065" y="0"/>
            <a:ext cx="7669410" cy="1036637"/>
          </a:xfrm>
        </p:spPr>
        <p:txBody>
          <a:bodyPr/>
          <a:lstStyle/>
          <a:p>
            <a:r>
              <a:rPr lang="en-US" dirty="0" smtClean="0"/>
              <a:t>MCV1 COVERAGE HAS STAGNATED AND ELIMINATION GOALS OFF TRACK</a:t>
            </a:r>
            <a:endParaRPr lang="en-US" dirty="0"/>
          </a:p>
        </p:txBody>
      </p:sp>
      <p:sp>
        <p:nvSpPr>
          <p:cNvPr id="7" name="Text Box 20"/>
          <p:cNvSpPr txBox="1">
            <a:spLocks noChangeArrowheads="1"/>
          </p:cNvSpPr>
          <p:nvPr/>
        </p:nvSpPr>
        <p:spPr bwMode="auto">
          <a:xfrm>
            <a:off x="1788380" y="3495531"/>
            <a:ext cx="864096" cy="2039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0063" tIns="40032" rIns="80063" bIns="40032">
            <a:spAutoFit/>
          </a:bodyPr>
          <a:lstStyle>
            <a:lvl1pPr defTabSz="1042988">
              <a:defRPr sz="1000" i="1">
                <a:solidFill>
                  <a:schemeClr val="tx1"/>
                </a:solidFill>
                <a:latin typeface="Arial" charset="0"/>
                <a:cs typeface="Arial" charset="0"/>
              </a:defRPr>
            </a:lvl1pPr>
            <a:lvl2pPr marL="742950" indent="-285750" defTabSz="1042988">
              <a:defRPr sz="1000" i="1">
                <a:solidFill>
                  <a:schemeClr val="tx1"/>
                </a:solidFill>
                <a:latin typeface="Arial" charset="0"/>
                <a:cs typeface="Arial" charset="0"/>
              </a:defRPr>
            </a:lvl2pPr>
            <a:lvl3pPr marL="1143000" indent="-228600" defTabSz="1042988">
              <a:defRPr sz="1000" i="1">
                <a:solidFill>
                  <a:schemeClr val="tx1"/>
                </a:solidFill>
                <a:latin typeface="Arial" charset="0"/>
                <a:cs typeface="Arial" charset="0"/>
              </a:defRPr>
            </a:lvl3pPr>
            <a:lvl4pPr marL="1600200" indent="-228600" defTabSz="1042988">
              <a:defRPr sz="1000" i="1">
                <a:solidFill>
                  <a:schemeClr val="tx1"/>
                </a:solidFill>
                <a:latin typeface="Arial" charset="0"/>
                <a:cs typeface="Arial" charset="0"/>
              </a:defRPr>
            </a:lvl4pPr>
            <a:lvl5pPr marL="2057400" indent="-228600" defTabSz="1042988">
              <a:defRPr sz="1000" i="1">
                <a:solidFill>
                  <a:schemeClr val="tx1"/>
                </a:solidFill>
                <a:latin typeface="Arial" charset="0"/>
                <a:cs typeface="Arial" charset="0"/>
              </a:defRPr>
            </a:lvl5pPr>
            <a:lvl6pPr marL="2514600" indent="-228600" defTabSz="1042988" eaLnBrk="0" fontAlgn="base" hangingPunct="0">
              <a:spcBef>
                <a:spcPct val="50000"/>
              </a:spcBef>
              <a:spcAft>
                <a:spcPct val="0"/>
              </a:spcAft>
              <a:defRPr sz="1000" i="1">
                <a:solidFill>
                  <a:schemeClr val="tx1"/>
                </a:solidFill>
                <a:latin typeface="Arial" charset="0"/>
                <a:cs typeface="Arial" charset="0"/>
              </a:defRPr>
            </a:lvl6pPr>
            <a:lvl7pPr marL="2971800" indent="-228600" defTabSz="1042988" eaLnBrk="0" fontAlgn="base" hangingPunct="0">
              <a:spcBef>
                <a:spcPct val="50000"/>
              </a:spcBef>
              <a:spcAft>
                <a:spcPct val="0"/>
              </a:spcAft>
              <a:defRPr sz="1000" i="1">
                <a:solidFill>
                  <a:schemeClr val="tx1"/>
                </a:solidFill>
                <a:latin typeface="Arial" charset="0"/>
                <a:cs typeface="Arial" charset="0"/>
              </a:defRPr>
            </a:lvl7pPr>
            <a:lvl8pPr marL="3429000" indent="-228600" defTabSz="1042988" eaLnBrk="0" fontAlgn="base" hangingPunct="0">
              <a:spcBef>
                <a:spcPct val="50000"/>
              </a:spcBef>
              <a:spcAft>
                <a:spcPct val="0"/>
              </a:spcAft>
              <a:defRPr sz="1000" i="1">
                <a:solidFill>
                  <a:schemeClr val="tx1"/>
                </a:solidFill>
                <a:latin typeface="Arial" charset="0"/>
                <a:cs typeface="Arial" charset="0"/>
              </a:defRPr>
            </a:lvl8pPr>
            <a:lvl9pPr marL="3886200" indent="-228600" defTabSz="1042988" eaLnBrk="0" fontAlgn="base" hangingPunct="0">
              <a:spcBef>
                <a:spcPct val="50000"/>
              </a:spcBef>
              <a:spcAft>
                <a:spcPct val="0"/>
              </a:spcAft>
              <a:defRPr sz="1000" i="1">
                <a:solidFill>
                  <a:schemeClr val="tx1"/>
                </a:solidFill>
                <a:latin typeface="Arial" charset="0"/>
                <a:cs typeface="Arial" charset="0"/>
              </a:defRPr>
            </a:lvl9pPr>
          </a:lstStyle>
          <a:p>
            <a:pPr defTabSz="914018"/>
            <a:r>
              <a:rPr lang="en-GB" sz="800" b="1" i="0" kern="0" dirty="0"/>
              <a:t>Source: </a:t>
            </a:r>
            <a:r>
              <a:rPr lang="en-GB" sz="800" i="0" kern="0" dirty="0" smtClean="0"/>
              <a:t>WHO </a:t>
            </a:r>
            <a:endParaRPr lang="en-GB" sz="800" i="0" kern="0" dirty="0"/>
          </a:p>
        </p:txBody>
      </p:sp>
      <p:sp>
        <p:nvSpPr>
          <p:cNvPr id="9" name="Text Box 20"/>
          <p:cNvSpPr txBox="1">
            <a:spLocks noChangeArrowheads="1"/>
          </p:cNvSpPr>
          <p:nvPr/>
        </p:nvSpPr>
        <p:spPr bwMode="auto">
          <a:xfrm>
            <a:off x="1331640" y="6180252"/>
            <a:ext cx="5875183" cy="5117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0063" tIns="40032" rIns="80063" bIns="40032">
            <a:spAutoFit/>
          </a:bodyPr>
          <a:lstStyle>
            <a:lvl1pPr defTabSz="1042988">
              <a:defRPr sz="1000" i="1">
                <a:solidFill>
                  <a:schemeClr val="tx1"/>
                </a:solidFill>
                <a:latin typeface="Arial" charset="0"/>
                <a:cs typeface="Arial" charset="0"/>
              </a:defRPr>
            </a:lvl1pPr>
            <a:lvl2pPr marL="742950" indent="-285750" defTabSz="1042988">
              <a:defRPr sz="1000" i="1">
                <a:solidFill>
                  <a:schemeClr val="tx1"/>
                </a:solidFill>
                <a:latin typeface="Arial" charset="0"/>
                <a:cs typeface="Arial" charset="0"/>
              </a:defRPr>
            </a:lvl2pPr>
            <a:lvl3pPr marL="1143000" indent="-228600" defTabSz="1042988">
              <a:defRPr sz="1000" i="1">
                <a:solidFill>
                  <a:schemeClr val="tx1"/>
                </a:solidFill>
                <a:latin typeface="Arial" charset="0"/>
                <a:cs typeface="Arial" charset="0"/>
              </a:defRPr>
            </a:lvl3pPr>
            <a:lvl4pPr marL="1600200" indent="-228600" defTabSz="1042988">
              <a:defRPr sz="1000" i="1">
                <a:solidFill>
                  <a:schemeClr val="tx1"/>
                </a:solidFill>
                <a:latin typeface="Arial" charset="0"/>
                <a:cs typeface="Arial" charset="0"/>
              </a:defRPr>
            </a:lvl4pPr>
            <a:lvl5pPr marL="2057400" indent="-228600" defTabSz="1042988">
              <a:defRPr sz="1000" i="1">
                <a:solidFill>
                  <a:schemeClr val="tx1"/>
                </a:solidFill>
                <a:latin typeface="Arial" charset="0"/>
                <a:cs typeface="Arial" charset="0"/>
              </a:defRPr>
            </a:lvl5pPr>
            <a:lvl6pPr marL="2514600" indent="-228600" defTabSz="1042988" eaLnBrk="0" fontAlgn="base" hangingPunct="0">
              <a:spcBef>
                <a:spcPct val="50000"/>
              </a:spcBef>
              <a:spcAft>
                <a:spcPct val="0"/>
              </a:spcAft>
              <a:defRPr sz="1000" i="1">
                <a:solidFill>
                  <a:schemeClr val="tx1"/>
                </a:solidFill>
                <a:latin typeface="Arial" charset="0"/>
                <a:cs typeface="Arial" charset="0"/>
              </a:defRPr>
            </a:lvl6pPr>
            <a:lvl7pPr marL="2971800" indent="-228600" defTabSz="1042988" eaLnBrk="0" fontAlgn="base" hangingPunct="0">
              <a:spcBef>
                <a:spcPct val="50000"/>
              </a:spcBef>
              <a:spcAft>
                <a:spcPct val="0"/>
              </a:spcAft>
              <a:defRPr sz="1000" i="1">
                <a:solidFill>
                  <a:schemeClr val="tx1"/>
                </a:solidFill>
                <a:latin typeface="Arial" charset="0"/>
                <a:cs typeface="Arial" charset="0"/>
              </a:defRPr>
            </a:lvl7pPr>
            <a:lvl8pPr marL="3429000" indent="-228600" defTabSz="1042988" eaLnBrk="0" fontAlgn="base" hangingPunct="0">
              <a:spcBef>
                <a:spcPct val="50000"/>
              </a:spcBef>
              <a:spcAft>
                <a:spcPct val="0"/>
              </a:spcAft>
              <a:defRPr sz="1000" i="1">
                <a:solidFill>
                  <a:schemeClr val="tx1"/>
                </a:solidFill>
                <a:latin typeface="Arial" charset="0"/>
                <a:cs typeface="Arial" charset="0"/>
              </a:defRPr>
            </a:lvl8pPr>
            <a:lvl9pPr marL="3886200" indent="-228600" defTabSz="1042988" eaLnBrk="0" fontAlgn="base" hangingPunct="0">
              <a:spcBef>
                <a:spcPct val="50000"/>
              </a:spcBef>
              <a:spcAft>
                <a:spcPct val="0"/>
              </a:spcAft>
              <a:defRPr sz="1000" i="1">
                <a:solidFill>
                  <a:schemeClr val="tx1"/>
                </a:solidFill>
                <a:latin typeface="Arial" charset="0"/>
                <a:cs typeface="Arial" charset="0"/>
              </a:defRPr>
            </a:lvl9pPr>
          </a:lstStyle>
          <a:p>
            <a:pPr defTabSz="914018"/>
            <a:r>
              <a:rPr lang="en-GB" sz="700" b="1" i="0" kern="0" dirty="0"/>
              <a:t>Source: </a:t>
            </a:r>
            <a:r>
              <a:rPr lang="en-GB" sz="700" i="0" kern="0" dirty="0"/>
              <a:t>WHO/UNICEF coverage estimates </a:t>
            </a:r>
            <a:r>
              <a:rPr lang="en-GB" sz="700" i="0" kern="0" dirty="0" smtClean="0"/>
              <a:t>2014 revision. </a:t>
            </a:r>
            <a:r>
              <a:rPr lang="en-GB" sz="700" i="0" kern="0" dirty="0"/>
              <a:t>July </a:t>
            </a:r>
            <a:r>
              <a:rPr lang="en-GB" sz="700" i="0" kern="0" dirty="0" smtClean="0"/>
              <a:t>2015. </a:t>
            </a:r>
            <a:r>
              <a:rPr lang="en-GB" sz="700" i="0" kern="0" dirty="0"/>
              <a:t>Immunization Vaccines and Biologicals, (IVB), World Health Organization</a:t>
            </a:r>
            <a:r>
              <a:rPr lang="en-GB" sz="700" i="0" kern="0" dirty="0" smtClean="0"/>
              <a:t>.</a:t>
            </a:r>
          </a:p>
          <a:p>
            <a:pPr defTabSz="914018"/>
            <a:r>
              <a:rPr lang="fr-CH" sz="700" i="0" kern="0" dirty="0" smtClean="0"/>
              <a:t>RCV data </a:t>
            </a:r>
            <a:r>
              <a:rPr lang="fr-CH" sz="700" i="0" kern="0" dirty="0" err="1" smtClean="0"/>
              <a:t>is</a:t>
            </a:r>
            <a:r>
              <a:rPr lang="fr-CH" sz="700" i="0" kern="0" dirty="0" smtClean="0"/>
              <a:t> per July 2014 </a:t>
            </a:r>
            <a:r>
              <a:rPr lang="fr-CH" sz="700" i="0" kern="0" dirty="0" err="1" smtClean="0"/>
              <a:t>estimates</a:t>
            </a:r>
            <a:r>
              <a:rPr lang="fr-CH" sz="700" i="0" kern="0" dirty="0" smtClean="0"/>
              <a:t>, </a:t>
            </a:r>
            <a:r>
              <a:rPr lang="fr-CH" sz="700" i="0" kern="0" dirty="0" err="1" smtClean="0"/>
              <a:t>except</a:t>
            </a:r>
            <a:r>
              <a:rPr lang="fr-CH" sz="700" i="0" kern="0" dirty="0" smtClean="0"/>
              <a:t> for the </a:t>
            </a:r>
            <a:r>
              <a:rPr lang="fr-CH" sz="700" i="0" kern="0" dirty="0" err="1" smtClean="0"/>
              <a:t>year</a:t>
            </a:r>
            <a:r>
              <a:rPr lang="fr-CH" sz="700" i="0" kern="0" dirty="0" smtClean="0"/>
              <a:t> 2014</a:t>
            </a:r>
            <a:endParaRPr lang="en-GB" sz="700" i="0" kern="0" dirty="0"/>
          </a:p>
          <a:p>
            <a:pPr defTabSz="914018"/>
            <a:r>
              <a:rPr lang="en-GB" sz="700" i="0" kern="0" dirty="0"/>
              <a:t>194 WHO Member States. Date of Slide: </a:t>
            </a:r>
            <a:r>
              <a:rPr lang="en-GB" sz="700" i="0" kern="0" dirty="0" smtClean="0"/>
              <a:t>16 September 2015. </a:t>
            </a:r>
          </a:p>
          <a:p>
            <a:pPr defTabSz="914018"/>
            <a:r>
              <a:rPr lang="fr-CH" sz="700" i="0" kern="0" dirty="0" smtClean="0"/>
              <a:t>Gavi 73 </a:t>
            </a:r>
            <a:r>
              <a:rPr lang="fr-CH" sz="700" i="0" kern="0" dirty="0" err="1" smtClean="0"/>
              <a:t>numbers</a:t>
            </a:r>
            <a:r>
              <a:rPr lang="fr-CH" sz="700" i="0" kern="0" dirty="0" smtClean="0"/>
              <a:t> are Gavi Secretariat </a:t>
            </a:r>
            <a:r>
              <a:rPr lang="fr-CH" sz="700" i="0" kern="0" dirty="0" err="1" smtClean="0"/>
              <a:t>calculated</a:t>
            </a:r>
            <a:r>
              <a:rPr lang="fr-CH" sz="700" i="0" kern="0" dirty="0" smtClean="0"/>
              <a:t>. May </a:t>
            </a:r>
            <a:r>
              <a:rPr lang="fr-CH" sz="700" i="0" kern="0" dirty="0" err="1" smtClean="0"/>
              <a:t>revise</a:t>
            </a:r>
            <a:r>
              <a:rPr lang="fr-CH" sz="700" i="0" kern="0" dirty="0" smtClean="0"/>
              <a:t> </a:t>
            </a:r>
            <a:r>
              <a:rPr lang="fr-CH" sz="700" i="0" kern="0" dirty="0" err="1" smtClean="0"/>
              <a:t>upwards</a:t>
            </a:r>
            <a:r>
              <a:rPr lang="fr-CH" sz="700" i="0" kern="0" dirty="0"/>
              <a:t> </a:t>
            </a:r>
            <a:r>
              <a:rPr lang="fr-CH" sz="700" i="0" kern="0" dirty="0" err="1" smtClean="0"/>
              <a:t>after</a:t>
            </a:r>
            <a:r>
              <a:rPr lang="fr-CH" sz="700" i="0" kern="0" dirty="0" smtClean="0"/>
              <a:t> </a:t>
            </a:r>
            <a:r>
              <a:rPr lang="fr-CH" sz="700" i="0" kern="0" dirty="0" err="1" smtClean="0"/>
              <a:t>reconciliation</a:t>
            </a:r>
            <a:r>
              <a:rPr lang="fr-CH" sz="700" i="0" kern="0" dirty="0" smtClean="0"/>
              <a:t> of data</a:t>
            </a:r>
            <a:endParaRPr lang="en-GB" sz="700" i="0" kern="0" dirty="0"/>
          </a:p>
        </p:txBody>
      </p:sp>
      <p:sp>
        <p:nvSpPr>
          <p:cNvPr id="4" name="TextBox 3"/>
          <p:cNvSpPr txBox="1"/>
          <p:nvPr/>
        </p:nvSpPr>
        <p:spPr>
          <a:xfrm>
            <a:off x="7641849" y="3645024"/>
            <a:ext cx="595035" cy="338554"/>
          </a:xfrm>
          <a:prstGeom prst="rect">
            <a:avLst/>
          </a:prstGeom>
          <a:noFill/>
        </p:spPr>
        <p:txBody>
          <a:bodyPr wrap="none" rtlCol="0">
            <a:spAutoFit/>
          </a:bodyPr>
          <a:lstStyle/>
          <a:p>
            <a:r>
              <a:rPr lang="fr-CH" sz="1600" dirty="0" smtClean="0"/>
              <a:t>85%</a:t>
            </a:r>
            <a:endParaRPr lang="en-GB" sz="1600" dirty="0"/>
          </a:p>
        </p:txBody>
      </p:sp>
      <p:sp>
        <p:nvSpPr>
          <p:cNvPr id="11" name="TextBox 10"/>
          <p:cNvSpPr txBox="1"/>
          <p:nvPr/>
        </p:nvSpPr>
        <p:spPr>
          <a:xfrm>
            <a:off x="7641849" y="4293096"/>
            <a:ext cx="595035" cy="338554"/>
          </a:xfrm>
          <a:prstGeom prst="rect">
            <a:avLst/>
          </a:prstGeom>
          <a:noFill/>
        </p:spPr>
        <p:txBody>
          <a:bodyPr wrap="none" rtlCol="0">
            <a:spAutoFit/>
          </a:bodyPr>
          <a:lstStyle/>
          <a:p>
            <a:r>
              <a:rPr lang="fr-CH" sz="1600" dirty="0" smtClean="0"/>
              <a:t>56%</a:t>
            </a:r>
            <a:endParaRPr lang="en-GB" sz="1600" dirty="0"/>
          </a:p>
        </p:txBody>
      </p:sp>
      <p:sp>
        <p:nvSpPr>
          <p:cNvPr id="12" name="TextBox 11"/>
          <p:cNvSpPr txBox="1"/>
          <p:nvPr/>
        </p:nvSpPr>
        <p:spPr>
          <a:xfrm>
            <a:off x="7641849" y="4509120"/>
            <a:ext cx="595035" cy="338554"/>
          </a:xfrm>
          <a:prstGeom prst="rect">
            <a:avLst/>
          </a:prstGeom>
          <a:noFill/>
        </p:spPr>
        <p:txBody>
          <a:bodyPr wrap="none" rtlCol="0">
            <a:spAutoFit/>
          </a:bodyPr>
          <a:lstStyle/>
          <a:p>
            <a:r>
              <a:rPr lang="fr-CH" sz="1600" dirty="0" smtClean="0"/>
              <a:t>46%</a:t>
            </a:r>
            <a:endParaRPr lang="en-GB" sz="1600" dirty="0"/>
          </a:p>
        </p:txBody>
      </p:sp>
      <p:sp>
        <p:nvSpPr>
          <p:cNvPr id="13" name="TextBox 12"/>
          <p:cNvSpPr txBox="1"/>
          <p:nvPr/>
        </p:nvSpPr>
        <p:spPr>
          <a:xfrm>
            <a:off x="1314630" y="3990577"/>
            <a:ext cx="595035" cy="338554"/>
          </a:xfrm>
          <a:prstGeom prst="rect">
            <a:avLst/>
          </a:prstGeom>
          <a:noFill/>
        </p:spPr>
        <p:txBody>
          <a:bodyPr wrap="none" rtlCol="0">
            <a:spAutoFit/>
          </a:bodyPr>
          <a:lstStyle/>
          <a:p>
            <a:r>
              <a:rPr lang="fr-CH" sz="1600" dirty="0" smtClean="0"/>
              <a:t>72%</a:t>
            </a:r>
            <a:endParaRPr lang="en-GB" sz="1600" dirty="0"/>
          </a:p>
        </p:txBody>
      </p:sp>
      <p:sp>
        <p:nvSpPr>
          <p:cNvPr id="15" name="TextBox 14"/>
          <p:cNvSpPr txBox="1"/>
          <p:nvPr/>
        </p:nvSpPr>
        <p:spPr>
          <a:xfrm>
            <a:off x="1340333" y="4941168"/>
            <a:ext cx="595035" cy="338554"/>
          </a:xfrm>
          <a:prstGeom prst="rect">
            <a:avLst/>
          </a:prstGeom>
          <a:noFill/>
        </p:spPr>
        <p:txBody>
          <a:bodyPr wrap="none" rtlCol="0">
            <a:spAutoFit/>
          </a:bodyPr>
          <a:lstStyle/>
          <a:p>
            <a:r>
              <a:rPr lang="fr-CH" sz="1600" dirty="0"/>
              <a:t>2</a:t>
            </a:r>
            <a:r>
              <a:rPr lang="fr-CH" sz="1600" dirty="0" smtClean="0"/>
              <a:t>2%</a:t>
            </a:r>
            <a:endParaRPr lang="en-GB" sz="1600" dirty="0"/>
          </a:p>
        </p:txBody>
      </p:sp>
      <p:sp>
        <p:nvSpPr>
          <p:cNvPr id="16" name="TextBox 15"/>
          <p:cNvSpPr txBox="1"/>
          <p:nvPr/>
        </p:nvSpPr>
        <p:spPr>
          <a:xfrm>
            <a:off x="1329942" y="5157192"/>
            <a:ext cx="595035" cy="338554"/>
          </a:xfrm>
          <a:prstGeom prst="rect">
            <a:avLst/>
          </a:prstGeom>
          <a:noFill/>
        </p:spPr>
        <p:txBody>
          <a:bodyPr wrap="none" rtlCol="0">
            <a:spAutoFit/>
          </a:bodyPr>
          <a:lstStyle/>
          <a:p>
            <a:r>
              <a:rPr lang="fr-CH" sz="1600" dirty="0" smtClean="0"/>
              <a:t>15%</a:t>
            </a:r>
            <a:endParaRPr lang="en-GB" sz="1600" dirty="0"/>
          </a:p>
        </p:txBody>
      </p:sp>
      <p:sp>
        <p:nvSpPr>
          <p:cNvPr id="20" name="TextBox 19"/>
          <p:cNvSpPr txBox="1"/>
          <p:nvPr/>
        </p:nvSpPr>
        <p:spPr>
          <a:xfrm>
            <a:off x="1361549" y="4293096"/>
            <a:ext cx="595035" cy="338554"/>
          </a:xfrm>
          <a:prstGeom prst="rect">
            <a:avLst/>
          </a:prstGeom>
          <a:noFill/>
        </p:spPr>
        <p:txBody>
          <a:bodyPr wrap="none" rtlCol="0">
            <a:spAutoFit/>
          </a:bodyPr>
          <a:lstStyle/>
          <a:p>
            <a:r>
              <a:rPr lang="fr-CH" sz="1600" dirty="0" smtClean="0">
                <a:solidFill>
                  <a:srgbClr val="FF0000"/>
                </a:solidFill>
              </a:rPr>
              <a:t>59%</a:t>
            </a:r>
            <a:endParaRPr lang="en-GB" sz="1600" dirty="0">
              <a:solidFill>
                <a:srgbClr val="FF0000"/>
              </a:solidFill>
            </a:endParaRPr>
          </a:p>
        </p:txBody>
      </p:sp>
      <p:sp>
        <p:nvSpPr>
          <p:cNvPr id="21" name="TextBox 20"/>
          <p:cNvSpPr txBox="1"/>
          <p:nvPr/>
        </p:nvSpPr>
        <p:spPr>
          <a:xfrm>
            <a:off x="1475362" y="5445224"/>
            <a:ext cx="481222" cy="338554"/>
          </a:xfrm>
          <a:prstGeom prst="rect">
            <a:avLst/>
          </a:prstGeom>
          <a:noFill/>
        </p:spPr>
        <p:txBody>
          <a:bodyPr wrap="none" rtlCol="0">
            <a:spAutoFit/>
          </a:bodyPr>
          <a:lstStyle/>
          <a:p>
            <a:r>
              <a:rPr lang="fr-CH" sz="1600" dirty="0" smtClean="0">
                <a:solidFill>
                  <a:srgbClr val="FF0000"/>
                </a:solidFill>
              </a:rPr>
              <a:t>2%</a:t>
            </a:r>
            <a:endParaRPr lang="en-GB" sz="1600" dirty="0">
              <a:solidFill>
                <a:srgbClr val="FF0000"/>
              </a:solidFill>
            </a:endParaRPr>
          </a:p>
        </p:txBody>
      </p:sp>
      <p:graphicFrame>
        <p:nvGraphicFramePr>
          <p:cNvPr id="22" name="Chart 21"/>
          <p:cNvGraphicFramePr>
            <a:graphicFrameLocks/>
          </p:cNvGraphicFramePr>
          <p:nvPr>
            <p:extLst/>
          </p:nvPr>
        </p:nvGraphicFramePr>
        <p:xfrm>
          <a:off x="1715973" y="3663157"/>
          <a:ext cx="6095593" cy="2498962"/>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p:cNvSpPr txBox="1"/>
          <p:nvPr/>
        </p:nvSpPr>
        <p:spPr>
          <a:xfrm>
            <a:off x="2267744" y="2203490"/>
            <a:ext cx="597284" cy="400110"/>
          </a:xfrm>
          <a:prstGeom prst="rect">
            <a:avLst/>
          </a:prstGeom>
          <a:solidFill>
            <a:schemeClr val="accent1"/>
          </a:solidFill>
          <a:ln>
            <a:noFill/>
          </a:ln>
        </p:spPr>
        <p:txBody>
          <a:bodyPr wrap="square" rtlCol="0">
            <a:spAutoFit/>
          </a:bodyPr>
          <a:lstStyle/>
          <a:p>
            <a:pPr algn="ctr"/>
            <a:r>
              <a:rPr lang="en-US" sz="1000" dirty="0" smtClean="0">
                <a:solidFill>
                  <a:schemeClr val="bg1"/>
                </a:solidFill>
              </a:rPr>
              <a:t>2000</a:t>
            </a:r>
          </a:p>
          <a:p>
            <a:pPr algn="ctr"/>
            <a:r>
              <a:rPr lang="en-US" sz="1000" dirty="0" smtClean="0">
                <a:solidFill>
                  <a:schemeClr val="bg1"/>
                </a:solidFill>
              </a:rPr>
              <a:t>2010</a:t>
            </a:r>
            <a:endParaRPr lang="en-US" sz="1000" dirty="0">
              <a:solidFill>
                <a:schemeClr val="bg1"/>
              </a:solidFill>
            </a:endParaRPr>
          </a:p>
        </p:txBody>
      </p:sp>
      <p:sp>
        <p:nvSpPr>
          <p:cNvPr id="23" name="TextBox 22"/>
          <p:cNvSpPr txBox="1"/>
          <p:nvPr/>
        </p:nvSpPr>
        <p:spPr>
          <a:xfrm>
            <a:off x="4107202" y="2704854"/>
            <a:ext cx="597284" cy="246221"/>
          </a:xfrm>
          <a:prstGeom prst="rect">
            <a:avLst/>
          </a:prstGeom>
          <a:solidFill>
            <a:schemeClr val="accent1"/>
          </a:solidFill>
          <a:ln>
            <a:noFill/>
          </a:ln>
        </p:spPr>
        <p:txBody>
          <a:bodyPr wrap="square" rtlCol="0">
            <a:spAutoFit/>
          </a:bodyPr>
          <a:lstStyle/>
          <a:p>
            <a:pPr algn="ctr"/>
            <a:r>
              <a:rPr lang="en-US" sz="1000" dirty="0" smtClean="0">
                <a:solidFill>
                  <a:schemeClr val="bg1"/>
                </a:solidFill>
              </a:rPr>
              <a:t>2020</a:t>
            </a:r>
            <a:endParaRPr lang="en-US" sz="1000" dirty="0">
              <a:solidFill>
                <a:schemeClr val="bg1"/>
              </a:solidFill>
            </a:endParaRPr>
          </a:p>
        </p:txBody>
      </p:sp>
      <p:sp>
        <p:nvSpPr>
          <p:cNvPr id="24" name="TextBox 23"/>
          <p:cNvSpPr txBox="1"/>
          <p:nvPr/>
        </p:nvSpPr>
        <p:spPr>
          <a:xfrm>
            <a:off x="4860032" y="2235864"/>
            <a:ext cx="597284" cy="246221"/>
          </a:xfrm>
          <a:prstGeom prst="rect">
            <a:avLst/>
          </a:prstGeom>
          <a:solidFill>
            <a:schemeClr val="accent1"/>
          </a:solidFill>
          <a:ln>
            <a:noFill/>
          </a:ln>
        </p:spPr>
        <p:txBody>
          <a:bodyPr wrap="square" rtlCol="0">
            <a:spAutoFit/>
          </a:bodyPr>
          <a:lstStyle/>
          <a:p>
            <a:pPr algn="ctr"/>
            <a:r>
              <a:rPr lang="en-US" sz="1000" smtClean="0">
                <a:solidFill>
                  <a:schemeClr val="bg1"/>
                </a:solidFill>
              </a:rPr>
              <a:t>2015</a:t>
            </a:r>
            <a:endParaRPr lang="en-US" sz="1000" dirty="0">
              <a:solidFill>
                <a:schemeClr val="bg1"/>
              </a:solidFill>
            </a:endParaRPr>
          </a:p>
        </p:txBody>
      </p:sp>
      <p:sp>
        <p:nvSpPr>
          <p:cNvPr id="25" name="TextBox 24"/>
          <p:cNvSpPr txBox="1"/>
          <p:nvPr/>
        </p:nvSpPr>
        <p:spPr>
          <a:xfrm>
            <a:off x="5580112" y="2691019"/>
            <a:ext cx="597284" cy="246221"/>
          </a:xfrm>
          <a:prstGeom prst="rect">
            <a:avLst/>
          </a:prstGeom>
          <a:solidFill>
            <a:schemeClr val="accent1"/>
          </a:solidFill>
          <a:ln>
            <a:noFill/>
          </a:ln>
        </p:spPr>
        <p:txBody>
          <a:bodyPr wrap="square" rtlCol="0">
            <a:spAutoFit/>
          </a:bodyPr>
          <a:lstStyle/>
          <a:p>
            <a:pPr algn="ctr"/>
            <a:r>
              <a:rPr lang="en-US" sz="1000" dirty="0" smtClean="0">
                <a:solidFill>
                  <a:schemeClr val="bg1"/>
                </a:solidFill>
              </a:rPr>
              <a:t>2020</a:t>
            </a:r>
            <a:endParaRPr lang="en-US" sz="1000" dirty="0">
              <a:solidFill>
                <a:schemeClr val="bg1"/>
              </a:solidFill>
            </a:endParaRPr>
          </a:p>
        </p:txBody>
      </p:sp>
      <p:sp>
        <p:nvSpPr>
          <p:cNvPr id="26" name="TextBox 25"/>
          <p:cNvSpPr txBox="1"/>
          <p:nvPr/>
        </p:nvSpPr>
        <p:spPr>
          <a:xfrm>
            <a:off x="5261375" y="1343164"/>
            <a:ext cx="597284" cy="400110"/>
          </a:xfrm>
          <a:prstGeom prst="rect">
            <a:avLst/>
          </a:prstGeom>
          <a:solidFill>
            <a:schemeClr val="accent1"/>
          </a:solidFill>
          <a:ln>
            <a:noFill/>
          </a:ln>
        </p:spPr>
        <p:txBody>
          <a:bodyPr wrap="square" rtlCol="0">
            <a:spAutoFit/>
          </a:bodyPr>
          <a:lstStyle/>
          <a:p>
            <a:pPr algn="ctr"/>
            <a:r>
              <a:rPr lang="en-US" sz="1000" dirty="0" smtClean="0">
                <a:solidFill>
                  <a:schemeClr val="bg1"/>
                </a:solidFill>
              </a:rPr>
              <a:t>2015</a:t>
            </a:r>
          </a:p>
          <a:p>
            <a:pPr algn="ctr"/>
            <a:r>
              <a:rPr lang="en-US" sz="1000" dirty="0" smtClean="0">
                <a:solidFill>
                  <a:schemeClr val="bg1"/>
                </a:solidFill>
              </a:rPr>
              <a:t>2015</a:t>
            </a:r>
            <a:endParaRPr lang="en-US" sz="1000" dirty="0">
              <a:solidFill>
                <a:schemeClr val="bg1"/>
              </a:solidFill>
            </a:endParaRPr>
          </a:p>
        </p:txBody>
      </p:sp>
      <p:sp>
        <p:nvSpPr>
          <p:cNvPr id="27" name="TextBox 26"/>
          <p:cNvSpPr txBox="1"/>
          <p:nvPr/>
        </p:nvSpPr>
        <p:spPr>
          <a:xfrm>
            <a:off x="6206964" y="2235864"/>
            <a:ext cx="597284" cy="246221"/>
          </a:xfrm>
          <a:prstGeom prst="rect">
            <a:avLst/>
          </a:prstGeom>
          <a:solidFill>
            <a:schemeClr val="accent1"/>
          </a:solidFill>
          <a:ln>
            <a:noFill/>
          </a:ln>
        </p:spPr>
        <p:txBody>
          <a:bodyPr wrap="square" rtlCol="0">
            <a:spAutoFit/>
          </a:bodyPr>
          <a:lstStyle/>
          <a:p>
            <a:pPr algn="ctr"/>
            <a:r>
              <a:rPr lang="en-US" sz="1000" dirty="0" smtClean="0">
                <a:solidFill>
                  <a:schemeClr val="bg1"/>
                </a:solidFill>
              </a:rPr>
              <a:t>2012</a:t>
            </a:r>
            <a:endParaRPr lang="en-US" sz="1000" dirty="0">
              <a:solidFill>
                <a:schemeClr val="bg1"/>
              </a:solidFill>
            </a:endParaRPr>
          </a:p>
        </p:txBody>
      </p:sp>
      <p:pic>
        <p:nvPicPr>
          <p:cNvPr id="14" name="Picture 13"/>
          <p:cNvPicPr>
            <a:picLocks noChangeAspect="1"/>
          </p:cNvPicPr>
          <p:nvPr/>
        </p:nvPicPr>
        <p:blipFill rotWithShape="1">
          <a:blip r:embed="rId5" cstate="print">
            <a:extLst>
              <a:ext uri="{28A0092B-C50C-407E-A947-70E740481C1C}">
                <a14:useLocalDpi xmlns:a14="http://schemas.microsoft.com/office/drawing/2010/main" val="0"/>
              </a:ext>
            </a:extLst>
          </a:blip>
          <a:srcRect l="15909" t="10200" r="15909" b="10200"/>
          <a:stretch/>
        </p:blipFill>
        <p:spPr>
          <a:xfrm>
            <a:off x="6628831" y="980729"/>
            <a:ext cx="1619172" cy="1417902"/>
          </a:xfrm>
          <a:prstGeom prst="rect">
            <a:avLst/>
          </a:prstGeom>
        </p:spPr>
      </p:pic>
      <p:sp>
        <p:nvSpPr>
          <p:cNvPr id="28" name="Freeform 27"/>
          <p:cNvSpPr>
            <a:spLocks/>
          </p:cNvSpPr>
          <p:nvPr/>
        </p:nvSpPr>
        <p:spPr bwMode="auto">
          <a:xfrm>
            <a:off x="8113817" y="3356992"/>
            <a:ext cx="733286" cy="968954"/>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41B6E6"/>
          </a:solidFill>
          <a:ln>
            <a:noFill/>
          </a:ln>
          <a:extLst/>
        </p:spPr>
        <p:txBody>
          <a:bodyPr vert="horz" wrap="square" lIns="72000" tIns="180000" rIns="72000" bIns="0" numCol="1"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dirty="0" smtClean="0">
              <a:ln>
                <a:noFill/>
              </a:ln>
              <a:solidFill>
                <a:prstClr val="white"/>
              </a:solidFill>
              <a:effectLst/>
              <a:uLnTx/>
              <a:uFillTx/>
              <a:latin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dirty="0" smtClean="0">
              <a:ln>
                <a:noFill/>
              </a:ln>
              <a:solidFill>
                <a:prstClr val="white"/>
              </a:solidFill>
              <a:effectLst/>
              <a:uLnTx/>
              <a:uFillTx/>
              <a:latin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dirty="0" smtClean="0">
                <a:ln>
                  <a:noFill/>
                </a:ln>
                <a:solidFill>
                  <a:schemeClr val="tx1"/>
                </a:solidFill>
                <a:effectLst/>
                <a:uLnTx/>
                <a:uFillTx/>
                <a:latin typeface="Arial"/>
              </a:rPr>
              <a:t>MCV1 coverage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smtClean="0">
                <a:ln>
                  <a:noFill/>
                </a:ln>
                <a:solidFill>
                  <a:schemeClr val="tx1"/>
                </a:solidFill>
                <a:effectLst/>
                <a:uLnTx/>
                <a:uFillTx/>
                <a:latin typeface="Arial"/>
              </a:rPr>
              <a:t>78%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smtClean="0">
                <a:ln>
                  <a:noFill/>
                </a:ln>
                <a:solidFill>
                  <a:prstClr val="white"/>
                </a:solidFill>
                <a:effectLst/>
                <a:uLnTx/>
                <a:uFillTx/>
                <a:latin typeface="Arial"/>
              </a:rPr>
              <a:t> </a:t>
            </a:r>
          </a:p>
        </p:txBody>
      </p:sp>
      <p:sp>
        <p:nvSpPr>
          <p:cNvPr id="29" name="Freeform 28"/>
          <p:cNvSpPr>
            <a:spLocks/>
          </p:cNvSpPr>
          <p:nvPr/>
        </p:nvSpPr>
        <p:spPr bwMode="auto">
          <a:xfrm>
            <a:off x="8123891" y="4365104"/>
            <a:ext cx="733286" cy="968954"/>
          </a:xfrm>
          <a:custGeom>
            <a:avLst/>
            <a:gdLst>
              <a:gd name="T0" fmla="*/ 1647 w 2858"/>
              <a:gd name="T1" fmla="*/ 4222 h 4238"/>
              <a:gd name="T2" fmla="*/ 1855 w 2858"/>
              <a:gd name="T3" fmla="*/ 4173 h 4238"/>
              <a:gd name="T4" fmla="*/ 2057 w 2858"/>
              <a:gd name="T5" fmla="*/ 4093 h 4238"/>
              <a:gd name="T6" fmla="*/ 2236 w 2858"/>
              <a:gd name="T7" fmla="*/ 3989 h 4238"/>
              <a:gd name="T8" fmla="*/ 2404 w 2858"/>
              <a:gd name="T9" fmla="*/ 3854 h 4238"/>
              <a:gd name="T10" fmla="*/ 2544 w 2858"/>
              <a:gd name="T11" fmla="*/ 3705 h 4238"/>
              <a:gd name="T12" fmla="*/ 2665 w 2858"/>
              <a:gd name="T13" fmla="*/ 3528 h 4238"/>
              <a:gd name="T14" fmla="*/ 2756 w 2858"/>
              <a:gd name="T15" fmla="*/ 3340 h 4238"/>
              <a:gd name="T16" fmla="*/ 2822 w 2858"/>
              <a:gd name="T17" fmla="*/ 3131 h 4238"/>
              <a:gd name="T18" fmla="*/ 2854 w 2858"/>
              <a:gd name="T19" fmla="*/ 2918 h 4238"/>
              <a:gd name="T20" fmla="*/ 2849 w 2858"/>
              <a:gd name="T21" fmla="*/ 2647 h 4238"/>
              <a:gd name="T22" fmla="*/ 2779 w 2858"/>
              <a:gd name="T23" fmla="*/ 2350 h 4238"/>
              <a:gd name="T24" fmla="*/ 2653 w 2858"/>
              <a:gd name="T25" fmla="*/ 2045 h 4238"/>
              <a:gd name="T26" fmla="*/ 2492 w 2858"/>
              <a:gd name="T27" fmla="*/ 1755 h 4238"/>
              <a:gd name="T28" fmla="*/ 2299 w 2858"/>
              <a:gd name="T29" fmla="*/ 1462 h 4238"/>
              <a:gd name="T30" fmla="*/ 2103 w 2858"/>
              <a:gd name="T31" fmla="*/ 1189 h 4238"/>
              <a:gd name="T32" fmla="*/ 1904 w 2858"/>
              <a:gd name="T33" fmla="*/ 914 h 4238"/>
              <a:gd name="T34" fmla="*/ 1731 w 2858"/>
              <a:gd name="T35" fmla="*/ 663 h 4238"/>
              <a:gd name="T36" fmla="*/ 1586 w 2858"/>
              <a:gd name="T37" fmla="*/ 417 h 4238"/>
              <a:gd name="T38" fmla="*/ 1494 w 2858"/>
              <a:gd name="T39" fmla="*/ 196 h 4238"/>
              <a:gd name="T40" fmla="*/ 1462 w 2858"/>
              <a:gd name="T41" fmla="*/ 1 h 4238"/>
              <a:gd name="T42" fmla="*/ 1459 w 2858"/>
              <a:gd name="T43" fmla="*/ 1 h 4238"/>
              <a:gd name="T44" fmla="*/ 1455 w 2858"/>
              <a:gd name="T45" fmla="*/ 1 h 4238"/>
              <a:gd name="T46" fmla="*/ 1452 w 2858"/>
              <a:gd name="T47" fmla="*/ 1 h 4238"/>
              <a:gd name="T48" fmla="*/ 1449 w 2858"/>
              <a:gd name="T49" fmla="*/ 1 h 4238"/>
              <a:gd name="T50" fmla="*/ 1445 w 2858"/>
              <a:gd name="T51" fmla="*/ 1 h 4238"/>
              <a:gd name="T52" fmla="*/ 1443 w 2858"/>
              <a:gd name="T53" fmla="*/ 1 h 4238"/>
              <a:gd name="T54" fmla="*/ 1440 w 2858"/>
              <a:gd name="T55" fmla="*/ 1 h 4238"/>
              <a:gd name="T56" fmla="*/ 1437 w 2858"/>
              <a:gd name="T57" fmla="*/ 0 h 4238"/>
              <a:gd name="T58" fmla="*/ 1433 w 2858"/>
              <a:gd name="T59" fmla="*/ 0 h 4238"/>
              <a:gd name="T60" fmla="*/ 1430 w 2858"/>
              <a:gd name="T61" fmla="*/ 0 h 4238"/>
              <a:gd name="T62" fmla="*/ 1428 w 2858"/>
              <a:gd name="T63" fmla="*/ 0 h 4238"/>
              <a:gd name="T64" fmla="*/ 1424 w 2858"/>
              <a:gd name="T65" fmla="*/ 0 h 4238"/>
              <a:gd name="T66" fmla="*/ 1421 w 2858"/>
              <a:gd name="T67" fmla="*/ 1 h 4238"/>
              <a:gd name="T68" fmla="*/ 1418 w 2858"/>
              <a:gd name="T69" fmla="*/ 1 h 4238"/>
              <a:gd name="T70" fmla="*/ 1415 w 2858"/>
              <a:gd name="T71" fmla="*/ 1 h 4238"/>
              <a:gd name="T72" fmla="*/ 1411 w 2858"/>
              <a:gd name="T73" fmla="*/ 1 h 4238"/>
              <a:gd name="T74" fmla="*/ 1409 w 2858"/>
              <a:gd name="T75" fmla="*/ 1 h 4238"/>
              <a:gd name="T76" fmla="*/ 1406 w 2858"/>
              <a:gd name="T77" fmla="*/ 1 h 4238"/>
              <a:gd name="T78" fmla="*/ 1403 w 2858"/>
              <a:gd name="T79" fmla="*/ 1 h 4238"/>
              <a:gd name="T80" fmla="*/ 1399 w 2858"/>
              <a:gd name="T81" fmla="*/ 1 h 4238"/>
              <a:gd name="T82" fmla="*/ 1396 w 2858"/>
              <a:gd name="T83" fmla="*/ 34 h 4238"/>
              <a:gd name="T84" fmla="*/ 1347 w 2858"/>
              <a:gd name="T85" fmla="*/ 249 h 4238"/>
              <a:gd name="T86" fmla="*/ 1241 w 2858"/>
              <a:gd name="T87" fmla="*/ 474 h 4238"/>
              <a:gd name="T88" fmla="*/ 1086 w 2858"/>
              <a:gd name="T89" fmla="*/ 724 h 4238"/>
              <a:gd name="T90" fmla="*/ 908 w 2858"/>
              <a:gd name="T91" fmla="*/ 979 h 4238"/>
              <a:gd name="T92" fmla="*/ 706 w 2858"/>
              <a:gd name="T93" fmla="*/ 1255 h 4238"/>
              <a:gd name="T94" fmla="*/ 511 w 2858"/>
              <a:gd name="T95" fmla="*/ 1532 h 4238"/>
              <a:gd name="T96" fmla="*/ 324 w 2858"/>
              <a:gd name="T97" fmla="*/ 1827 h 4238"/>
              <a:gd name="T98" fmla="*/ 171 w 2858"/>
              <a:gd name="T99" fmla="*/ 2117 h 4238"/>
              <a:gd name="T100" fmla="*/ 55 w 2858"/>
              <a:gd name="T101" fmla="*/ 2425 h 4238"/>
              <a:gd name="T102" fmla="*/ 2 w 2858"/>
              <a:gd name="T103" fmla="*/ 2722 h 4238"/>
              <a:gd name="T104" fmla="*/ 9 w 2858"/>
              <a:gd name="T105" fmla="*/ 2972 h 4238"/>
              <a:gd name="T106" fmla="*/ 49 w 2858"/>
              <a:gd name="T107" fmla="*/ 3182 h 4238"/>
              <a:gd name="T108" fmla="*/ 122 w 2858"/>
              <a:gd name="T109" fmla="*/ 3389 h 4238"/>
              <a:gd name="T110" fmla="*/ 220 w 2858"/>
              <a:gd name="T111" fmla="*/ 3571 h 4238"/>
              <a:gd name="T112" fmla="*/ 348 w 2858"/>
              <a:gd name="T113" fmla="*/ 3744 h 4238"/>
              <a:gd name="T114" fmla="*/ 494 w 2858"/>
              <a:gd name="T115" fmla="*/ 3890 h 4238"/>
              <a:gd name="T116" fmla="*/ 665 w 2858"/>
              <a:gd name="T117" fmla="*/ 4018 h 4238"/>
              <a:gd name="T118" fmla="*/ 849 w 2858"/>
              <a:gd name="T119" fmla="*/ 4114 h 4238"/>
              <a:gd name="T120" fmla="*/ 1055 w 2858"/>
              <a:gd name="T121" fmla="*/ 4188 h 4238"/>
              <a:gd name="T122" fmla="*/ 1266 w 2858"/>
              <a:gd name="T123" fmla="*/ 4229 h 4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8" h="4238">
                <a:moveTo>
                  <a:pt x="1429" y="4238"/>
                </a:moveTo>
                <a:lnTo>
                  <a:pt x="1429" y="4238"/>
                </a:lnTo>
                <a:lnTo>
                  <a:pt x="1439" y="4238"/>
                </a:lnTo>
                <a:lnTo>
                  <a:pt x="1439" y="4238"/>
                </a:lnTo>
                <a:lnTo>
                  <a:pt x="1448" y="4238"/>
                </a:lnTo>
                <a:lnTo>
                  <a:pt x="1448" y="4238"/>
                </a:lnTo>
                <a:lnTo>
                  <a:pt x="1458" y="4237"/>
                </a:lnTo>
                <a:lnTo>
                  <a:pt x="1458" y="4237"/>
                </a:lnTo>
                <a:lnTo>
                  <a:pt x="1466" y="4237"/>
                </a:lnTo>
                <a:lnTo>
                  <a:pt x="1466" y="4237"/>
                </a:lnTo>
                <a:lnTo>
                  <a:pt x="1475" y="4237"/>
                </a:lnTo>
                <a:lnTo>
                  <a:pt x="1475" y="4237"/>
                </a:lnTo>
                <a:lnTo>
                  <a:pt x="1485" y="4237"/>
                </a:lnTo>
                <a:lnTo>
                  <a:pt x="1485" y="4237"/>
                </a:lnTo>
                <a:lnTo>
                  <a:pt x="1494" y="4237"/>
                </a:lnTo>
                <a:lnTo>
                  <a:pt x="1494" y="4237"/>
                </a:lnTo>
                <a:lnTo>
                  <a:pt x="1503" y="4236"/>
                </a:lnTo>
                <a:lnTo>
                  <a:pt x="1503" y="4236"/>
                </a:lnTo>
                <a:lnTo>
                  <a:pt x="1512" y="4236"/>
                </a:lnTo>
                <a:lnTo>
                  <a:pt x="1512" y="4236"/>
                </a:lnTo>
                <a:lnTo>
                  <a:pt x="1522" y="4236"/>
                </a:lnTo>
                <a:lnTo>
                  <a:pt x="1522" y="4236"/>
                </a:lnTo>
                <a:lnTo>
                  <a:pt x="1530" y="4234"/>
                </a:lnTo>
                <a:lnTo>
                  <a:pt x="1530" y="4234"/>
                </a:lnTo>
                <a:lnTo>
                  <a:pt x="1539" y="4234"/>
                </a:lnTo>
                <a:lnTo>
                  <a:pt x="1539" y="4234"/>
                </a:lnTo>
                <a:lnTo>
                  <a:pt x="1549" y="4233"/>
                </a:lnTo>
                <a:lnTo>
                  <a:pt x="1549" y="4233"/>
                </a:lnTo>
                <a:lnTo>
                  <a:pt x="1557" y="4233"/>
                </a:lnTo>
                <a:lnTo>
                  <a:pt x="1557" y="4233"/>
                </a:lnTo>
                <a:lnTo>
                  <a:pt x="1566" y="4232"/>
                </a:lnTo>
                <a:lnTo>
                  <a:pt x="1566" y="4232"/>
                </a:lnTo>
                <a:lnTo>
                  <a:pt x="1576" y="4230"/>
                </a:lnTo>
                <a:lnTo>
                  <a:pt x="1576" y="4230"/>
                </a:lnTo>
                <a:lnTo>
                  <a:pt x="1584" y="4230"/>
                </a:lnTo>
                <a:lnTo>
                  <a:pt x="1584" y="4230"/>
                </a:lnTo>
                <a:lnTo>
                  <a:pt x="1594" y="4229"/>
                </a:lnTo>
                <a:lnTo>
                  <a:pt x="1594" y="4229"/>
                </a:lnTo>
                <a:lnTo>
                  <a:pt x="1602" y="4227"/>
                </a:lnTo>
                <a:lnTo>
                  <a:pt x="1602" y="4227"/>
                </a:lnTo>
                <a:lnTo>
                  <a:pt x="1611" y="4226"/>
                </a:lnTo>
                <a:lnTo>
                  <a:pt x="1611" y="4226"/>
                </a:lnTo>
                <a:lnTo>
                  <a:pt x="1621" y="4225"/>
                </a:lnTo>
                <a:lnTo>
                  <a:pt x="1621" y="4225"/>
                </a:lnTo>
                <a:lnTo>
                  <a:pt x="1629" y="4223"/>
                </a:lnTo>
                <a:lnTo>
                  <a:pt x="1629" y="4223"/>
                </a:lnTo>
                <a:lnTo>
                  <a:pt x="1639" y="4223"/>
                </a:lnTo>
                <a:lnTo>
                  <a:pt x="1639" y="4223"/>
                </a:lnTo>
                <a:lnTo>
                  <a:pt x="1647" y="4222"/>
                </a:lnTo>
                <a:lnTo>
                  <a:pt x="1647" y="4222"/>
                </a:lnTo>
                <a:lnTo>
                  <a:pt x="1656" y="4221"/>
                </a:lnTo>
                <a:lnTo>
                  <a:pt x="1656" y="4221"/>
                </a:lnTo>
                <a:lnTo>
                  <a:pt x="1665" y="4218"/>
                </a:lnTo>
                <a:lnTo>
                  <a:pt x="1665" y="4218"/>
                </a:lnTo>
                <a:lnTo>
                  <a:pt x="1674" y="4217"/>
                </a:lnTo>
                <a:lnTo>
                  <a:pt x="1674" y="4217"/>
                </a:lnTo>
                <a:lnTo>
                  <a:pt x="1682" y="4215"/>
                </a:lnTo>
                <a:lnTo>
                  <a:pt x="1682" y="4215"/>
                </a:lnTo>
                <a:lnTo>
                  <a:pt x="1692" y="4214"/>
                </a:lnTo>
                <a:lnTo>
                  <a:pt x="1692" y="4214"/>
                </a:lnTo>
                <a:lnTo>
                  <a:pt x="1700" y="4212"/>
                </a:lnTo>
                <a:lnTo>
                  <a:pt x="1700" y="4212"/>
                </a:lnTo>
                <a:lnTo>
                  <a:pt x="1708" y="4211"/>
                </a:lnTo>
                <a:lnTo>
                  <a:pt x="1708" y="4211"/>
                </a:lnTo>
                <a:lnTo>
                  <a:pt x="1718" y="4208"/>
                </a:lnTo>
                <a:lnTo>
                  <a:pt x="1718" y="4208"/>
                </a:lnTo>
                <a:lnTo>
                  <a:pt x="1726" y="4207"/>
                </a:lnTo>
                <a:lnTo>
                  <a:pt x="1726" y="4207"/>
                </a:lnTo>
                <a:lnTo>
                  <a:pt x="1735" y="4206"/>
                </a:lnTo>
                <a:lnTo>
                  <a:pt x="1735" y="4206"/>
                </a:lnTo>
                <a:lnTo>
                  <a:pt x="1743" y="4203"/>
                </a:lnTo>
                <a:lnTo>
                  <a:pt x="1743" y="4203"/>
                </a:lnTo>
                <a:lnTo>
                  <a:pt x="1752" y="4202"/>
                </a:lnTo>
                <a:lnTo>
                  <a:pt x="1752" y="4202"/>
                </a:lnTo>
                <a:lnTo>
                  <a:pt x="1761" y="4199"/>
                </a:lnTo>
                <a:lnTo>
                  <a:pt x="1761" y="4199"/>
                </a:lnTo>
                <a:lnTo>
                  <a:pt x="1769" y="4197"/>
                </a:lnTo>
                <a:lnTo>
                  <a:pt x="1769" y="4197"/>
                </a:lnTo>
                <a:lnTo>
                  <a:pt x="1777" y="4195"/>
                </a:lnTo>
                <a:lnTo>
                  <a:pt x="1777" y="4195"/>
                </a:lnTo>
                <a:lnTo>
                  <a:pt x="1787" y="4193"/>
                </a:lnTo>
                <a:lnTo>
                  <a:pt x="1787" y="4193"/>
                </a:lnTo>
                <a:lnTo>
                  <a:pt x="1795" y="4191"/>
                </a:lnTo>
                <a:lnTo>
                  <a:pt x="1795" y="4191"/>
                </a:lnTo>
                <a:lnTo>
                  <a:pt x="1803" y="4188"/>
                </a:lnTo>
                <a:lnTo>
                  <a:pt x="1803" y="4188"/>
                </a:lnTo>
                <a:lnTo>
                  <a:pt x="1813" y="4187"/>
                </a:lnTo>
                <a:lnTo>
                  <a:pt x="1813" y="4187"/>
                </a:lnTo>
                <a:lnTo>
                  <a:pt x="1821" y="4184"/>
                </a:lnTo>
                <a:lnTo>
                  <a:pt x="1821" y="4184"/>
                </a:lnTo>
                <a:lnTo>
                  <a:pt x="1829" y="4181"/>
                </a:lnTo>
                <a:lnTo>
                  <a:pt x="1829" y="4181"/>
                </a:lnTo>
                <a:lnTo>
                  <a:pt x="1837" y="4178"/>
                </a:lnTo>
                <a:lnTo>
                  <a:pt x="1837" y="4178"/>
                </a:lnTo>
                <a:lnTo>
                  <a:pt x="1846" y="4176"/>
                </a:lnTo>
                <a:lnTo>
                  <a:pt x="1846" y="4176"/>
                </a:lnTo>
                <a:lnTo>
                  <a:pt x="1855" y="4173"/>
                </a:lnTo>
                <a:lnTo>
                  <a:pt x="1855" y="4173"/>
                </a:lnTo>
                <a:lnTo>
                  <a:pt x="1863" y="4172"/>
                </a:lnTo>
                <a:lnTo>
                  <a:pt x="1863" y="4172"/>
                </a:lnTo>
                <a:lnTo>
                  <a:pt x="1871" y="4169"/>
                </a:lnTo>
                <a:lnTo>
                  <a:pt x="1871" y="4169"/>
                </a:lnTo>
                <a:lnTo>
                  <a:pt x="1880" y="4166"/>
                </a:lnTo>
                <a:lnTo>
                  <a:pt x="1880" y="4166"/>
                </a:lnTo>
                <a:lnTo>
                  <a:pt x="1888" y="4162"/>
                </a:lnTo>
                <a:lnTo>
                  <a:pt x="1888" y="4162"/>
                </a:lnTo>
                <a:lnTo>
                  <a:pt x="1896" y="4159"/>
                </a:lnTo>
                <a:lnTo>
                  <a:pt x="1896" y="4159"/>
                </a:lnTo>
                <a:lnTo>
                  <a:pt x="1904" y="4157"/>
                </a:lnTo>
                <a:lnTo>
                  <a:pt x="1904" y="4157"/>
                </a:lnTo>
                <a:lnTo>
                  <a:pt x="1912" y="4154"/>
                </a:lnTo>
                <a:lnTo>
                  <a:pt x="1912" y="4154"/>
                </a:lnTo>
                <a:lnTo>
                  <a:pt x="1920" y="4151"/>
                </a:lnTo>
                <a:lnTo>
                  <a:pt x="1920" y="4151"/>
                </a:lnTo>
                <a:lnTo>
                  <a:pt x="1929" y="4148"/>
                </a:lnTo>
                <a:lnTo>
                  <a:pt x="1929" y="4148"/>
                </a:lnTo>
                <a:lnTo>
                  <a:pt x="1937" y="4144"/>
                </a:lnTo>
                <a:lnTo>
                  <a:pt x="1937" y="4144"/>
                </a:lnTo>
                <a:lnTo>
                  <a:pt x="1945" y="4142"/>
                </a:lnTo>
                <a:lnTo>
                  <a:pt x="1945" y="4142"/>
                </a:lnTo>
                <a:lnTo>
                  <a:pt x="1953" y="4139"/>
                </a:lnTo>
                <a:lnTo>
                  <a:pt x="1953" y="4139"/>
                </a:lnTo>
                <a:lnTo>
                  <a:pt x="1961" y="4135"/>
                </a:lnTo>
                <a:lnTo>
                  <a:pt x="1961" y="4135"/>
                </a:lnTo>
                <a:lnTo>
                  <a:pt x="1969" y="4132"/>
                </a:lnTo>
                <a:lnTo>
                  <a:pt x="1969" y="4132"/>
                </a:lnTo>
                <a:lnTo>
                  <a:pt x="1978" y="4129"/>
                </a:lnTo>
                <a:lnTo>
                  <a:pt x="1978" y="4129"/>
                </a:lnTo>
                <a:lnTo>
                  <a:pt x="1986" y="4125"/>
                </a:lnTo>
                <a:lnTo>
                  <a:pt x="1986" y="4125"/>
                </a:lnTo>
                <a:lnTo>
                  <a:pt x="1994" y="4123"/>
                </a:lnTo>
                <a:lnTo>
                  <a:pt x="1994" y="4123"/>
                </a:lnTo>
                <a:lnTo>
                  <a:pt x="2002" y="4118"/>
                </a:lnTo>
                <a:lnTo>
                  <a:pt x="2002" y="4118"/>
                </a:lnTo>
                <a:lnTo>
                  <a:pt x="2010" y="4114"/>
                </a:lnTo>
                <a:lnTo>
                  <a:pt x="2010" y="4114"/>
                </a:lnTo>
                <a:lnTo>
                  <a:pt x="2017" y="4112"/>
                </a:lnTo>
                <a:lnTo>
                  <a:pt x="2017" y="4112"/>
                </a:lnTo>
                <a:lnTo>
                  <a:pt x="2025" y="4108"/>
                </a:lnTo>
                <a:lnTo>
                  <a:pt x="2025" y="4108"/>
                </a:lnTo>
                <a:lnTo>
                  <a:pt x="2033" y="4105"/>
                </a:lnTo>
                <a:lnTo>
                  <a:pt x="2033" y="4105"/>
                </a:lnTo>
                <a:lnTo>
                  <a:pt x="2042" y="4101"/>
                </a:lnTo>
                <a:lnTo>
                  <a:pt x="2042" y="4101"/>
                </a:lnTo>
                <a:lnTo>
                  <a:pt x="2050" y="4097"/>
                </a:lnTo>
                <a:lnTo>
                  <a:pt x="2050" y="4097"/>
                </a:lnTo>
                <a:lnTo>
                  <a:pt x="2057" y="4093"/>
                </a:lnTo>
                <a:lnTo>
                  <a:pt x="2057" y="4093"/>
                </a:lnTo>
                <a:lnTo>
                  <a:pt x="2065" y="4089"/>
                </a:lnTo>
                <a:lnTo>
                  <a:pt x="2065" y="4089"/>
                </a:lnTo>
                <a:lnTo>
                  <a:pt x="2073" y="4086"/>
                </a:lnTo>
                <a:lnTo>
                  <a:pt x="2073" y="4086"/>
                </a:lnTo>
                <a:lnTo>
                  <a:pt x="2080" y="4082"/>
                </a:lnTo>
                <a:lnTo>
                  <a:pt x="2080" y="4082"/>
                </a:lnTo>
                <a:lnTo>
                  <a:pt x="2088" y="4078"/>
                </a:lnTo>
                <a:lnTo>
                  <a:pt x="2088" y="4078"/>
                </a:lnTo>
                <a:lnTo>
                  <a:pt x="2096" y="4074"/>
                </a:lnTo>
                <a:lnTo>
                  <a:pt x="2096" y="4074"/>
                </a:lnTo>
                <a:lnTo>
                  <a:pt x="2103" y="4069"/>
                </a:lnTo>
                <a:lnTo>
                  <a:pt x="2103" y="4069"/>
                </a:lnTo>
                <a:lnTo>
                  <a:pt x="2111" y="4065"/>
                </a:lnTo>
                <a:lnTo>
                  <a:pt x="2111" y="4065"/>
                </a:lnTo>
                <a:lnTo>
                  <a:pt x="2118" y="4061"/>
                </a:lnTo>
                <a:lnTo>
                  <a:pt x="2118" y="4061"/>
                </a:lnTo>
                <a:lnTo>
                  <a:pt x="2126" y="4057"/>
                </a:lnTo>
                <a:lnTo>
                  <a:pt x="2126" y="4057"/>
                </a:lnTo>
                <a:lnTo>
                  <a:pt x="2133" y="4053"/>
                </a:lnTo>
                <a:lnTo>
                  <a:pt x="2133" y="4053"/>
                </a:lnTo>
                <a:lnTo>
                  <a:pt x="2141" y="4049"/>
                </a:lnTo>
                <a:lnTo>
                  <a:pt x="2141" y="4049"/>
                </a:lnTo>
                <a:lnTo>
                  <a:pt x="2148" y="4044"/>
                </a:lnTo>
                <a:lnTo>
                  <a:pt x="2148" y="4044"/>
                </a:lnTo>
                <a:lnTo>
                  <a:pt x="2156" y="4040"/>
                </a:lnTo>
                <a:lnTo>
                  <a:pt x="2156" y="4040"/>
                </a:lnTo>
                <a:lnTo>
                  <a:pt x="2163" y="4035"/>
                </a:lnTo>
                <a:lnTo>
                  <a:pt x="2163" y="4035"/>
                </a:lnTo>
                <a:lnTo>
                  <a:pt x="2171" y="4031"/>
                </a:lnTo>
                <a:lnTo>
                  <a:pt x="2171" y="4031"/>
                </a:lnTo>
                <a:lnTo>
                  <a:pt x="2178" y="4026"/>
                </a:lnTo>
                <a:lnTo>
                  <a:pt x="2178" y="4026"/>
                </a:lnTo>
                <a:lnTo>
                  <a:pt x="2186" y="4022"/>
                </a:lnTo>
                <a:lnTo>
                  <a:pt x="2186" y="4022"/>
                </a:lnTo>
                <a:lnTo>
                  <a:pt x="2193" y="4018"/>
                </a:lnTo>
                <a:lnTo>
                  <a:pt x="2193" y="4018"/>
                </a:lnTo>
                <a:lnTo>
                  <a:pt x="2199" y="4012"/>
                </a:lnTo>
                <a:lnTo>
                  <a:pt x="2199" y="4012"/>
                </a:lnTo>
                <a:lnTo>
                  <a:pt x="2208" y="4008"/>
                </a:lnTo>
                <a:lnTo>
                  <a:pt x="2208" y="4008"/>
                </a:lnTo>
                <a:lnTo>
                  <a:pt x="2214" y="4003"/>
                </a:lnTo>
                <a:lnTo>
                  <a:pt x="2214" y="4003"/>
                </a:lnTo>
                <a:lnTo>
                  <a:pt x="2221" y="3999"/>
                </a:lnTo>
                <a:lnTo>
                  <a:pt x="2221" y="3999"/>
                </a:lnTo>
                <a:lnTo>
                  <a:pt x="2228" y="3993"/>
                </a:lnTo>
                <a:lnTo>
                  <a:pt x="2228" y="3993"/>
                </a:lnTo>
                <a:lnTo>
                  <a:pt x="2236" y="3989"/>
                </a:lnTo>
                <a:lnTo>
                  <a:pt x="2236" y="3989"/>
                </a:lnTo>
                <a:lnTo>
                  <a:pt x="2243" y="3984"/>
                </a:lnTo>
                <a:lnTo>
                  <a:pt x="2243" y="3984"/>
                </a:lnTo>
                <a:lnTo>
                  <a:pt x="2250" y="3980"/>
                </a:lnTo>
                <a:lnTo>
                  <a:pt x="2250" y="3980"/>
                </a:lnTo>
                <a:lnTo>
                  <a:pt x="2257" y="3974"/>
                </a:lnTo>
                <a:lnTo>
                  <a:pt x="2257" y="3974"/>
                </a:lnTo>
                <a:lnTo>
                  <a:pt x="2263" y="3969"/>
                </a:lnTo>
                <a:lnTo>
                  <a:pt x="2263" y="3969"/>
                </a:lnTo>
                <a:lnTo>
                  <a:pt x="2270" y="3963"/>
                </a:lnTo>
                <a:lnTo>
                  <a:pt x="2270" y="3963"/>
                </a:lnTo>
                <a:lnTo>
                  <a:pt x="2278" y="3959"/>
                </a:lnTo>
                <a:lnTo>
                  <a:pt x="2278" y="3959"/>
                </a:lnTo>
                <a:lnTo>
                  <a:pt x="2285" y="3954"/>
                </a:lnTo>
                <a:lnTo>
                  <a:pt x="2285" y="3954"/>
                </a:lnTo>
                <a:lnTo>
                  <a:pt x="2292" y="3948"/>
                </a:lnTo>
                <a:lnTo>
                  <a:pt x="2292" y="3948"/>
                </a:lnTo>
                <a:lnTo>
                  <a:pt x="2299" y="3943"/>
                </a:lnTo>
                <a:lnTo>
                  <a:pt x="2299" y="3943"/>
                </a:lnTo>
                <a:lnTo>
                  <a:pt x="2306" y="3939"/>
                </a:lnTo>
                <a:lnTo>
                  <a:pt x="2306" y="3939"/>
                </a:lnTo>
                <a:lnTo>
                  <a:pt x="2312" y="3933"/>
                </a:lnTo>
                <a:lnTo>
                  <a:pt x="2312" y="3933"/>
                </a:lnTo>
                <a:lnTo>
                  <a:pt x="2319" y="3928"/>
                </a:lnTo>
                <a:lnTo>
                  <a:pt x="2319" y="3928"/>
                </a:lnTo>
                <a:lnTo>
                  <a:pt x="2325" y="3922"/>
                </a:lnTo>
                <a:lnTo>
                  <a:pt x="2325" y="3922"/>
                </a:lnTo>
                <a:lnTo>
                  <a:pt x="2332" y="3917"/>
                </a:lnTo>
                <a:lnTo>
                  <a:pt x="2332" y="3917"/>
                </a:lnTo>
                <a:lnTo>
                  <a:pt x="2338" y="3912"/>
                </a:lnTo>
                <a:lnTo>
                  <a:pt x="2338" y="3912"/>
                </a:lnTo>
                <a:lnTo>
                  <a:pt x="2345" y="3906"/>
                </a:lnTo>
                <a:lnTo>
                  <a:pt x="2345" y="3906"/>
                </a:lnTo>
                <a:lnTo>
                  <a:pt x="2352" y="3901"/>
                </a:lnTo>
                <a:lnTo>
                  <a:pt x="2352" y="3901"/>
                </a:lnTo>
                <a:lnTo>
                  <a:pt x="2359" y="3895"/>
                </a:lnTo>
                <a:lnTo>
                  <a:pt x="2359" y="3895"/>
                </a:lnTo>
                <a:lnTo>
                  <a:pt x="2364" y="3890"/>
                </a:lnTo>
                <a:lnTo>
                  <a:pt x="2364" y="3890"/>
                </a:lnTo>
                <a:lnTo>
                  <a:pt x="2371" y="3883"/>
                </a:lnTo>
                <a:lnTo>
                  <a:pt x="2371" y="3883"/>
                </a:lnTo>
                <a:lnTo>
                  <a:pt x="2378" y="3878"/>
                </a:lnTo>
                <a:lnTo>
                  <a:pt x="2378" y="3878"/>
                </a:lnTo>
                <a:lnTo>
                  <a:pt x="2385" y="3872"/>
                </a:lnTo>
                <a:lnTo>
                  <a:pt x="2385" y="3872"/>
                </a:lnTo>
                <a:lnTo>
                  <a:pt x="2390" y="3867"/>
                </a:lnTo>
                <a:lnTo>
                  <a:pt x="2390" y="3867"/>
                </a:lnTo>
                <a:lnTo>
                  <a:pt x="2397" y="3861"/>
                </a:lnTo>
                <a:lnTo>
                  <a:pt x="2397" y="3861"/>
                </a:lnTo>
                <a:lnTo>
                  <a:pt x="2404" y="3854"/>
                </a:lnTo>
                <a:lnTo>
                  <a:pt x="2404" y="3854"/>
                </a:lnTo>
                <a:lnTo>
                  <a:pt x="2409" y="3849"/>
                </a:lnTo>
                <a:lnTo>
                  <a:pt x="2409" y="3849"/>
                </a:lnTo>
                <a:lnTo>
                  <a:pt x="2416" y="3843"/>
                </a:lnTo>
                <a:lnTo>
                  <a:pt x="2416" y="3843"/>
                </a:lnTo>
                <a:lnTo>
                  <a:pt x="2421" y="3837"/>
                </a:lnTo>
                <a:lnTo>
                  <a:pt x="2421" y="3837"/>
                </a:lnTo>
                <a:lnTo>
                  <a:pt x="2428" y="3831"/>
                </a:lnTo>
                <a:lnTo>
                  <a:pt x="2428" y="3831"/>
                </a:lnTo>
                <a:lnTo>
                  <a:pt x="2434" y="3824"/>
                </a:lnTo>
                <a:lnTo>
                  <a:pt x="2434" y="3824"/>
                </a:lnTo>
                <a:lnTo>
                  <a:pt x="2440" y="3819"/>
                </a:lnTo>
                <a:lnTo>
                  <a:pt x="2440" y="3819"/>
                </a:lnTo>
                <a:lnTo>
                  <a:pt x="2446" y="3814"/>
                </a:lnTo>
                <a:lnTo>
                  <a:pt x="2446" y="3814"/>
                </a:lnTo>
                <a:lnTo>
                  <a:pt x="2453" y="3807"/>
                </a:lnTo>
                <a:lnTo>
                  <a:pt x="2453" y="3807"/>
                </a:lnTo>
                <a:lnTo>
                  <a:pt x="2458" y="3801"/>
                </a:lnTo>
                <a:lnTo>
                  <a:pt x="2458" y="3801"/>
                </a:lnTo>
                <a:lnTo>
                  <a:pt x="2464" y="3794"/>
                </a:lnTo>
                <a:lnTo>
                  <a:pt x="2464" y="3794"/>
                </a:lnTo>
                <a:lnTo>
                  <a:pt x="2470" y="3788"/>
                </a:lnTo>
                <a:lnTo>
                  <a:pt x="2470" y="3788"/>
                </a:lnTo>
                <a:lnTo>
                  <a:pt x="2476" y="3782"/>
                </a:lnTo>
                <a:lnTo>
                  <a:pt x="2476" y="3782"/>
                </a:lnTo>
                <a:lnTo>
                  <a:pt x="2481" y="3775"/>
                </a:lnTo>
                <a:lnTo>
                  <a:pt x="2481" y="3775"/>
                </a:lnTo>
                <a:lnTo>
                  <a:pt x="2488" y="3770"/>
                </a:lnTo>
                <a:lnTo>
                  <a:pt x="2488" y="3770"/>
                </a:lnTo>
                <a:lnTo>
                  <a:pt x="2494" y="3763"/>
                </a:lnTo>
                <a:lnTo>
                  <a:pt x="2494" y="3763"/>
                </a:lnTo>
                <a:lnTo>
                  <a:pt x="2499" y="3756"/>
                </a:lnTo>
                <a:lnTo>
                  <a:pt x="2499" y="3756"/>
                </a:lnTo>
                <a:lnTo>
                  <a:pt x="2504" y="3750"/>
                </a:lnTo>
                <a:lnTo>
                  <a:pt x="2504" y="3750"/>
                </a:lnTo>
                <a:lnTo>
                  <a:pt x="2510" y="3744"/>
                </a:lnTo>
                <a:lnTo>
                  <a:pt x="2510" y="3744"/>
                </a:lnTo>
                <a:lnTo>
                  <a:pt x="2515" y="3737"/>
                </a:lnTo>
                <a:lnTo>
                  <a:pt x="2515" y="3737"/>
                </a:lnTo>
                <a:lnTo>
                  <a:pt x="2521" y="3730"/>
                </a:lnTo>
                <a:lnTo>
                  <a:pt x="2521" y="3730"/>
                </a:lnTo>
                <a:lnTo>
                  <a:pt x="2528" y="3724"/>
                </a:lnTo>
                <a:lnTo>
                  <a:pt x="2528" y="3724"/>
                </a:lnTo>
                <a:lnTo>
                  <a:pt x="2533" y="3717"/>
                </a:lnTo>
                <a:lnTo>
                  <a:pt x="2533" y="3717"/>
                </a:lnTo>
                <a:lnTo>
                  <a:pt x="2538" y="3711"/>
                </a:lnTo>
                <a:lnTo>
                  <a:pt x="2538" y="3711"/>
                </a:lnTo>
                <a:lnTo>
                  <a:pt x="2544" y="3705"/>
                </a:lnTo>
                <a:lnTo>
                  <a:pt x="2544" y="3705"/>
                </a:lnTo>
                <a:lnTo>
                  <a:pt x="2548" y="3698"/>
                </a:lnTo>
                <a:lnTo>
                  <a:pt x="2548" y="3698"/>
                </a:lnTo>
                <a:lnTo>
                  <a:pt x="2553" y="3691"/>
                </a:lnTo>
                <a:lnTo>
                  <a:pt x="2553" y="3691"/>
                </a:lnTo>
                <a:lnTo>
                  <a:pt x="2559" y="3684"/>
                </a:lnTo>
                <a:lnTo>
                  <a:pt x="2559" y="3684"/>
                </a:lnTo>
                <a:lnTo>
                  <a:pt x="2564" y="3677"/>
                </a:lnTo>
                <a:lnTo>
                  <a:pt x="2564" y="3677"/>
                </a:lnTo>
                <a:lnTo>
                  <a:pt x="2570" y="3671"/>
                </a:lnTo>
                <a:lnTo>
                  <a:pt x="2570" y="3671"/>
                </a:lnTo>
                <a:lnTo>
                  <a:pt x="2575" y="3664"/>
                </a:lnTo>
                <a:lnTo>
                  <a:pt x="2575" y="3664"/>
                </a:lnTo>
                <a:lnTo>
                  <a:pt x="2581" y="3657"/>
                </a:lnTo>
                <a:lnTo>
                  <a:pt x="2581" y="3657"/>
                </a:lnTo>
                <a:lnTo>
                  <a:pt x="2585" y="3650"/>
                </a:lnTo>
                <a:lnTo>
                  <a:pt x="2585" y="3650"/>
                </a:lnTo>
                <a:lnTo>
                  <a:pt x="2590" y="3642"/>
                </a:lnTo>
                <a:lnTo>
                  <a:pt x="2590" y="3642"/>
                </a:lnTo>
                <a:lnTo>
                  <a:pt x="2596" y="3635"/>
                </a:lnTo>
                <a:lnTo>
                  <a:pt x="2596" y="3635"/>
                </a:lnTo>
                <a:lnTo>
                  <a:pt x="2600" y="3628"/>
                </a:lnTo>
                <a:lnTo>
                  <a:pt x="2600" y="3628"/>
                </a:lnTo>
                <a:lnTo>
                  <a:pt x="2605" y="3622"/>
                </a:lnTo>
                <a:lnTo>
                  <a:pt x="2605" y="3622"/>
                </a:lnTo>
                <a:lnTo>
                  <a:pt x="2609" y="3615"/>
                </a:lnTo>
                <a:lnTo>
                  <a:pt x="2609" y="3615"/>
                </a:lnTo>
                <a:lnTo>
                  <a:pt x="2615" y="3608"/>
                </a:lnTo>
                <a:lnTo>
                  <a:pt x="2615" y="3608"/>
                </a:lnTo>
                <a:lnTo>
                  <a:pt x="2620" y="3600"/>
                </a:lnTo>
                <a:lnTo>
                  <a:pt x="2620" y="3600"/>
                </a:lnTo>
                <a:lnTo>
                  <a:pt x="2624" y="3593"/>
                </a:lnTo>
                <a:lnTo>
                  <a:pt x="2624" y="3593"/>
                </a:lnTo>
                <a:lnTo>
                  <a:pt x="2628" y="3586"/>
                </a:lnTo>
                <a:lnTo>
                  <a:pt x="2628" y="3586"/>
                </a:lnTo>
                <a:lnTo>
                  <a:pt x="2634" y="3578"/>
                </a:lnTo>
                <a:lnTo>
                  <a:pt x="2634" y="3578"/>
                </a:lnTo>
                <a:lnTo>
                  <a:pt x="2638" y="3571"/>
                </a:lnTo>
                <a:lnTo>
                  <a:pt x="2638" y="3571"/>
                </a:lnTo>
                <a:lnTo>
                  <a:pt x="2643" y="3564"/>
                </a:lnTo>
                <a:lnTo>
                  <a:pt x="2643" y="3564"/>
                </a:lnTo>
                <a:lnTo>
                  <a:pt x="2647" y="3556"/>
                </a:lnTo>
                <a:lnTo>
                  <a:pt x="2647" y="3556"/>
                </a:lnTo>
                <a:lnTo>
                  <a:pt x="2651" y="3549"/>
                </a:lnTo>
                <a:lnTo>
                  <a:pt x="2651" y="3549"/>
                </a:lnTo>
                <a:lnTo>
                  <a:pt x="2657" y="3543"/>
                </a:lnTo>
                <a:lnTo>
                  <a:pt x="2657" y="3543"/>
                </a:lnTo>
                <a:lnTo>
                  <a:pt x="2661" y="3534"/>
                </a:lnTo>
                <a:lnTo>
                  <a:pt x="2661" y="3534"/>
                </a:lnTo>
                <a:lnTo>
                  <a:pt x="2665" y="3528"/>
                </a:lnTo>
                <a:lnTo>
                  <a:pt x="2665" y="3528"/>
                </a:lnTo>
                <a:lnTo>
                  <a:pt x="2669" y="3519"/>
                </a:lnTo>
                <a:lnTo>
                  <a:pt x="2669" y="3519"/>
                </a:lnTo>
                <a:lnTo>
                  <a:pt x="2673" y="3513"/>
                </a:lnTo>
                <a:lnTo>
                  <a:pt x="2673" y="3513"/>
                </a:lnTo>
                <a:lnTo>
                  <a:pt x="2677" y="3504"/>
                </a:lnTo>
                <a:lnTo>
                  <a:pt x="2677" y="3504"/>
                </a:lnTo>
                <a:lnTo>
                  <a:pt x="2683" y="3498"/>
                </a:lnTo>
                <a:lnTo>
                  <a:pt x="2683" y="3498"/>
                </a:lnTo>
                <a:lnTo>
                  <a:pt x="2687" y="3489"/>
                </a:lnTo>
                <a:lnTo>
                  <a:pt x="2687" y="3489"/>
                </a:lnTo>
                <a:lnTo>
                  <a:pt x="2691" y="3481"/>
                </a:lnTo>
                <a:lnTo>
                  <a:pt x="2691" y="3481"/>
                </a:lnTo>
                <a:lnTo>
                  <a:pt x="2695" y="3475"/>
                </a:lnTo>
                <a:lnTo>
                  <a:pt x="2695" y="3475"/>
                </a:lnTo>
                <a:lnTo>
                  <a:pt x="2699" y="3466"/>
                </a:lnTo>
                <a:lnTo>
                  <a:pt x="2699" y="3466"/>
                </a:lnTo>
                <a:lnTo>
                  <a:pt x="2702" y="3458"/>
                </a:lnTo>
                <a:lnTo>
                  <a:pt x="2702" y="3458"/>
                </a:lnTo>
                <a:lnTo>
                  <a:pt x="2706" y="3451"/>
                </a:lnTo>
                <a:lnTo>
                  <a:pt x="2706" y="3451"/>
                </a:lnTo>
                <a:lnTo>
                  <a:pt x="2710" y="3443"/>
                </a:lnTo>
                <a:lnTo>
                  <a:pt x="2710" y="3443"/>
                </a:lnTo>
                <a:lnTo>
                  <a:pt x="2714" y="3435"/>
                </a:lnTo>
                <a:lnTo>
                  <a:pt x="2714" y="3435"/>
                </a:lnTo>
                <a:lnTo>
                  <a:pt x="2718" y="3428"/>
                </a:lnTo>
                <a:lnTo>
                  <a:pt x="2718" y="3428"/>
                </a:lnTo>
                <a:lnTo>
                  <a:pt x="2722" y="3420"/>
                </a:lnTo>
                <a:lnTo>
                  <a:pt x="2722" y="3420"/>
                </a:lnTo>
                <a:lnTo>
                  <a:pt x="2725" y="3412"/>
                </a:lnTo>
                <a:lnTo>
                  <a:pt x="2725" y="3412"/>
                </a:lnTo>
                <a:lnTo>
                  <a:pt x="2729" y="3404"/>
                </a:lnTo>
                <a:lnTo>
                  <a:pt x="2729" y="3404"/>
                </a:lnTo>
                <a:lnTo>
                  <a:pt x="2733" y="3397"/>
                </a:lnTo>
                <a:lnTo>
                  <a:pt x="2733" y="3397"/>
                </a:lnTo>
                <a:lnTo>
                  <a:pt x="2736" y="3389"/>
                </a:lnTo>
                <a:lnTo>
                  <a:pt x="2736" y="3389"/>
                </a:lnTo>
                <a:lnTo>
                  <a:pt x="2740" y="3381"/>
                </a:lnTo>
                <a:lnTo>
                  <a:pt x="2740" y="3381"/>
                </a:lnTo>
                <a:lnTo>
                  <a:pt x="2743" y="3372"/>
                </a:lnTo>
                <a:lnTo>
                  <a:pt x="2743" y="3372"/>
                </a:lnTo>
                <a:lnTo>
                  <a:pt x="2747" y="3364"/>
                </a:lnTo>
                <a:lnTo>
                  <a:pt x="2747" y="3364"/>
                </a:lnTo>
                <a:lnTo>
                  <a:pt x="2749" y="3356"/>
                </a:lnTo>
                <a:lnTo>
                  <a:pt x="2749" y="3356"/>
                </a:lnTo>
                <a:lnTo>
                  <a:pt x="2754" y="3348"/>
                </a:lnTo>
                <a:lnTo>
                  <a:pt x="2754" y="3348"/>
                </a:lnTo>
                <a:lnTo>
                  <a:pt x="2756" y="3340"/>
                </a:lnTo>
                <a:lnTo>
                  <a:pt x="2756" y="3340"/>
                </a:lnTo>
                <a:lnTo>
                  <a:pt x="2759" y="3332"/>
                </a:lnTo>
                <a:lnTo>
                  <a:pt x="2759" y="3332"/>
                </a:lnTo>
                <a:lnTo>
                  <a:pt x="2763" y="3323"/>
                </a:lnTo>
                <a:lnTo>
                  <a:pt x="2763" y="3323"/>
                </a:lnTo>
                <a:lnTo>
                  <a:pt x="2766" y="3315"/>
                </a:lnTo>
                <a:lnTo>
                  <a:pt x="2766" y="3315"/>
                </a:lnTo>
                <a:lnTo>
                  <a:pt x="2769" y="3307"/>
                </a:lnTo>
                <a:lnTo>
                  <a:pt x="2769" y="3307"/>
                </a:lnTo>
                <a:lnTo>
                  <a:pt x="2773" y="3299"/>
                </a:lnTo>
                <a:lnTo>
                  <a:pt x="2773" y="3299"/>
                </a:lnTo>
                <a:lnTo>
                  <a:pt x="2775" y="3291"/>
                </a:lnTo>
                <a:lnTo>
                  <a:pt x="2775" y="3291"/>
                </a:lnTo>
                <a:lnTo>
                  <a:pt x="2778" y="3283"/>
                </a:lnTo>
                <a:lnTo>
                  <a:pt x="2778" y="3283"/>
                </a:lnTo>
                <a:lnTo>
                  <a:pt x="2781" y="3274"/>
                </a:lnTo>
                <a:lnTo>
                  <a:pt x="2781" y="3274"/>
                </a:lnTo>
                <a:lnTo>
                  <a:pt x="2783" y="3266"/>
                </a:lnTo>
                <a:lnTo>
                  <a:pt x="2783" y="3266"/>
                </a:lnTo>
                <a:lnTo>
                  <a:pt x="2786" y="3258"/>
                </a:lnTo>
                <a:lnTo>
                  <a:pt x="2786" y="3258"/>
                </a:lnTo>
                <a:lnTo>
                  <a:pt x="2789" y="3250"/>
                </a:lnTo>
                <a:lnTo>
                  <a:pt x="2789" y="3250"/>
                </a:lnTo>
                <a:lnTo>
                  <a:pt x="2792" y="3242"/>
                </a:lnTo>
                <a:lnTo>
                  <a:pt x="2792" y="3242"/>
                </a:lnTo>
                <a:lnTo>
                  <a:pt x="2794" y="3234"/>
                </a:lnTo>
                <a:lnTo>
                  <a:pt x="2794" y="3234"/>
                </a:lnTo>
                <a:lnTo>
                  <a:pt x="2797" y="3224"/>
                </a:lnTo>
                <a:lnTo>
                  <a:pt x="2797" y="3224"/>
                </a:lnTo>
                <a:lnTo>
                  <a:pt x="2800" y="3216"/>
                </a:lnTo>
                <a:lnTo>
                  <a:pt x="2800" y="3216"/>
                </a:lnTo>
                <a:lnTo>
                  <a:pt x="2803" y="3208"/>
                </a:lnTo>
                <a:lnTo>
                  <a:pt x="2803" y="3208"/>
                </a:lnTo>
                <a:lnTo>
                  <a:pt x="2804" y="3199"/>
                </a:lnTo>
                <a:lnTo>
                  <a:pt x="2804" y="3199"/>
                </a:lnTo>
                <a:lnTo>
                  <a:pt x="2807" y="3191"/>
                </a:lnTo>
                <a:lnTo>
                  <a:pt x="2807" y="3191"/>
                </a:lnTo>
                <a:lnTo>
                  <a:pt x="2809" y="3182"/>
                </a:lnTo>
                <a:lnTo>
                  <a:pt x="2809" y="3182"/>
                </a:lnTo>
                <a:lnTo>
                  <a:pt x="2812" y="3174"/>
                </a:lnTo>
                <a:lnTo>
                  <a:pt x="2812" y="3174"/>
                </a:lnTo>
                <a:lnTo>
                  <a:pt x="2813" y="3165"/>
                </a:lnTo>
                <a:lnTo>
                  <a:pt x="2813" y="3165"/>
                </a:lnTo>
                <a:lnTo>
                  <a:pt x="2816" y="3157"/>
                </a:lnTo>
                <a:lnTo>
                  <a:pt x="2816" y="3157"/>
                </a:lnTo>
                <a:lnTo>
                  <a:pt x="2818" y="3148"/>
                </a:lnTo>
                <a:lnTo>
                  <a:pt x="2818" y="3148"/>
                </a:lnTo>
                <a:lnTo>
                  <a:pt x="2820" y="3140"/>
                </a:lnTo>
                <a:lnTo>
                  <a:pt x="2820" y="3140"/>
                </a:lnTo>
                <a:lnTo>
                  <a:pt x="2822" y="3131"/>
                </a:lnTo>
                <a:lnTo>
                  <a:pt x="2822" y="3131"/>
                </a:lnTo>
                <a:lnTo>
                  <a:pt x="2824" y="3122"/>
                </a:lnTo>
                <a:lnTo>
                  <a:pt x="2824" y="3122"/>
                </a:lnTo>
                <a:lnTo>
                  <a:pt x="2826" y="3114"/>
                </a:lnTo>
                <a:lnTo>
                  <a:pt x="2826" y="3114"/>
                </a:lnTo>
                <a:lnTo>
                  <a:pt x="2828" y="3104"/>
                </a:lnTo>
                <a:lnTo>
                  <a:pt x="2828" y="3104"/>
                </a:lnTo>
                <a:lnTo>
                  <a:pt x="2830" y="3096"/>
                </a:lnTo>
                <a:lnTo>
                  <a:pt x="2830" y="3096"/>
                </a:lnTo>
                <a:lnTo>
                  <a:pt x="2831" y="3088"/>
                </a:lnTo>
                <a:lnTo>
                  <a:pt x="2831" y="3088"/>
                </a:lnTo>
                <a:lnTo>
                  <a:pt x="2834" y="3078"/>
                </a:lnTo>
                <a:lnTo>
                  <a:pt x="2834" y="3078"/>
                </a:lnTo>
                <a:lnTo>
                  <a:pt x="2835" y="3070"/>
                </a:lnTo>
                <a:lnTo>
                  <a:pt x="2835" y="3070"/>
                </a:lnTo>
                <a:lnTo>
                  <a:pt x="2837" y="3061"/>
                </a:lnTo>
                <a:lnTo>
                  <a:pt x="2837" y="3061"/>
                </a:lnTo>
                <a:lnTo>
                  <a:pt x="2838" y="3052"/>
                </a:lnTo>
                <a:lnTo>
                  <a:pt x="2838" y="3052"/>
                </a:lnTo>
                <a:lnTo>
                  <a:pt x="2839" y="3043"/>
                </a:lnTo>
                <a:lnTo>
                  <a:pt x="2839" y="3043"/>
                </a:lnTo>
                <a:lnTo>
                  <a:pt x="2841" y="3035"/>
                </a:lnTo>
                <a:lnTo>
                  <a:pt x="2841" y="3035"/>
                </a:lnTo>
                <a:lnTo>
                  <a:pt x="2842" y="3025"/>
                </a:lnTo>
                <a:lnTo>
                  <a:pt x="2842" y="3025"/>
                </a:lnTo>
                <a:lnTo>
                  <a:pt x="2843" y="3017"/>
                </a:lnTo>
                <a:lnTo>
                  <a:pt x="2843" y="3017"/>
                </a:lnTo>
                <a:lnTo>
                  <a:pt x="2845" y="3008"/>
                </a:lnTo>
                <a:lnTo>
                  <a:pt x="2845" y="3008"/>
                </a:lnTo>
                <a:lnTo>
                  <a:pt x="2846" y="2999"/>
                </a:lnTo>
                <a:lnTo>
                  <a:pt x="2846" y="2999"/>
                </a:lnTo>
                <a:lnTo>
                  <a:pt x="2847" y="2990"/>
                </a:lnTo>
                <a:lnTo>
                  <a:pt x="2847" y="2990"/>
                </a:lnTo>
                <a:lnTo>
                  <a:pt x="2849" y="2982"/>
                </a:lnTo>
                <a:lnTo>
                  <a:pt x="2849" y="2982"/>
                </a:lnTo>
                <a:lnTo>
                  <a:pt x="2849" y="2972"/>
                </a:lnTo>
                <a:lnTo>
                  <a:pt x="2849" y="2972"/>
                </a:lnTo>
                <a:lnTo>
                  <a:pt x="2850" y="2963"/>
                </a:lnTo>
                <a:lnTo>
                  <a:pt x="2850" y="2963"/>
                </a:lnTo>
                <a:lnTo>
                  <a:pt x="2852" y="2954"/>
                </a:lnTo>
                <a:lnTo>
                  <a:pt x="2852" y="2954"/>
                </a:lnTo>
                <a:lnTo>
                  <a:pt x="2853" y="2945"/>
                </a:lnTo>
                <a:lnTo>
                  <a:pt x="2853" y="2945"/>
                </a:lnTo>
                <a:lnTo>
                  <a:pt x="2853" y="2935"/>
                </a:lnTo>
                <a:lnTo>
                  <a:pt x="2853" y="2935"/>
                </a:lnTo>
                <a:lnTo>
                  <a:pt x="2854" y="2927"/>
                </a:lnTo>
                <a:lnTo>
                  <a:pt x="2854" y="2927"/>
                </a:lnTo>
                <a:lnTo>
                  <a:pt x="2854" y="2918"/>
                </a:lnTo>
                <a:lnTo>
                  <a:pt x="2854" y="2918"/>
                </a:lnTo>
                <a:lnTo>
                  <a:pt x="2856" y="2908"/>
                </a:lnTo>
                <a:lnTo>
                  <a:pt x="2856" y="2908"/>
                </a:lnTo>
                <a:lnTo>
                  <a:pt x="2856" y="2900"/>
                </a:lnTo>
                <a:lnTo>
                  <a:pt x="2856" y="2900"/>
                </a:lnTo>
                <a:lnTo>
                  <a:pt x="2857" y="2890"/>
                </a:lnTo>
                <a:lnTo>
                  <a:pt x="2857" y="2890"/>
                </a:lnTo>
                <a:lnTo>
                  <a:pt x="2857" y="2881"/>
                </a:lnTo>
                <a:lnTo>
                  <a:pt x="2857" y="2881"/>
                </a:lnTo>
                <a:lnTo>
                  <a:pt x="2857" y="2873"/>
                </a:lnTo>
                <a:lnTo>
                  <a:pt x="2857" y="2873"/>
                </a:lnTo>
                <a:lnTo>
                  <a:pt x="2858" y="2863"/>
                </a:lnTo>
                <a:lnTo>
                  <a:pt x="2858" y="2863"/>
                </a:lnTo>
                <a:lnTo>
                  <a:pt x="2858" y="2854"/>
                </a:lnTo>
                <a:lnTo>
                  <a:pt x="2858" y="2854"/>
                </a:lnTo>
                <a:lnTo>
                  <a:pt x="2858" y="2844"/>
                </a:lnTo>
                <a:lnTo>
                  <a:pt x="2858" y="2844"/>
                </a:lnTo>
                <a:lnTo>
                  <a:pt x="2858" y="2836"/>
                </a:lnTo>
                <a:lnTo>
                  <a:pt x="2858" y="2836"/>
                </a:lnTo>
                <a:lnTo>
                  <a:pt x="2858" y="2826"/>
                </a:lnTo>
                <a:lnTo>
                  <a:pt x="2858" y="2826"/>
                </a:lnTo>
                <a:lnTo>
                  <a:pt x="2858" y="2817"/>
                </a:lnTo>
                <a:lnTo>
                  <a:pt x="2858" y="2817"/>
                </a:lnTo>
                <a:lnTo>
                  <a:pt x="2858" y="2807"/>
                </a:lnTo>
                <a:lnTo>
                  <a:pt x="2858" y="2807"/>
                </a:lnTo>
                <a:lnTo>
                  <a:pt x="2858" y="2795"/>
                </a:lnTo>
                <a:lnTo>
                  <a:pt x="2858" y="2795"/>
                </a:lnTo>
                <a:lnTo>
                  <a:pt x="2858" y="2783"/>
                </a:lnTo>
                <a:lnTo>
                  <a:pt x="2858" y="2783"/>
                </a:lnTo>
                <a:lnTo>
                  <a:pt x="2858" y="2771"/>
                </a:lnTo>
                <a:lnTo>
                  <a:pt x="2858" y="2771"/>
                </a:lnTo>
                <a:lnTo>
                  <a:pt x="2858" y="2758"/>
                </a:lnTo>
                <a:lnTo>
                  <a:pt x="2858" y="2758"/>
                </a:lnTo>
                <a:lnTo>
                  <a:pt x="2857" y="2746"/>
                </a:lnTo>
                <a:lnTo>
                  <a:pt x="2857" y="2746"/>
                </a:lnTo>
                <a:lnTo>
                  <a:pt x="2857" y="2734"/>
                </a:lnTo>
                <a:lnTo>
                  <a:pt x="2857" y="2734"/>
                </a:lnTo>
                <a:lnTo>
                  <a:pt x="2856" y="2722"/>
                </a:lnTo>
                <a:lnTo>
                  <a:pt x="2856" y="2722"/>
                </a:lnTo>
                <a:lnTo>
                  <a:pt x="2854" y="2709"/>
                </a:lnTo>
                <a:lnTo>
                  <a:pt x="2854" y="2709"/>
                </a:lnTo>
                <a:lnTo>
                  <a:pt x="2854" y="2696"/>
                </a:lnTo>
                <a:lnTo>
                  <a:pt x="2854" y="2696"/>
                </a:lnTo>
                <a:lnTo>
                  <a:pt x="2853" y="2683"/>
                </a:lnTo>
                <a:lnTo>
                  <a:pt x="2853" y="2683"/>
                </a:lnTo>
                <a:lnTo>
                  <a:pt x="2852" y="2671"/>
                </a:lnTo>
                <a:lnTo>
                  <a:pt x="2852" y="2671"/>
                </a:lnTo>
                <a:lnTo>
                  <a:pt x="2850" y="2659"/>
                </a:lnTo>
                <a:lnTo>
                  <a:pt x="2850" y="2659"/>
                </a:lnTo>
                <a:lnTo>
                  <a:pt x="2849" y="2647"/>
                </a:lnTo>
                <a:lnTo>
                  <a:pt x="2849" y="2647"/>
                </a:lnTo>
                <a:lnTo>
                  <a:pt x="2846" y="2634"/>
                </a:lnTo>
                <a:lnTo>
                  <a:pt x="2846" y="2634"/>
                </a:lnTo>
                <a:lnTo>
                  <a:pt x="2845" y="2622"/>
                </a:lnTo>
                <a:lnTo>
                  <a:pt x="2845" y="2622"/>
                </a:lnTo>
                <a:lnTo>
                  <a:pt x="2843" y="2610"/>
                </a:lnTo>
                <a:lnTo>
                  <a:pt x="2843" y="2610"/>
                </a:lnTo>
                <a:lnTo>
                  <a:pt x="2841" y="2598"/>
                </a:lnTo>
                <a:lnTo>
                  <a:pt x="2841" y="2598"/>
                </a:lnTo>
                <a:lnTo>
                  <a:pt x="2839" y="2585"/>
                </a:lnTo>
                <a:lnTo>
                  <a:pt x="2839" y="2585"/>
                </a:lnTo>
                <a:lnTo>
                  <a:pt x="2837" y="2572"/>
                </a:lnTo>
                <a:lnTo>
                  <a:pt x="2837" y="2572"/>
                </a:lnTo>
                <a:lnTo>
                  <a:pt x="2835" y="2560"/>
                </a:lnTo>
                <a:lnTo>
                  <a:pt x="2835" y="2560"/>
                </a:lnTo>
                <a:lnTo>
                  <a:pt x="2832" y="2547"/>
                </a:lnTo>
                <a:lnTo>
                  <a:pt x="2832" y="2547"/>
                </a:lnTo>
                <a:lnTo>
                  <a:pt x="2830" y="2535"/>
                </a:lnTo>
                <a:lnTo>
                  <a:pt x="2830" y="2535"/>
                </a:lnTo>
                <a:lnTo>
                  <a:pt x="2827" y="2523"/>
                </a:lnTo>
                <a:lnTo>
                  <a:pt x="2827" y="2523"/>
                </a:lnTo>
                <a:lnTo>
                  <a:pt x="2824" y="2511"/>
                </a:lnTo>
                <a:lnTo>
                  <a:pt x="2824" y="2511"/>
                </a:lnTo>
                <a:lnTo>
                  <a:pt x="2822" y="2498"/>
                </a:lnTo>
                <a:lnTo>
                  <a:pt x="2822" y="2498"/>
                </a:lnTo>
                <a:lnTo>
                  <a:pt x="2819" y="2486"/>
                </a:lnTo>
                <a:lnTo>
                  <a:pt x="2819" y="2486"/>
                </a:lnTo>
                <a:lnTo>
                  <a:pt x="2815" y="2474"/>
                </a:lnTo>
                <a:lnTo>
                  <a:pt x="2815" y="2474"/>
                </a:lnTo>
                <a:lnTo>
                  <a:pt x="2812" y="2462"/>
                </a:lnTo>
                <a:lnTo>
                  <a:pt x="2812" y="2462"/>
                </a:lnTo>
                <a:lnTo>
                  <a:pt x="2809" y="2449"/>
                </a:lnTo>
                <a:lnTo>
                  <a:pt x="2809" y="2449"/>
                </a:lnTo>
                <a:lnTo>
                  <a:pt x="2805" y="2437"/>
                </a:lnTo>
                <a:lnTo>
                  <a:pt x="2805" y="2437"/>
                </a:lnTo>
                <a:lnTo>
                  <a:pt x="2803" y="2425"/>
                </a:lnTo>
                <a:lnTo>
                  <a:pt x="2803" y="2425"/>
                </a:lnTo>
                <a:lnTo>
                  <a:pt x="2798" y="2413"/>
                </a:lnTo>
                <a:lnTo>
                  <a:pt x="2798" y="2413"/>
                </a:lnTo>
                <a:lnTo>
                  <a:pt x="2796" y="2399"/>
                </a:lnTo>
                <a:lnTo>
                  <a:pt x="2796" y="2399"/>
                </a:lnTo>
                <a:lnTo>
                  <a:pt x="2792" y="2387"/>
                </a:lnTo>
                <a:lnTo>
                  <a:pt x="2792" y="2387"/>
                </a:lnTo>
                <a:lnTo>
                  <a:pt x="2788" y="2374"/>
                </a:lnTo>
                <a:lnTo>
                  <a:pt x="2788" y="2374"/>
                </a:lnTo>
                <a:lnTo>
                  <a:pt x="2783" y="2362"/>
                </a:lnTo>
                <a:lnTo>
                  <a:pt x="2783" y="2362"/>
                </a:lnTo>
                <a:lnTo>
                  <a:pt x="2779" y="2350"/>
                </a:lnTo>
                <a:lnTo>
                  <a:pt x="2779" y="2350"/>
                </a:lnTo>
                <a:lnTo>
                  <a:pt x="2775" y="2338"/>
                </a:lnTo>
                <a:lnTo>
                  <a:pt x="2775" y="2338"/>
                </a:lnTo>
                <a:lnTo>
                  <a:pt x="2771" y="2325"/>
                </a:lnTo>
                <a:lnTo>
                  <a:pt x="2771" y="2325"/>
                </a:lnTo>
                <a:lnTo>
                  <a:pt x="2767" y="2313"/>
                </a:lnTo>
                <a:lnTo>
                  <a:pt x="2767" y="2313"/>
                </a:lnTo>
                <a:lnTo>
                  <a:pt x="2763" y="2301"/>
                </a:lnTo>
                <a:lnTo>
                  <a:pt x="2763" y="2301"/>
                </a:lnTo>
                <a:lnTo>
                  <a:pt x="2759" y="2289"/>
                </a:lnTo>
                <a:lnTo>
                  <a:pt x="2759" y="2289"/>
                </a:lnTo>
                <a:lnTo>
                  <a:pt x="2754" y="2276"/>
                </a:lnTo>
                <a:lnTo>
                  <a:pt x="2754" y="2276"/>
                </a:lnTo>
                <a:lnTo>
                  <a:pt x="2749" y="2264"/>
                </a:lnTo>
                <a:lnTo>
                  <a:pt x="2749" y="2264"/>
                </a:lnTo>
                <a:lnTo>
                  <a:pt x="2744" y="2252"/>
                </a:lnTo>
                <a:lnTo>
                  <a:pt x="2744" y="2252"/>
                </a:lnTo>
                <a:lnTo>
                  <a:pt x="2740" y="2240"/>
                </a:lnTo>
                <a:lnTo>
                  <a:pt x="2740" y="2240"/>
                </a:lnTo>
                <a:lnTo>
                  <a:pt x="2734" y="2227"/>
                </a:lnTo>
                <a:lnTo>
                  <a:pt x="2734" y="2227"/>
                </a:lnTo>
                <a:lnTo>
                  <a:pt x="2730" y="2215"/>
                </a:lnTo>
                <a:lnTo>
                  <a:pt x="2730" y="2215"/>
                </a:lnTo>
                <a:lnTo>
                  <a:pt x="2725" y="2203"/>
                </a:lnTo>
                <a:lnTo>
                  <a:pt x="2725" y="2203"/>
                </a:lnTo>
                <a:lnTo>
                  <a:pt x="2719" y="2191"/>
                </a:lnTo>
                <a:lnTo>
                  <a:pt x="2719" y="2191"/>
                </a:lnTo>
                <a:lnTo>
                  <a:pt x="2714" y="2178"/>
                </a:lnTo>
                <a:lnTo>
                  <a:pt x="2714" y="2178"/>
                </a:lnTo>
                <a:lnTo>
                  <a:pt x="2710" y="2166"/>
                </a:lnTo>
                <a:lnTo>
                  <a:pt x="2710" y="2166"/>
                </a:lnTo>
                <a:lnTo>
                  <a:pt x="2705" y="2154"/>
                </a:lnTo>
                <a:lnTo>
                  <a:pt x="2705" y="2154"/>
                </a:lnTo>
                <a:lnTo>
                  <a:pt x="2699" y="2142"/>
                </a:lnTo>
                <a:lnTo>
                  <a:pt x="2699" y="2142"/>
                </a:lnTo>
                <a:lnTo>
                  <a:pt x="2694" y="2129"/>
                </a:lnTo>
                <a:lnTo>
                  <a:pt x="2694" y="2129"/>
                </a:lnTo>
                <a:lnTo>
                  <a:pt x="2688" y="2117"/>
                </a:lnTo>
                <a:lnTo>
                  <a:pt x="2688" y="2117"/>
                </a:lnTo>
                <a:lnTo>
                  <a:pt x="2681" y="2105"/>
                </a:lnTo>
                <a:lnTo>
                  <a:pt x="2681" y="2105"/>
                </a:lnTo>
                <a:lnTo>
                  <a:pt x="2676" y="2093"/>
                </a:lnTo>
                <a:lnTo>
                  <a:pt x="2676" y="2093"/>
                </a:lnTo>
                <a:lnTo>
                  <a:pt x="2670" y="2080"/>
                </a:lnTo>
                <a:lnTo>
                  <a:pt x="2670" y="2080"/>
                </a:lnTo>
                <a:lnTo>
                  <a:pt x="2665" y="2068"/>
                </a:lnTo>
                <a:lnTo>
                  <a:pt x="2665" y="2068"/>
                </a:lnTo>
                <a:lnTo>
                  <a:pt x="2658" y="2057"/>
                </a:lnTo>
                <a:lnTo>
                  <a:pt x="2658" y="2057"/>
                </a:lnTo>
                <a:lnTo>
                  <a:pt x="2653" y="2045"/>
                </a:lnTo>
                <a:lnTo>
                  <a:pt x="2653" y="2045"/>
                </a:lnTo>
                <a:lnTo>
                  <a:pt x="2647" y="2033"/>
                </a:lnTo>
                <a:lnTo>
                  <a:pt x="2647" y="2033"/>
                </a:lnTo>
                <a:lnTo>
                  <a:pt x="2641" y="2020"/>
                </a:lnTo>
                <a:lnTo>
                  <a:pt x="2641" y="2020"/>
                </a:lnTo>
                <a:lnTo>
                  <a:pt x="2635" y="2008"/>
                </a:lnTo>
                <a:lnTo>
                  <a:pt x="2635" y="2008"/>
                </a:lnTo>
                <a:lnTo>
                  <a:pt x="2628" y="1996"/>
                </a:lnTo>
                <a:lnTo>
                  <a:pt x="2628" y="1996"/>
                </a:lnTo>
                <a:lnTo>
                  <a:pt x="2621" y="1984"/>
                </a:lnTo>
                <a:lnTo>
                  <a:pt x="2621" y="1984"/>
                </a:lnTo>
                <a:lnTo>
                  <a:pt x="2616" y="1971"/>
                </a:lnTo>
                <a:lnTo>
                  <a:pt x="2616" y="1971"/>
                </a:lnTo>
                <a:lnTo>
                  <a:pt x="2609" y="1959"/>
                </a:lnTo>
                <a:lnTo>
                  <a:pt x="2609" y="1959"/>
                </a:lnTo>
                <a:lnTo>
                  <a:pt x="2602" y="1947"/>
                </a:lnTo>
                <a:lnTo>
                  <a:pt x="2602" y="1947"/>
                </a:lnTo>
                <a:lnTo>
                  <a:pt x="2596" y="1936"/>
                </a:lnTo>
                <a:lnTo>
                  <a:pt x="2596" y="1936"/>
                </a:lnTo>
                <a:lnTo>
                  <a:pt x="2590" y="1924"/>
                </a:lnTo>
                <a:lnTo>
                  <a:pt x="2590" y="1924"/>
                </a:lnTo>
                <a:lnTo>
                  <a:pt x="2583" y="1912"/>
                </a:lnTo>
                <a:lnTo>
                  <a:pt x="2583" y="1912"/>
                </a:lnTo>
                <a:lnTo>
                  <a:pt x="2577" y="1899"/>
                </a:lnTo>
                <a:lnTo>
                  <a:pt x="2577" y="1899"/>
                </a:lnTo>
                <a:lnTo>
                  <a:pt x="2570" y="1887"/>
                </a:lnTo>
                <a:lnTo>
                  <a:pt x="2570" y="1887"/>
                </a:lnTo>
                <a:lnTo>
                  <a:pt x="2563" y="1875"/>
                </a:lnTo>
                <a:lnTo>
                  <a:pt x="2563" y="1875"/>
                </a:lnTo>
                <a:lnTo>
                  <a:pt x="2556" y="1864"/>
                </a:lnTo>
                <a:lnTo>
                  <a:pt x="2556" y="1864"/>
                </a:lnTo>
                <a:lnTo>
                  <a:pt x="2549" y="1852"/>
                </a:lnTo>
                <a:lnTo>
                  <a:pt x="2549" y="1852"/>
                </a:lnTo>
                <a:lnTo>
                  <a:pt x="2543" y="1839"/>
                </a:lnTo>
                <a:lnTo>
                  <a:pt x="2543" y="1839"/>
                </a:lnTo>
                <a:lnTo>
                  <a:pt x="2534" y="1827"/>
                </a:lnTo>
                <a:lnTo>
                  <a:pt x="2534" y="1827"/>
                </a:lnTo>
                <a:lnTo>
                  <a:pt x="2528" y="1815"/>
                </a:lnTo>
                <a:lnTo>
                  <a:pt x="2528" y="1815"/>
                </a:lnTo>
                <a:lnTo>
                  <a:pt x="2521" y="1804"/>
                </a:lnTo>
                <a:lnTo>
                  <a:pt x="2521" y="1804"/>
                </a:lnTo>
                <a:lnTo>
                  <a:pt x="2514" y="1792"/>
                </a:lnTo>
                <a:lnTo>
                  <a:pt x="2514" y="1792"/>
                </a:lnTo>
                <a:lnTo>
                  <a:pt x="2506" y="1779"/>
                </a:lnTo>
                <a:lnTo>
                  <a:pt x="2506" y="1779"/>
                </a:lnTo>
                <a:lnTo>
                  <a:pt x="2499" y="1767"/>
                </a:lnTo>
                <a:lnTo>
                  <a:pt x="2499" y="1767"/>
                </a:lnTo>
                <a:lnTo>
                  <a:pt x="2492" y="1755"/>
                </a:lnTo>
                <a:lnTo>
                  <a:pt x="2492" y="1755"/>
                </a:lnTo>
                <a:lnTo>
                  <a:pt x="2484" y="1744"/>
                </a:lnTo>
                <a:lnTo>
                  <a:pt x="2484" y="1744"/>
                </a:lnTo>
                <a:lnTo>
                  <a:pt x="2477" y="1732"/>
                </a:lnTo>
                <a:lnTo>
                  <a:pt x="2477" y="1732"/>
                </a:lnTo>
                <a:lnTo>
                  <a:pt x="2470" y="1720"/>
                </a:lnTo>
                <a:lnTo>
                  <a:pt x="2470" y="1720"/>
                </a:lnTo>
                <a:lnTo>
                  <a:pt x="2462" y="1709"/>
                </a:lnTo>
                <a:lnTo>
                  <a:pt x="2462" y="1709"/>
                </a:lnTo>
                <a:lnTo>
                  <a:pt x="2455" y="1696"/>
                </a:lnTo>
                <a:lnTo>
                  <a:pt x="2455" y="1696"/>
                </a:lnTo>
                <a:lnTo>
                  <a:pt x="2447" y="1684"/>
                </a:lnTo>
                <a:lnTo>
                  <a:pt x="2447" y="1684"/>
                </a:lnTo>
                <a:lnTo>
                  <a:pt x="2440" y="1672"/>
                </a:lnTo>
                <a:lnTo>
                  <a:pt x="2440" y="1672"/>
                </a:lnTo>
                <a:lnTo>
                  <a:pt x="2432" y="1661"/>
                </a:lnTo>
                <a:lnTo>
                  <a:pt x="2432" y="1661"/>
                </a:lnTo>
                <a:lnTo>
                  <a:pt x="2424" y="1649"/>
                </a:lnTo>
                <a:lnTo>
                  <a:pt x="2424" y="1649"/>
                </a:lnTo>
                <a:lnTo>
                  <a:pt x="2417" y="1637"/>
                </a:lnTo>
                <a:lnTo>
                  <a:pt x="2417" y="1637"/>
                </a:lnTo>
                <a:lnTo>
                  <a:pt x="2409" y="1626"/>
                </a:lnTo>
                <a:lnTo>
                  <a:pt x="2409" y="1626"/>
                </a:lnTo>
                <a:lnTo>
                  <a:pt x="2401" y="1613"/>
                </a:lnTo>
                <a:lnTo>
                  <a:pt x="2401" y="1613"/>
                </a:lnTo>
                <a:lnTo>
                  <a:pt x="2394" y="1601"/>
                </a:lnTo>
                <a:lnTo>
                  <a:pt x="2394" y="1601"/>
                </a:lnTo>
                <a:lnTo>
                  <a:pt x="2386" y="1590"/>
                </a:lnTo>
                <a:lnTo>
                  <a:pt x="2386" y="1590"/>
                </a:lnTo>
                <a:lnTo>
                  <a:pt x="2378" y="1578"/>
                </a:lnTo>
                <a:lnTo>
                  <a:pt x="2378" y="1578"/>
                </a:lnTo>
                <a:lnTo>
                  <a:pt x="2371" y="1567"/>
                </a:lnTo>
                <a:lnTo>
                  <a:pt x="2371" y="1567"/>
                </a:lnTo>
                <a:lnTo>
                  <a:pt x="2363" y="1555"/>
                </a:lnTo>
                <a:lnTo>
                  <a:pt x="2363" y="1555"/>
                </a:lnTo>
                <a:lnTo>
                  <a:pt x="2355" y="1543"/>
                </a:lnTo>
                <a:lnTo>
                  <a:pt x="2355" y="1543"/>
                </a:lnTo>
                <a:lnTo>
                  <a:pt x="2347" y="1532"/>
                </a:lnTo>
                <a:lnTo>
                  <a:pt x="2347" y="1532"/>
                </a:lnTo>
                <a:lnTo>
                  <a:pt x="2338" y="1519"/>
                </a:lnTo>
                <a:lnTo>
                  <a:pt x="2338" y="1519"/>
                </a:lnTo>
                <a:lnTo>
                  <a:pt x="2332" y="1509"/>
                </a:lnTo>
                <a:lnTo>
                  <a:pt x="2332" y="1509"/>
                </a:lnTo>
                <a:lnTo>
                  <a:pt x="2323" y="1496"/>
                </a:lnTo>
                <a:lnTo>
                  <a:pt x="2323" y="1496"/>
                </a:lnTo>
                <a:lnTo>
                  <a:pt x="2315" y="1485"/>
                </a:lnTo>
                <a:lnTo>
                  <a:pt x="2315" y="1485"/>
                </a:lnTo>
                <a:lnTo>
                  <a:pt x="2307" y="1473"/>
                </a:lnTo>
                <a:lnTo>
                  <a:pt x="2307" y="1473"/>
                </a:lnTo>
                <a:lnTo>
                  <a:pt x="2299" y="1462"/>
                </a:lnTo>
                <a:lnTo>
                  <a:pt x="2299" y="1462"/>
                </a:lnTo>
                <a:lnTo>
                  <a:pt x="2291" y="1450"/>
                </a:lnTo>
                <a:lnTo>
                  <a:pt x="2291" y="1450"/>
                </a:lnTo>
                <a:lnTo>
                  <a:pt x="2283" y="1439"/>
                </a:lnTo>
                <a:lnTo>
                  <a:pt x="2283" y="1439"/>
                </a:lnTo>
                <a:lnTo>
                  <a:pt x="2274" y="1427"/>
                </a:lnTo>
                <a:lnTo>
                  <a:pt x="2274" y="1427"/>
                </a:lnTo>
                <a:lnTo>
                  <a:pt x="2266" y="1416"/>
                </a:lnTo>
                <a:lnTo>
                  <a:pt x="2266" y="1416"/>
                </a:lnTo>
                <a:lnTo>
                  <a:pt x="2258" y="1404"/>
                </a:lnTo>
                <a:lnTo>
                  <a:pt x="2258" y="1404"/>
                </a:lnTo>
                <a:lnTo>
                  <a:pt x="2250" y="1393"/>
                </a:lnTo>
                <a:lnTo>
                  <a:pt x="2250" y="1393"/>
                </a:lnTo>
                <a:lnTo>
                  <a:pt x="2242" y="1381"/>
                </a:lnTo>
                <a:lnTo>
                  <a:pt x="2242" y="1381"/>
                </a:lnTo>
                <a:lnTo>
                  <a:pt x="2234" y="1370"/>
                </a:lnTo>
                <a:lnTo>
                  <a:pt x="2234" y="1370"/>
                </a:lnTo>
                <a:lnTo>
                  <a:pt x="2225" y="1357"/>
                </a:lnTo>
                <a:lnTo>
                  <a:pt x="2225" y="1357"/>
                </a:lnTo>
                <a:lnTo>
                  <a:pt x="2217" y="1347"/>
                </a:lnTo>
                <a:lnTo>
                  <a:pt x="2217" y="1347"/>
                </a:lnTo>
                <a:lnTo>
                  <a:pt x="2209" y="1336"/>
                </a:lnTo>
                <a:lnTo>
                  <a:pt x="2209" y="1336"/>
                </a:lnTo>
                <a:lnTo>
                  <a:pt x="2201" y="1323"/>
                </a:lnTo>
                <a:lnTo>
                  <a:pt x="2201" y="1323"/>
                </a:lnTo>
                <a:lnTo>
                  <a:pt x="2193" y="1312"/>
                </a:lnTo>
                <a:lnTo>
                  <a:pt x="2193" y="1312"/>
                </a:lnTo>
                <a:lnTo>
                  <a:pt x="2185" y="1300"/>
                </a:lnTo>
                <a:lnTo>
                  <a:pt x="2185" y="1300"/>
                </a:lnTo>
                <a:lnTo>
                  <a:pt x="2176" y="1289"/>
                </a:lnTo>
                <a:lnTo>
                  <a:pt x="2176" y="1289"/>
                </a:lnTo>
                <a:lnTo>
                  <a:pt x="2168" y="1278"/>
                </a:lnTo>
                <a:lnTo>
                  <a:pt x="2168" y="1278"/>
                </a:lnTo>
                <a:lnTo>
                  <a:pt x="2160" y="1266"/>
                </a:lnTo>
                <a:lnTo>
                  <a:pt x="2160" y="1266"/>
                </a:lnTo>
                <a:lnTo>
                  <a:pt x="2152" y="1255"/>
                </a:lnTo>
                <a:lnTo>
                  <a:pt x="2152" y="1255"/>
                </a:lnTo>
                <a:lnTo>
                  <a:pt x="2144" y="1244"/>
                </a:lnTo>
                <a:lnTo>
                  <a:pt x="2144" y="1244"/>
                </a:lnTo>
                <a:lnTo>
                  <a:pt x="2136" y="1234"/>
                </a:lnTo>
                <a:lnTo>
                  <a:pt x="2136" y="1234"/>
                </a:lnTo>
                <a:lnTo>
                  <a:pt x="2127" y="1221"/>
                </a:lnTo>
                <a:lnTo>
                  <a:pt x="2127" y="1221"/>
                </a:lnTo>
                <a:lnTo>
                  <a:pt x="2119" y="1210"/>
                </a:lnTo>
                <a:lnTo>
                  <a:pt x="2119" y="1210"/>
                </a:lnTo>
                <a:lnTo>
                  <a:pt x="2111" y="1199"/>
                </a:lnTo>
                <a:lnTo>
                  <a:pt x="2111" y="1199"/>
                </a:lnTo>
                <a:lnTo>
                  <a:pt x="2103" y="1189"/>
                </a:lnTo>
                <a:lnTo>
                  <a:pt x="2103" y="1189"/>
                </a:lnTo>
                <a:lnTo>
                  <a:pt x="2095" y="1176"/>
                </a:lnTo>
                <a:lnTo>
                  <a:pt x="2095" y="1176"/>
                </a:lnTo>
                <a:lnTo>
                  <a:pt x="2087" y="1165"/>
                </a:lnTo>
                <a:lnTo>
                  <a:pt x="2087" y="1165"/>
                </a:lnTo>
                <a:lnTo>
                  <a:pt x="2078" y="1155"/>
                </a:lnTo>
                <a:lnTo>
                  <a:pt x="2078" y="1155"/>
                </a:lnTo>
                <a:lnTo>
                  <a:pt x="2070" y="1144"/>
                </a:lnTo>
                <a:lnTo>
                  <a:pt x="2070" y="1144"/>
                </a:lnTo>
                <a:lnTo>
                  <a:pt x="2063" y="1133"/>
                </a:lnTo>
                <a:lnTo>
                  <a:pt x="2063" y="1133"/>
                </a:lnTo>
                <a:lnTo>
                  <a:pt x="2055" y="1121"/>
                </a:lnTo>
                <a:lnTo>
                  <a:pt x="2055" y="1121"/>
                </a:lnTo>
                <a:lnTo>
                  <a:pt x="2047" y="1110"/>
                </a:lnTo>
                <a:lnTo>
                  <a:pt x="2047" y="1110"/>
                </a:lnTo>
                <a:lnTo>
                  <a:pt x="2039" y="1099"/>
                </a:lnTo>
                <a:lnTo>
                  <a:pt x="2039" y="1099"/>
                </a:lnTo>
                <a:lnTo>
                  <a:pt x="2031" y="1088"/>
                </a:lnTo>
                <a:lnTo>
                  <a:pt x="2031" y="1088"/>
                </a:lnTo>
                <a:lnTo>
                  <a:pt x="2023" y="1077"/>
                </a:lnTo>
                <a:lnTo>
                  <a:pt x="2023" y="1077"/>
                </a:lnTo>
                <a:lnTo>
                  <a:pt x="2014" y="1066"/>
                </a:lnTo>
                <a:lnTo>
                  <a:pt x="2014" y="1066"/>
                </a:lnTo>
                <a:lnTo>
                  <a:pt x="2006" y="1055"/>
                </a:lnTo>
                <a:lnTo>
                  <a:pt x="2006" y="1055"/>
                </a:lnTo>
                <a:lnTo>
                  <a:pt x="1998" y="1044"/>
                </a:lnTo>
                <a:lnTo>
                  <a:pt x="1998" y="1044"/>
                </a:lnTo>
                <a:lnTo>
                  <a:pt x="1990" y="1033"/>
                </a:lnTo>
                <a:lnTo>
                  <a:pt x="1990" y="1033"/>
                </a:lnTo>
                <a:lnTo>
                  <a:pt x="1982" y="1022"/>
                </a:lnTo>
                <a:lnTo>
                  <a:pt x="1982" y="1022"/>
                </a:lnTo>
                <a:lnTo>
                  <a:pt x="1975" y="1012"/>
                </a:lnTo>
                <a:lnTo>
                  <a:pt x="1975" y="1012"/>
                </a:lnTo>
                <a:lnTo>
                  <a:pt x="1967" y="1001"/>
                </a:lnTo>
                <a:lnTo>
                  <a:pt x="1967" y="1001"/>
                </a:lnTo>
                <a:lnTo>
                  <a:pt x="1959" y="990"/>
                </a:lnTo>
                <a:lnTo>
                  <a:pt x="1959" y="990"/>
                </a:lnTo>
                <a:lnTo>
                  <a:pt x="1950" y="979"/>
                </a:lnTo>
                <a:lnTo>
                  <a:pt x="1950" y="979"/>
                </a:lnTo>
                <a:lnTo>
                  <a:pt x="1944" y="968"/>
                </a:lnTo>
                <a:lnTo>
                  <a:pt x="1944" y="968"/>
                </a:lnTo>
                <a:lnTo>
                  <a:pt x="1935" y="957"/>
                </a:lnTo>
                <a:lnTo>
                  <a:pt x="1935" y="957"/>
                </a:lnTo>
                <a:lnTo>
                  <a:pt x="1927" y="946"/>
                </a:lnTo>
                <a:lnTo>
                  <a:pt x="1927" y="946"/>
                </a:lnTo>
                <a:lnTo>
                  <a:pt x="1919" y="935"/>
                </a:lnTo>
                <a:lnTo>
                  <a:pt x="1919" y="935"/>
                </a:lnTo>
                <a:lnTo>
                  <a:pt x="1912" y="924"/>
                </a:lnTo>
                <a:lnTo>
                  <a:pt x="1912" y="924"/>
                </a:lnTo>
                <a:lnTo>
                  <a:pt x="1904" y="914"/>
                </a:lnTo>
                <a:lnTo>
                  <a:pt x="1904" y="914"/>
                </a:lnTo>
                <a:lnTo>
                  <a:pt x="1896" y="903"/>
                </a:lnTo>
                <a:lnTo>
                  <a:pt x="1896" y="903"/>
                </a:lnTo>
                <a:lnTo>
                  <a:pt x="1889" y="892"/>
                </a:lnTo>
                <a:lnTo>
                  <a:pt x="1889" y="892"/>
                </a:lnTo>
                <a:lnTo>
                  <a:pt x="1881" y="882"/>
                </a:lnTo>
                <a:lnTo>
                  <a:pt x="1881" y="882"/>
                </a:lnTo>
                <a:lnTo>
                  <a:pt x="1874" y="871"/>
                </a:lnTo>
                <a:lnTo>
                  <a:pt x="1874" y="871"/>
                </a:lnTo>
                <a:lnTo>
                  <a:pt x="1866" y="860"/>
                </a:lnTo>
                <a:lnTo>
                  <a:pt x="1866" y="860"/>
                </a:lnTo>
                <a:lnTo>
                  <a:pt x="1859" y="850"/>
                </a:lnTo>
                <a:lnTo>
                  <a:pt x="1859" y="850"/>
                </a:lnTo>
                <a:lnTo>
                  <a:pt x="1851" y="839"/>
                </a:lnTo>
                <a:lnTo>
                  <a:pt x="1851" y="839"/>
                </a:lnTo>
                <a:lnTo>
                  <a:pt x="1844" y="829"/>
                </a:lnTo>
                <a:lnTo>
                  <a:pt x="1844" y="829"/>
                </a:lnTo>
                <a:lnTo>
                  <a:pt x="1836" y="818"/>
                </a:lnTo>
                <a:lnTo>
                  <a:pt x="1836" y="818"/>
                </a:lnTo>
                <a:lnTo>
                  <a:pt x="1829" y="807"/>
                </a:lnTo>
                <a:lnTo>
                  <a:pt x="1829" y="807"/>
                </a:lnTo>
                <a:lnTo>
                  <a:pt x="1822" y="798"/>
                </a:lnTo>
                <a:lnTo>
                  <a:pt x="1822" y="798"/>
                </a:lnTo>
                <a:lnTo>
                  <a:pt x="1814" y="787"/>
                </a:lnTo>
                <a:lnTo>
                  <a:pt x="1814" y="787"/>
                </a:lnTo>
                <a:lnTo>
                  <a:pt x="1807" y="776"/>
                </a:lnTo>
                <a:lnTo>
                  <a:pt x="1807" y="776"/>
                </a:lnTo>
                <a:lnTo>
                  <a:pt x="1801" y="767"/>
                </a:lnTo>
                <a:lnTo>
                  <a:pt x="1801" y="767"/>
                </a:lnTo>
                <a:lnTo>
                  <a:pt x="1794" y="756"/>
                </a:lnTo>
                <a:lnTo>
                  <a:pt x="1794" y="756"/>
                </a:lnTo>
                <a:lnTo>
                  <a:pt x="1786" y="745"/>
                </a:lnTo>
                <a:lnTo>
                  <a:pt x="1786" y="745"/>
                </a:lnTo>
                <a:lnTo>
                  <a:pt x="1779" y="735"/>
                </a:lnTo>
                <a:lnTo>
                  <a:pt x="1779" y="735"/>
                </a:lnTo>
                <a:lnTo>
                  <a:pt x="1772" y="724"/>
                </a:lnTo>
                <a:lnTo>
                  <a:pt x="1772" y="724"/>
                </a:lnTo>
                <a:lnTo>
                  <a:pt x="1765" y="713"/>
                </a:lnTo>
                <a:lnTo>
                  <a:pt x="1765" y="713"/>
                </a:lnTo>
                <a:lnTo>
                  <a:pt x="1758" y="704"/>
                </a:lnTo>
                <a:lnTo>
                  <a:pt x="1758" y="704"/>
                </a:lnTo>
                <a:lnTo>
                  <a:pt x="1752" y="693"/>
                </a:lnTo>
                <a:lnTo>
                  <a:pt x="1752" y="693"/>
                </a:lnTo>
                <a:lnTo>
                  <a:pt x="1745" y="683"/>
                </a:lnTo>
                <a:lnTo>
                  <a:pt x="1745" y="683"/>
                </a:lnTo>
                <a:lnTo>
                  <a:pt x="1738" y="673"/>
                </a:lnTo>
                <a:lnTo>
                  <a:pt x="1738" y="673"/>
                </a:lnTo>
                <a:lnTo>
                  <a:pt x="1731" y="663"/>
                </a:lnTo>
                <a:lnTo>
                  <a:pt x="1731" y="663"/>
                </a:lnTo>
                <a:lnTo>
                  <a:pt x="1724" y="652"/>
                </a:lnTo>
                <a:lnTo>
                  <a:pt x="1724" y="652"/>
                </a:lnTo>
                <a:lnTo>
                  <a:pt x="1719" y="643"/>
                </a:lnTo>
                <a:lnTo>
                  <a:pt x="1719" y="643"/>
                </a:lnTo>
                <a:lnTo>
                  <a:pt x="1712" y="633"/>
                </a:lnTo>
                <a:lnTo>
                  <a:pt x="1712" y="633"/>
                </a:lnTo>
                <a:lnTo>
                  <a:pt x="1705" y="622"/>
                </a:lnTo>
                <a:lnTo>
                  <a:pt x="1705" y="622"/>
                </a:lnTo>
                <a:lnTo>
                  <a:pt x="1699" y="613"/>
                </a:lnTo>
                <a:lnTo>
                  <a:pt x="1699" y="613"/>
                </a:lnTo>
                <a:lnTo>
                  <a:pt x="1693" y="602"/>
                </a:lnTo>
                <a:lnTo>
                  <a:pt x="1693" y="602"/>
                </a:lnTo>
                <a:lnTo>
                  <a:pt x="1686" y="592"/>
                </a:lnTo>
                <a:lnTo>
                  <a:pt x="1686" y="592"/>
                </a:lnTo>
                <a:lnTo>
                  <a:pt x="1681" y="583"/>
                </a:lnTo>
                <a:lnTo>
                  <a:pt x="1681" y="583"/>
                </a:lnTo>
                <a:lnTo>
                  <a:pt x="1674" y="572"/>
                </a:lnTo>
                <a:lnTo>
                  <a:pt x="1674" y="572"/>
                </a:lnTo>
                <a:lnTo>
                  <a:pt x="1669" y="562"/>
                </a:lnTo>
                <a:lnTo>
                  <a:pt x="1669" y="562"/>
                </a:lnTo>
                <a:lnTo>
                  <a:pt x="1662" y="553"/>
                </a:lnTo>
                <a:lnTo>
                  <a:pt x="1662" y="553"/>
                </a:lnTo>
                <a:lnTo>
                  <a:pt x="1656" y="543"/>
                </a:lnTo>
                <a:lnTo>
                  <a:pt x="1656" y="543"/>
                </a:lnTo>
                <a:lnTo>
                  <a:pt x="1651" y="532"/>
                </a:lnTo>
                <a:lnTo>
                  <a:pt x="1651" y="532"/>
                </a:lnTo>
                <a:lnTo>
                  <a:pt x="1644" y="523"/>
                </a:lnTo>
                <a:lnTo>
                  <a:pt x="1644" y="523"/>
                </a:lnTo>
                <a:lnTo>
                  <a:pt x="1639" y="513"/>
                </a:lnTo>
                <a:lnTo>
                  <a:pt x="1639" y="513"/>
                </a:lnTo>
                <a:lnTo>
                  <a:pt x="1633" y="504"/>
                </a:lnTo>
                <a:lnTo>
                  <a:pt x="1633" y="504"/>
                </a:lnTo>
                <a:lnTo>
                  <a:pt x="1628" y="494"/>
                </a:lnTo>
                <a:lnTo>
                  <a:pt x="1628" y="494"/>
                </a:lnTo>
                <a:lnTo>
                  <a:pt x="1622" y="483"/>
                </a:lnTo>
                <a:lnTo>
                  <a:pt x="1622" y="483"/>
                </a:lnTo>
                <a:lnTo>
                  <a:pt x="1617" y="474"/>
                </a:lnTo>
                <a:lnTo>
                  <a:pt x="1617" y="474"/>
                </a:lnTo>
                <a:lnTo>
                  <a:pt x="1611" y="464"/>
                </a:lnTo>
                <a:lnTo>
                  <a:pt x="1611" y="464"/>
                </a:lnTo>
                <a:lnTo>
                  <a:pt x="1606" y="455"/>
                </a:lnTo>
                <a:lnTo>
                  <a:pt x="1606" y="455"/>
                </a:lnTo>
                <a:lnTo>
                  <a:pt x="1601" y="445"/>
                </a:lnTo>
                <a:lnTo>
                  <a:pt x="1601" y="445"/>
                </a:lnTo>
                <a:lnTo>
                  <a:pt x="1596" y="436"/>
                </a:lnTo>
                <a:lnTo>
                  <a:pt x="1596" y="436"/>
                </a:lnTo>
                <a:lnTo>
                  <a:pt x="1591" y="426"/>
                </a:lnTo>
                <a:lnTo>
                  <a:pt x="1591" y="426"/>
                </a:lnTo>
                <a:lnTo>
                  <a:pt x="1586" y="417"/>
                </a:lnTo>
                <a:lnTo>
                  <a:pt x="1586" y="417"/>
                </a:lnTo>
                <a:lnTo>
                  <a:pt x="1581" y="407"/>
                </a:lnTo>
                <a:lnTo>
                  <a:pt x="1581" y="407"/>
                </a:lnTo>
                <a:lnTo>
                  <a:pt x="1576" y="398"/>
                </a:lnTo>
                <a:lnTo>
                  <a:pt x="1576" y="398"/>
                </a:lnTo>
                <a:lnTo>
                  <a:pt x="1572" y="388"/>
                </a:lnTo>
                <a:lnTo>
                  <a:pt x="1572" y="388"/>
                </a:lnTo>
                <a:lnTo>
                  <a:pt x="1566" y="378"/>
                </a:lnTo>
                <a:lnTo>
                  <a:pt x="1566" y="378"/>
                </a:lnTo>
                <a:lnTo>
                  <a:pt x="1562" y="369"/>
                </a:lnTo>
                <a:lnTo>
                  <a:pt x="1562" y="369"/>
                </a:lnTo>
                <a:lnTo>
                  <a:pt x="1558" y="359"/>
                </a:lnTo>
                <a:lnTo>
                  <a:pt x="1558" y="359"/>
                </a:lnTo>
                <a:lnTo>
                  <a:pt x="1554" y="350"/>
                </a:lnTo>
                <a:lnTo>
                  <a:pt x="1554" y="350"/>
                </a:lnTo>
                <a:lnTo>
                  <a:pt x="1549" y="342"/>
                </a:lnTo>
                <a:lnTo>
                  <a:pt x="1549" y="342"/>
                </a:lnTo>
                <a:lnTo>
                  <a:pt x="1545" y="332"/>
                </a:lnTo>
                <a:lnTo>
                  <a:pt x="1545" y="332"/>
                </a:lnTo>
                <a:lnTo>
                  <a:pt x="1541" y="323"/>
                </a:lnTo>
                <a:lnTo>
                  <a:pt x="1541" y="323"/>
                </a:lnTo>
                <a:lnTo>
                  <a:pt x="1537" y="313"/>
                </a:lnTo>
                <a:lnTo>
                  <a:pt x="1537" y="313"/>
                </a:lnTo>
                <a:lnTo>
                  <a:pt x="1534" y="304"/>
                </a:lnTo>
                <a:lnTo>
                  <a:pt x="1534" y="304"/>
                </a:lnTo>
                <a:lnTo>
                  <a:pt x="1530" y="295"/>
                </a:lnTo>
                <a:lnTo>
                  <a:pt x="1530" y="295"/>
                </a:lnTo>
                <a:lnTo>
                  <a:pt x="1526" y="286"/>
                </a:lnTo>
                <a:lnTo>
                  <a:pt x="1526" y="286"/>
                </a:lnTo>
                <a:lnTo>
                  <a:pt x="1522" y="276"/>
                </a:lnTo>
                <a:lnTo>
                  <a:pt x="1522" y="276"/>
                </a:lnTo>
                <a:lnTo>
                  <a:pt x="1519" y="268"/>
                </a:lnTo>
                <a:lnTo>
                  <a:pt x="1519" y="268"/>
                </a:lnTo>
                <a:lnTo>
                  <a:pt x="1515" y="259"/>
                </a:lnTo>
                <a:lnTo>
                  <a:pt x="1515" y="259"/>
                </a:lnTo>
                <a:lnTo>
                  <a:pt x="1512" y="249"/>
                </a:lnTo>
                <a:lnTo>
                  <a:pt x="1512" y="249"/>
                </a:lnTo>
                <a:lnTo>
                  <a:pt x="1508" y="241"/>
                </a:lnTo>
                <a:lnTo>
                  <a:pt x="1508" y="241"/>
                </a:lnTo>
                <a:lnTo>
                  <a:pt x="1505" y="231"/>
                </a:lnTo>
                <a:lnTo>
                  <a:pt x="1505" y="231"/>
                </a:lnTo>
                <a:lnTo>
                  <a:pt x="1503" y="223"/>
                </a:lnTo>
                <a:lnTo>
                  <a:pt x="1503" y="223"/>
                </a:lnTo>
                <a:lnTo>
                  <a:pt x="1500" y="214"/>
                </a:lnTo>
                <a:lnTo>
                  <a:pt x="1500" y="214"/>
                </a:lnTo>
                <a:lnTo>
                  <a:pt x="1497" y="206"/>
                </a:lnTo>
                <a:lnTo>
                  <a:pt x="1497" y="206"/>
                </a:lnTo>
                <a:lnTo>
                  <a:pt x="1494" y="196"/>
                </a:lnTo>
                <a:lnTo>
                  <a:pt x="1494" y="196"/>
                </a:lnTo>
                <a:lnTo>
                  <a:pt x="1492" y="188"/>
                </a:lnTo>
                <a:lnTo>
                  <a:pt x="1492" y="188"/>
                </a:lnTo>
                <a:lnTo>
                  <a:pt x="1489" y="178"/>
                </a:lnTo>
                <a:lnTo>
                  <a:pt x="1489" y="178"/>
                </a:lnTo>
                <a:lnTo>
                  <a:pt x="1486" y="170"/>
                </a:lnTo>
                <a:lnTo>
                  <a:pt x="1486" y="170"/>
                </a:lnTo>
                <a:lnTo>
                  <a:pt x="1483" y="161"/>
                </a:lnTo>
                <a:lnTo>
                  <a:pt x="1483" y="161"/>
                </a:lnTo>
                <a:lnTo>
                  <a:pt x="1482" y="152"/>
                </a:lnTo>
                <a:lnTo>
                  <a:pt x="1482" y="152"/>
                </a:lnTo>
                <a:lnTo>
                  <a:pt x="1479" y="144"/>
                </a:lnTo>
                <a:lnTo>
                  <a:pt x="1479" y="144"/>
                </a:lnTo>
                <a:lnTo>
                  <a:pt x="1478" y="135"/>
                </a:lnTo>
                <a:lnTo>
                  <a:pt x="1478" y="135"/>
                </a:lnTo>
                <a:lnTo>
                  <a:pt x="1475" y="127"/>
                </a:lnTo>
                <a:lnTo>
                  <a:pt x="1475" y="127"/>
                </a:lnTo>
                <a:lnTo>
                  <a:pt x="1474" y="118"/>
                </a:lnTo>
                <a:lnTo>
                  <a:pt x="1474" y="118"/>
                </a:lnTo>
                <a:lnTo>
                  <a:pt x="1473" y="109"/>
                </a:lnTo>
                <a:lnTo>
                  <a:pt x="1473" y="109"/>
                </a:lnTo>
                <a:lnTo>
                  <a:pt x="1471" y="101"/>
                </a:lnTo>
                <a:lnTo>
                  <a:pt x="1471" y="101"/>
                </a:lnTo>
                <a:lnTo>
                  <a:pt x="1470" y="93"/>
                </a:lnTo>
                <a:lnTo>
                  <a:pt x="1470" y="93"/>
                </a:lnTo>
                <a:lnTo>
                  <a:pt x="1468" y="84"/>
                </a:lnTo>
                <a:lnTo>
                  <a:pt x="1468" y="84"/>
                </a:lnTo>
                <a:lnTo>
                  <a:pt x="1467" y="76"/>
                </a:lnTo>
                <a:lnTo>
                  <a:pt x="1467" y="76"/>
                </a:lnTo>
                <a:lnTo>
                  <a:pt x="1466" y="67"/>
                </a:lnTo>
                <a:lnTo>
                  <a:pt x="1466" y="67"/>
                </a:lnTo>
                <a:lnTo>
                  <a:pt x="1464" y="59"/>
                </a:lnTo>
                <a:lnTo>
                  <a:pt x="1464" y="59"/>
                </a:lnTo>
                <a:lnTo>
                  <a:pt x="1464" y="50"/>
                </a:lnTo>
                <a:lnTo>
                  <a:pt x="1464" y="50"/>
                </a:lnTo>
                <a:lnTo>
                  <a:pt x="1463" y="42"/>
                </a:lnTo>
                <a:lnTo>
                  <a:pt x="1463" y="42"/>
                </a:lnTo>
                <a:lnTo>
                  <a:pt x="1463" y="34"/>
                </a:lnTo>
                <a:lnTo>
                  <a:pt x="1463" y="34"/>
                </a:lnTo>
                <a:lnTo>
                  <a:pt x="1462" y="26"/>
                </a:lnTo>
                <a:lnTo>
                  <a:pt x="1462" y="26"/>
                </a:lnTo>
                <a:lnTo>
                  <a:pt x="1462" y="18"/>
                </a:lnTo>
                <a:lnTo>
                  <a:pt x="1462" y="18"/>
                </a:lnTo>
                <a:lnTo>
                  <a:pt x="1462" y="10"/>
                </a:lnTo>
                <a:lnTo>
                  <a:pt x="1462" y="10"/>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2"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60"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9"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8"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6"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5"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4"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2"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51"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9"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8"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7"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5"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4"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3"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1"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40"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9"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1"/>
                </a:lnTo>
                <a:lnTo>
                  <a:pt x="1437" y="0"/>
                </a:lnTo>
                <a:lnTo>
                  <a:pt x="1437" y="0"/>
                </a:lnTo>
                <a:lnTo>
                  <a:pt x="1437" y="0"/>
                </a:lnTo>
                <a:lnTo>
                  <a:pt x="1437" y="0"/>
                </a:lnTo>
                <a:lnTo>
                  <a:pt x="1437" y="0"/>
                </a:lnTo>
                <a:lnTo>
                  <a:pt x="1437"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6"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4"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3"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2"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30"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9"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8"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6"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5"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4"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0"/>
                </a:lnTo>
                <a:lnTo>
                  <a:pt x="1422" y="1"/>
                </a:lnTo>
                <a:lnTo>
                  <a:pt x="1422" y="1"/>
                </a:lnTo>
                <a:lnTo>
                  <a:pt x="1422" y="1"/>
                </a:lnTo>
                <a:lnTo>
                  <a:pt x="1422"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21"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9"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8"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7"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5"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4"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3"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1"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10"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9"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7"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6"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4"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3"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2"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400"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9"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8" y="1"/>
                </a:lnTo>
                <a:lnTo>
                  <a:pt x="1396" y="1"/>
                </a:lnTo>
                <a:lnTo>
                  <a:pt x="1396" y="1"/>
                </a:lnTo>
                <a:lnTo>
                  <a:pt x="1396" y="1"/>
                </a:lnTo>
                <a:lnTo>
                  <a:pt x="1396" y="1"/>
                </a:lnTo>
                <a:lnTo>
                  <a:pt x="1396" y="10"/>
                </a:lnTo>
                <a:lnTo>
                  <a:pt x="1396" y="10"/>
                </a:lnTo>
                <a:lnTo>
                  <a:pt x="1396" y="18"/>
                </a:lnTo>
                <a:lnTo>
                  <a:pt x="1396" y="18"/>
                </a:lnTo>
                <a:lnTo>
                  <a:pt x="1396" y="26"/>
                </a:lnTo>
                <a:lnTo>
                  <a:pt x="1396" y="26"/>
                </a:lnTo>
                <a:lnTo>
                  <a:pt x="1396" y="34"/>
                </a:lnTo>
                <a:lnTo>
                  <a:pt x="1396" y="34"/>
                </a:lnTo>
                <a:lnTo>
                  <a:pt x="1395" y="42"/>
                </a:lnTo>
                <a:lnTo>
                  <a:pt x="1395" y="42"/>
                </a:lnTo>
                <a:lnTo>
                  <a:pt x="1395" y="50"/>
                </a:lnTo>
                <a:lnTo>
                  <a:pt x="1395" y="50"/>
                </a:lnTo>
                <a:lnTo>
                  <a:pt x="1394" y="59"/>
                </a:lnTo>
                <a:lnTo>
                  <a:pt x="1394" y="59"/>
                </a:lnTo>
                <a:lnTo>
                  <a:pt x="1392" y="67"/>
                </a:lnTo>
                <a:lnTo>
                  <a:pt x="1392" y="67"/>
                </a:lnTo>
                <a:lnTo>
                  <a:pt x="1392" y="76"/>
                </a:lnTo>
                <a:lnTo>
                  <a:pt x="1392" y="76"/>
                </a:lnTo>
                <a:lnTo>
                  <a:pt x="1391" y="84"/>
                </a:lnTo>
                <a:lnTo>
                  <a:pt x="1391" y="84"/>
                </a:lnTo>
                <a:lnTo>
                  <a:pt x="1390" y="93"/>
                </a:lnTo>
                <a:lnTo>
                  <a:pt x="1390" y="93"/>
                </a:lnTo>
                <a:lnTo>
                  <a:pt x="1388" y="101"/>
                </a:lnTo>
                <a:lnTo>
                  <a:pt x="1388" y="101"/>
                </a:lnTo>
                <a:lnTo>
                  <a:pt x="1387" y="109"/>
                </a:lnTo>
                <a:lnTo>
                  <a:pt x="1387" y="109"/>
                </a:lnTo>
                <a:lnTo>
                  <a:pt x="1384" y="118"/>
                </a:lnTo>
                <a:lnTo>
                  <a:pt x="1384" y="118"/>
                </a:lnTo>
                <a:lnTo>
                  <a:pt x="1383" y="127"/>
                </a:lnTo>
                <a:lnTo>
                  <a:pt x="1383" y="127"/>
                </a:lnTo>
                <a:lnTo>
                  <a:pt x="1381" y="135"/>
                </a:lnTo>
                <a:lnTo>
                  <a:pt x="1381" y="135"/>
                </a:lnTo>
                <a:lnTo>
                  <a:pt x="1379" y="144"/>
                </a:lnTo>
                <a:lnTo>
                  <a:pt x="1379" y="144"/>
                </a:lnTo>
                <a:lnTo>
                  <a:pt x="1377" y="152"/>
                </a:lnTo>
                <a:lnTo>
                  <a:pt x="1377" y="152"/>
                </a:lnTo>
                <a:lnTo>
                  <a:pt x="1375" y="161"/>
                </a:lnTo>
                <a:lnTo>
                  <a:pt x="1375" y="161"/>
                </a:lnTo>
                <a:lnTo>
                  <a:pt x="1372" y="170"/>
                </a:lnTo>
                <a:lnTo>
                  <a:pt x="1372" y="170"/>
                </a:lnTo>
                <a:lnTo>
                  <a:pt x="1370" y="178"/>
                </a:lnTo>
                <a:lnTo>
                  <a:pt x="1370" y="178"/>
                </a:lnTo>
                <a:lnTo>
                  <a:pt x="1368" y="188"/>
                </a:lnTo>
                <a:lnTo>
                  <a:pt x="1368" y="188"/>
                </a:lnTo>
                <a:lnTo>
                  <a:pt x="1365" y="196"/>
                </a:lnTo>
                <a:lnTo>
                  <a:pt x="1365" y="196"/>
                </a:lnTo>
                <a:lnTo>
                  <a:pt x="1362" y="206"/>
                </a:lnTo>
                <a:lnTo>
                  <a:pt x="1362" y="206"/>
                </a:lnTo>
                <a:lnTo>
                  <a:pt x="1360" y="214"/>
                </a:lnTo>
                <a:lnTo>
                  <a:pt x="1360" y="214"/>
                </a:lnTo>
                <a:lnTo>
                  <a:pt x="1357" y="223"/>
                </a:lnTo>
                <a:lnTo>
                  <a:pt x="1357" y="223"/>
                </a:lnTo>
                <a:lnTo>
                  <a:pt x="1353" y="231"/>
                </a:lnTo>
                <a:lnTo>
                  <a:pt x="1353" y="231"/>
                </a:lnTo>
                <a:lnTo>
                  <a:pt x="1350" y="241"/>
                </a:lnTo>
                <a:lnTo>
                  <a:pt x="1350" y="241"/>
                </a:lnTo>
                <a:lnTo>
                  <a:pt x="1347" y="249"/>
                </a:lnTo>
                <a:lnTo>
                  <a:pt x="1347" y="249"/>
                </a:lnTo>
                <a:lnTo>
                  <a:pt x="1343" y="259"/>
                </a:lnTo>
                <a:lnTo>
                  <a:pt x="1343" y="259"/>
                </a:lnTo>
                <a:lnTo>
                  <a:pt x="1341" y="268"/>
                </a:lnTo>
                <a:lnTo>
                  <a:pt x="1341" y="268"/>
                </a:lnTo>
                <a:lnTo>
                  <a:pt x="1336" y="276"/>
                </a:lnTo>
                <a:lnTo>
                  <a:pt x="1336" y="276"/>
                </a:lnTo>
                <a:lnTo>
                  <a:pt x="1332" y="286"/>
                </a:lnTo>
                <a:lnTo>
                  <a:pt x="1332" y="286"/>
                </a:lnTo>
                <a:lnTo>
                  <a:pt x="1330" y="295"/>
                </a:lnTo>
                <a:lnTo>
                  <a:pt x="1330" y="295"/>
                </a:lnTo>
                <a:lnTo>
                  <a:pt x="1326" y="304"/>
                </a:lnTo>
                <a:lnTo>
                  <a:pt x="1326" y="304"/>
                </a:lnTo>
                <a:lnTo>
                  <a:pt x="1321" y="313"/>
                </a:lnTo>
                <a:lnTo>
                  <a:pt x="1321" y="313"/>
                </a:lnTo>
                <a:lnTo>
                  <a:pt x="1317" y="323"/>
                </a:lnTo>
                <a:lnTo>
                  <a:pt x="1317" y="323"/>
                </a:lnTo>
                <a:lnTo>
                  <a:pt x="1313" y="332"/>
                </a:lnTo>
                <a:lnTo>
                  <a:pt x="1313" y="332"/>
                </a:lnTo>
                <a:lnTo>
                  <a:pt x="1309" y="342"/>
                </a:lnTo>
                <a:lnTo>
                  <a:pt x="1309" y="342"/>
                </a:lnTo>
                <a:lnTo>
                  <a:pt x="1305" y="350"/>
                </a:lnTo>
                <a:lnTo>
                  <a:pt x="1305" y="350"/>
                </a:lnTo>
                <a:lnTo>
                  <a:pt x="1301" y="359"/>
                </a:lnTo>
                <a:lnTo>
                  <a:pt x="1301" y="359"/>
                </a:lnTo>
                <a:lnTo>
                  <a:pt x="1296" y="369"/>
                </a:lnTo>
                <a:lnTo>
                  <a:pt x="1296" y="369"/>
                </a:lnTo>
                <a:lnTo>
                  <a:pt x="1292" y="378"/>
                </a:lnTo>
                <a:lnTo>
                  <a:pt x="1292" y="378"/>
                </a:lnTo>
                <a:lnTo>
                  <a:pt x="1287" y="388"/>
                </a:lnTo>
                <a:lnTo>
                  <a:pt x="1287" y="388"/>
                </a:lnTo>
                <a:lnTo>
                  <a:pt x="1282" y="398"/>
                </a:lnTo>
                <a:lnTo>
                  <a:pt x="1282" y="398"/>
                </a:lnTo>
                <a:lnTo>
                  <a:pt x="1278" y="407"/>
                </a:lnTo>
                <a:lnTo>
                  <a:pt x="1278" y="407"/>
                </a:lnTo>
                <a:lnTo>
                  <a:pt x="1272" y="417"/>
                </a:lnTo>
                <a:lnTo>
                  <a:pt x="1272" y="417"/>
                </a:lnTo>
                <a:lnTo>
                  <a:pt x="1267" y="426"/>
                </a:lnTo>
                <a:lnTo>
                  <a:pt x="1267" y="426"/>
                </a:lnTo>
                <a:lnTo>
                  <a:pt x="1263" y="436"/>
                </a:lnTo>
                <a:lnTo>
                  <a:pt x="1263" y="436"/>
                </a:lnTo>
                <a:lnTo>
                  <a:pt x="1257" y="445"/>
                </a:lnTo>
                <a:lnTo>
                  <a:pt x="1257" y="445"/>
                </a:lnTo>
                <a:lnTo>
                  <a:pt x="1252" y="455"/>
                </a:lnTo>
                <a:lnTo>
                  <a:pt x="1252" y="455"/>
                </a:lnTo>
                <a:lnTo>
                  <a:pt x="1247" y="464"/>
                </a:lnTo>
                <a:lnTo>
                  <a:pt x="1247" y="464"/>
                </a:lnTo>
                <a:lnTo>
                  <a:pt x="1241" y="474"/>
                </a:lnTo>
                <a:lnTo>
                  <a:pt x="1241" y="474"/>
                </a:lnTo>
                <a:lnTo>
                  <a:pt x="1236" y="483"/>
                </a:lnTo>
                <a:lnTo>
                  <a:pt x="1236" y="483"/>
                </a:lnTo>
                <a:lnTo>
                  <a:pt x="1230" y="494"/>
                </a:lnTo>
                <a:lnTo>
                  <a:pt x="1230" y="494"/>
                </a:lnTo>
                <a:lnTo>
                  <a:pt x="1225" y="504"/>
                </a:lnTo>
                <a:lnTo>
                  <a:pt x="1225" y="504"/>
                </a:lnTo>
                <a:lnTo>
                  <a:pt x="1219" y="513"/>
                </a:lnTo>
                <a:lnTo>
                  <a:pt x="1219" y="513"/>
                </a:lnTo>
                <a:lnTo>
                  <a:pt x="1214" y="523"/>
                </a:lnTo>
                <a:lnTo>
                  <a:pt x="1214" y="523"/>
                </a:lnTo>
                <a:lnTo>
                  <a:pt x="1208" y="532"/>
                </a:lnTo>
                <a:lnTo>
                  <a:pt x="1208" y="532"/>
                </a:lnTo>
                <a:lnTo>
                  <a:pt x="1202" y="543"/>
                </a:lnTo>
                <a:lnTo>
                  <a:pt x="1202" y="543"/>
                </a:lnTo>
                <a:lnTo>
                  <a:pt x="1196" y="553"/>
                </a:lnTo>
                <a:lnTo>
                  <a:pt x="1196" y="553"/>
                </a:lnTo>
                <a:lnTo>
                  <a:pt x="1191" y="562"/>
                </a:lnTo>
                <a:lnTo>
                  <a:pt x="1191" y="562"/>
                </a:lnTo>
                <a:lnTo>
                  <a:pt x="1184" y="572"/>
                </a:lnTo>
                <a:lnTo>
                  <a:pt x="1184" y="572"/>
                </a:lnTo>
                <a:lnTo>
                  <a:pt x="1179" y="583"/>
                </a:lnTo>
                <a:lnTo>
                  <a:pt x="1179" y="583"/>
                </a:lnTo>
                <a:lnTo>
                  <a:pt x="1172" y="592"/>
                </a:lnTo>
                <a:lnTo>
                  <a:pt x="1172" y="592"/>
                </a:lnTo>
                <a:lnTo>
                  <a:pt x="1166" y="602"/>
                </a:lnTo>
                <a:lnTo>
                  <a:pt x="1166" y="602"/>
                </a:lnTo>
                <a:lnTo>
                  <a:pt x="1159" y="613"/>
                </a:lnTo>
                <a:lnTo>
                  <a:pt x="1159" y="613"/>
                </a:lnTo>
                <a:lnTo>
                  <a:pt x="1153" y="622"/>
                </a:lnTo>
                <a:lnTo>
                  <a:pt x="1153" y="622"/>
                </a:lnTo>
                <a:lnTo>
                  <a:pt x="1147" y="633"/>
                </a:lnTo>
                <a:lnTo>
                  <a:pt x="1147" y="633"/>
                </a:lnTo>
                <a:lnTo>
                  <a:pt x="1140" y="643"/>
                </a:lnTo>
                <a:lnTo>
                  <a:pt x="1140" y="643"/>
                </a:lnTo>
                <a:lnTo>
                  <a:pt x="1134" y="652"/>
                </a:lnTo>
                <a:lnTo>
                  <a:pt x="1134" y="652"/>
                </a:lnTo>
                <a:lnTo>
                  <a:pt x="1127" y="663"/>
                </a:lnTo>
                <a:lnTo>
                  <a:pt x="1127" y="663"/>
                </a:lnTo>
                <a:lnTo>
                  <a:pt x="1120" y="673"/>
                </a:lnTo>
                <a:lnTo>
                  <a:pt x="1120" y="673"/>
                </a:lnTo>
                <a:lnTo>
                  <a:pt x="1113" y="683"/>
                </a:lnTo>
                <a:lnTo>
                  <a:pt x="1113" y="683"/>
                </a:lnTo>
                <a:lnTo>
                  <a:pt x="1106" y="693"/>
                </a:lnTo>
                <a:lnTo>
                  <a:pt x="1106" y="693"/>
                </a:lnTo>
                <a:lnTo>
                  <a:pt x="1100" y="704"/>
                </a:lnTo>
                <a:lnTo>
                  <a:pt x="1100" y="704"/>
                </a:lnTo>
                <a:lnTo>
                  <a:pt x="1093" y="713"/>
                </a:lnTo>
                <a:lnTo>
                  <a:pt x="1093" y="713"/>
                </a:lnTo>
                <a:lnTo>
                  <a:pt x="1086" y="724"/>
                </a:lnTo>
                <a:lnTo>
                  <a:pt x="1086" y="724"/>
                </a:lnTo>
                <a:lnTo>
                  <a:pt x="1079" y="735"/>
                </a:lnTo>
                <a:lnTo>
                  <a:pt x="1079" y="735"/>
                </a:lnTo>
                <a:lnTo>
                  <a:pt x="1072" y="745"/>
                </a:lnTo>
                <a:lnTo>
                  <a:pt x="1072" y="745"/>
                </a:lnTo>
                <a:lnTo>
                  <a:pt x="1066" y="756"/>
                </a:lnTo>
                <a:lnTo>
                  <a:pt x="1066" y="756"/>
                </a:lnTo>
                <a:lnTo>
                  <a:pt x="1059" y="767"/>
                </a:lnTo>
                <a:lnTo>
                  <a:pt x="1059" y="767"/>
                </a:lnTo>
                <a:lnTo>
                  <a:pt x="1051" y="776"/>
                </a:lnTo>
                <a:lnTo>
                  <a:pt x="1051" y="776"/>
                </a:lnTo>
                <a:lnTo>
                  <a:pt x="1044" y="787"/>
                </a:lnTo>
                <a:lnTo>
                  <a:pt x="1044" y="787"/>
                </a:lnTo>
                <a:lnTo>
                  <a:pt x="1037" y="798"/>
                </a:lnTo>
                <a:lnTo>
                  <a:pt x="1037" y="798"/>
                </a:lnTo>
                <a:lnTo>
                  <a:pt x="1029" y="807"/>
                </a:lnTo>
                <a:lnTo>
                  <a:pt x="1029" y="807"/>
                </a:lnTo>
                <a:lnTo>
                  <a:pt x="1022" y="818"/>
                </a:lnTo>
                <a:lnTo>
                  <a:pt x="1022" y="818"/>
                </a:lnTo>
                <a:lnTo>
                  <a:pt x="1015" y="829"/>
                </a:lnTo>
                <a:lnTo>
                  <a:pt x="1015" y="829"/>
                </a:lnTo>
                <a:lnTo>
                  <a:pt x="1007" y="839"/>
                </a:lnTo>
                <a:lnTo>
                  <a:pt x="1007" y="839"/>
                </a:lnTo>
                <a:lnTo>
                  <a:pt x="1000" y="850"/>
                </a:lnTo>
                <a:lnTo>
                  <a:pt x="1000" y="850"/>
                </a:lnTo>
                <a:lnTo>
                  <a:pt x="992" y="860"/>
                </a:lnTo>
                <a:lnTo>
                  <a:pt x="992" y="860"/>
                </a:lnTo>
                <a:lnTo>
                  <a:pt x="985" y="871"/>
                </a:lnTo>
                <a:lnTo>
                  <a:pt x="985" y="871"/>
                </a:lnTo>
                <a:lnTo>
                  <a:pt x="977" y="882"/>
                </a:lnTo>
                <a:lnTo>
                  <a:pt x="977" y="882"/>
                </a:lnTo>
                <a:lnTo>
                  <a:pt x="969" y="892"/>
                </a:lnTo>
                <a:lnTo>
                  <a:pt x="969" y="892"/>
                </a:lnTo>
                <a:lnTo>
                  <a:pt x="962" y="903"/>
                </a:lnTo>
                <a:lnTo>
                  <a:pt x="962" y="903"/>
                </a:lnTo>
                <a:lnTo>
                  <a:pt x="954" y="914"/>
                </a:lnTo>
                <a:lnTo>
                  <a:pt x="954" y="914"/>
                </a:lnTo>
                <a:lnTo>
                  <a:pt x="947" y="924"/>
                </a:lnTo>
                <a:lnTo>
                  <a:pt x="947" y="924"/>
                </a:lnTo>
                <a:lnTo>
                  <a:pt x="939" y="935"/>
                </a:lnTo>
                <a:lnTo>
                  <a:pt x="939" y="935"/>
                </a:lnTo>
                <a:lnTo>
                  <a:pt x="931" y="946"/>
                </a:lnTo>
                <a:lnTo>
                  <a:pt x="931" y="946"/>
                </a:lnTo>
                <a:lnTo>
                  <a:pt x="924" y="957"/>
                </a:lnTo>
                <a:lnTo>
                  <a:pt x="924" y="957"/>
                </a:lnTo>
                <a:lnTo>
                  <a:pt x="916" y="968"/>
                </a:lnTo>
                <a:lnTo>
                  <a:pt x="916" y="968"/>
                </a:lnTo>
                <a:lnTo>
                  <a:pt x="908" y="979"/>
                </a:lnTo>
                <a:lnTo>
                  <a:pt x="908" y="979"/>
                </a:lnTo>
                <a:lnTo>
                  <a:pt x="899" y="990"/>
                </a:lnTo>
                <a:lnTo>
                  <a:pt x="899" y="990"/>
                </a:lnTo>
                <a:lnTo>
                  <a:pt x="891" y="1001"/>
                </a:lnTo>
                <a:lnTo>
                  <a:pt x="891" y="1001"/>
                </a:lnTo>
                <a:lnTo>
                  <a:pt x="884" y="1012"/>
                </a:lnTo>
                <a:lnTo>
                  <a:pt x="884" y="1012"/>
                </a:lnTo>
                <a:lnTo>
                  <a:pt x="876" y="1022"/>
                </a:lnTo>
                <a:lnTo>
                  <a:pt x="876" y="1022"/>
                </a:lnTo>
                <a:lnTo>
                  <a:pt x="868" y="1033"/>
                </a:lnTo>
                <a:lnTo>
                  <a:pt x="868" y="1033"/>
                </a:lnTo>
                <a:lnTo>
                  <a:pt x="860" y="1044"/>
                </a:lnTo>
                <a:lnTo>
                  <a:pt x="860" y="1044"/>
                </a:lnTo>
                <a:lnTo>
                  <a:pt x="852" y="1055"/>
                </a:lnTo>
                <a:lnTo>
                  <a:pt x="852" y="1055"/>
                </a:lnTo>
                <a:lnTo>
                  <a:pt x="844" y="1066"/>
                </a:lnTo>
                <a:lnTo>
                  <a:pt x="844" y="1066"/>
                </a:lnTo>
                <a:lnTo>
                  <a:pt x="835" y="1077"/>
                </a:lnTo>
                <a:lnTo>
                  <a:pt x="835" y="1077"/>
                </a:lnTo>
                <a:lnTo>
                  <a:pt x="829" y="1088"/>
                </a:lnTo>
                <a:lnTo>
                  <a:pt x="829" y="1088"/>
                </a:lnTo>
                <a:lnTo>
                  <a:pt x="821" y="1099"/>
                </a:lnTo>
                <a:lnTo>
                  <a:pt x="821" y="1099"/>
                </a:lnTo>
                <a:lnTo>
                  <a:pt x="812" y="1110"/>
                </a:lnTo>
                <a:lnTo>
                  <a:pt x="812" y="1110"/>
                </a:lnTo>
                <a:lnTo>
                  <a:pt x="804" y="1121"/>
                </a:lnTo>
                <a:lnTo>
                  <a:pt x="804" y="1121"/>
                </a:lnTo>
                <a:lnTo>
                  <a:pt x="796" y="1133"/>
                </a:lnTo>
                <a:lnTo>
                  <a:pt x="796" y="1133"/>
                </a:lnTo>
                <a:lnTo>
                  <a:pt x="788" y="1144"/>
                </a:lnTo>
                <a:lnTo>
                  <a:pt x="788" y="1144"/>
                </a:lnTo>
                <a:lnTo>
                  <a:pt x="780" y="1155"/>
                </a:lnTo>
                <a:lnTo>
                  <a:pt x="780" y="1155"/>
                </a:lnTo>
                <a:lnTo>
                  <a:pt x="771" y="1165"/>
                </a:lnTo>
                <a:lnTo>
                  <a:pt x="771" y="1165"/>
                </a:lnTo>
                <a:lnTo>
                  <a:pt x="763" y="1176"/>
                </a:lnTo>
                <a:lnTo>
                  <a:pt x="763" y="1176"/>
                </a:lnTo>
                <a:lnTo>
                  <a:pt x="755" y="1189"/>
                </a:lnTo>
                <a:lnTo>
                  <a:pt x="755" y="1189"/>
                </a:lnTo>
                <a:lnTo>
                  <a:pt x="747" y="1199"/>
                </a:lnTo>
                <a:lnTo>
                  <a:pt x="747" y="1199"/>
                </a:lnTo>
                <a:lnTo>
                  <a:pt x="739" y="1210"/>
                </a:lnTo>
                <a:lnTo>
                  <a:pt x="739" y="1210"/>
                </a:lnTo>
                <a:lnTo>
                  <a:pt x="731" y="1221"/>
                </a:lnTo>
                <a:lnTo>
                  <a:pt x="731" y="1221"/>
                </a:lnTo>
                <a:lnTo>
                  <a:pt x="722" y="1234"/>
                </a:lnTo>
                <a:lnTo>
                  <a:pt x="722" y="1234"/>
                </a:lnTo>
                <a:lnTo>
                  <a:pt x="714" y="1244"/>
                </a:lnTo>
                <a:lnTo>
                  <a:pt x="714" y="1244"/>
                </a:lnTo>
                <a:lnTo>
                  <a:pt x="706" y="1255"/>
                </a:lnTo>
                <a:lnTo>
                  <a:pt x="706" y="1255"/>
                </a:lnTo>
                <a:lnTo>
                  <a:pt x="698" y="1266"/>
                </a:lnTo>
                <a:lnTo>
                  <a:pt x="698" y="1266"/>
                </a:lnTo>
                <a:lnTo>
                  <a:pt x="690" y="1278"/>
                </a:lnTo>
                <a:lnTo>
                  <a:pt x="690" y="1278"/>
                </a:lnTo>
                <a:lnTo>
                  <a:pt x="682" y="1289"/>
                </a:lnTo>
                <a:lnTo>
                  <a:pt x="682" y="1289"/>
                </a:lnTo>
                <a:lnTo>
                  <a:pt x="673" y="1300"/>
                </a:lnTo>
                <a:lnTo>
                  <a:pt x="673" y="1300"/>
                </a:lnTo>
                <a:lnTo>
                  <a:pt x="665" y="1312"/>
                </a:lnTo>
                <a:lnTo>
                  <a:pt x="665" y="1312"/>
                </a:lnTo>
                <a:lnTo>
                  <a:pt x="657" y="1323"/>
                </a:lnTo>
                <a:lnTo>
                  <a:pt x="657" y="1323"/>
                </a:lnTo>
                <a:lnTo>
                  <a:pt x="649" y="1336"/>
                </a:lnTo>
                <a:lnTo>
                  <a:pt x="649" y="1336"/>
                </a:lnTo>
                <a:lnTo>
                  <a:pt x="641" y="1347"/>
                </a:lnTo>
                <a:lnTo>
                  <a:pt x="641" y="1347"/>
                </a:lnTo>
                <a:lnTo>
                  <a:pt x="633" y="1357"/>
                </a:lnTo>
                <a:lnTo>
                  <a:pt x="633" y="1357"/>
                </a:lnTo>
                <a:lnTo>
                  <a:pt x="624" y="1370"/>
                </a:lnTo>
                <a:lnTo>
                  <a:pt x="624" y="1370"/>
                </a:lnTo>
                <a:lnTo>
                  <a:pt x="616" y="1381"/>
                </a:lnTo>
                <a:lnTo>
                  <a:pt x="616" y="1381"/>
                </a:lnTo>
                <a:lnTo>
                  <a:pt x="608" y="1393"/>
                </a:lnTo>
                <a:lnTo>
                  <a:pt x="608" y="1393"/>
                </a:lnTo>
                <a:lnTo>
                  <a:pt x="600" y="1404"/>
                </a:lnTo>
                <a:lnTo>
                  <a:pt x="600" y="1404"/>
                </a:lnTo>
                <a:lnTo>
                  <a:pt x="592" y="1416"/>
                </a:lnTo>
                <a:lnTo>
                  <a:pt x="592" y="1416"/>
                </a:lnTo>
                <a:lnTo>
                  <a:pt x="584" y="1427"/>
                </a:lnTo>
                <a:lnTo>
                  <a:pt x="584" y="1427"/>
                </a:lnTo>
                <a:lnTo>
                  <a:pt x="575" y="1439"/>
                </a:lnTo>
                <a:lnTo>
                  <a:pt x="575" y="1439"/>
                </a:lnTo>
                <a:lnTo>
                  <a:pt x="567" y="1450"/>
                </a:lnTo>
                <a:lnTo>
                  <a:pt x="567" y="1450"/>
                </a:lnTo>
                <a:lnTo>
                  <a:pt x="559" y="1462"/>
                </a:lnTo>
                <a:lnTo>
                  <a:pt x="559" y="1462"/>
                </a:lnTo>
                <a:lnTo>
                  <a:pt x="551" y="1473"/>
                </a:lnTo>
                <a:lnTo>
                  <a:pt x="551" y="1473"/>
                </a:lnTo>
                <a:lnTo>
                  <a:pt x="543" y="1485"/>
                </a:lnTo>
                <a:lnTo>
                  <a:pt x="543" y="1485"/>
                </a:lnTo>
                <a:lnTo>
                  <a:pt x="536" y="1496"/>
                </a:lnTo>
                <a:lnTo>
                  <a:pt x="536" y="1496"/>
                </a:lnTo>
                <a:lnTo>
                  <a:pt x="528" y="1509"/>
                </a:lnTo>
                <a:lnTo>
                  <a:pt x="528" y="1509"/>
                </a:lnTo>
                <a:lnTo>
                  <a:pt x="520" y="1519"/>
                </a:lnTo>
                <a:lnTo>
                  <a:pt x="520" y="1519"/>
                </a:lnTo>
                <a:lnTo>
                  <a:pt x="511" y="1532"/>
                </a:lnTo>
                <a:lnTo>
                  <a:pt x="511" y="1532"/>
                </a:lnTo>
                <a:lnTo>
                  <a:pt x="503" y="1543"/>
                </a:lnTo>
                <a:lnTo>
                  <a:pt x="503" y="1543"/>
                </a:lnTo>
                <a:lnTo>
                  <a:pt x="495" y="1555"/>
                </a:lnTo>
                <a:lnTo>
                  <a:pt x="495" y="1555"/>
                </a:lnTo>
                <a:lnTo>
                  <a:pt x="488" y="1567"/>
                </a:lnTo>
                <a:lnTo>
                  <a:pt x="488" y="1567"/>
                </a:lnTo>
                <a:lnTo>
                  <a:pt x="480" y="1578"/>
                </a:lnTo>
                <a:lnTo>
                  <a:pt x="480" y="1578"/>
                </a:lnTo>
                <a:lnTo>
                  <a:pt x="472" y="1590"/>
                </a:lnTo>
                <a:lnTo>
                  <a:pt x="472" y="1590"/>
                </a:lnTo>
                <a:lnTo>
                  <a:pt x="465" y="1601"/>
                </a:lnTo>
                <a:lnTo>
                  <a:pt x="465" y="1601"/>
                </a:lnTo>
                <a:lnTo>
                  <a:pt x="457" y="1613"/>
                </a:lnTo>
                <a:lnTo>
                  <a:pt x="457" y="1613"/>
                </a:lnTo>
                <a:lnTo>
                  <a:pt x="449" y="1626"/>
                </a:lnTo>
                <a:lnTo>
                  <a:pt x="449" y="1626"/>
                </a:lnTo>
                <a:lnTo>
                  <a:pt x="442" y="1637"/>
                </a:lnTo>
                <a:lnTo>
                  <a:pt x="442" y="1637"/>
                </a:lnTo>
                <a:lnTo>
                  <a:pt x="434" y="1649"/>
                </a:lnTo>
                <a:lnTo>
                  <a:pt x="434" y="1649"/>
                </a:lnTo>
                <a:lnTo>
                  <a:pt x="426" y="1661"/>
                </a:lnTo>
                <a:lnTo>
                  <a:pt x="426" y="1661"/>
                </a:lnTo>
                <a:lnTo>
                  <a:pt x="419" y="1672"/>
                </a:lnTo>
                <a:lnTo>
                  <a:pt x="419" y="1672"/>
                </a:lnTo>
                <a:lnTo>
                  <a:pt x="411" y="1684"/>
                </a:lnTo>
                <a:lnTo>
                  <a:pt x="411" y="1684"/>
                </a:lnTo>
                <a:lnTo>
                  <a:pt x="404" y="1696"/>
                </a:lnTo>
                <a:lnTo>
                  <a:pt x="404" y="1696"/>
                </a:lnTo>
                <a:lnTo>
                  <a:pt x="396" y="1709"/>
                </a:lnTo>
                <a:lnTo>
                  <a:pt x="396" y="1709"/>
                </a:lnTo>
                <a:lnTo>
                  <a:pt x="389" y="1720"/>
                </a:lnTo>
                <a:lnTo>
                  <a:pt x="389" y="1720"/>
                </a:lnTo>
                <a:lnTo>
                  <a:pt x="381" y="1732"/>
                </a:lnTo>
                <a:lnTo>
                  <a:pt x="381" y="1732"/>
                </a:lnTo>
                <a:lnTo>
                  <a:pt x="374" y="1744"/>
                </a:lnTo>
                <a:lnTo>
                  <a:pt x="374" y="1744"/>
                </a:lnTo>
                <a:lnTo>
                  <a:pt x="366" y="1755"/>
                </a:lnTo>
                <a:lnTo>
                  <a:pt x="366" y="1755"/>
                </a:lnTo>
                <a:lnTo>
                  <a:pt x="359" y="1767"/>
                </a:lnTo>
                <a:lnTo>
                  <a:pt x="359" y="1767"/>
                </a:lnTo>
                <a:lnTo>
                  <a:pt x="352" y="1779"/>
                </a:lnTo>
                <a:lnTo>
                  <a:pt x="352" y="1779"/>
                </a:lnTo>
                <a:lnTo>
                  <a:pt x="345" y="1792"/>
                </a:lnTo>
                <a:lnTo>
                  <a:pt x="345" y="1792"/>
                </a:lnTo>
                <a:lnTo>
                  <a:pt x="337" y="1804"/>
                </a:lnTo>
                <a:lnTo>
                  <a:pt x="337" y="1804"/>
                </a:lnTo>
                <a:lnTo>
                  <a:pt x="330" y="1815"/>
                </a:lnTo>
                <a:lnTo>
                  <a:pt x="330" y="1815"/>
                </a:lnTo>
                <a:lnTo>
                  <a:pt x="324" y="1827"/>
                </a:lnTo>
                <a:lnTo>
                  <a:pt x="324" y="1827"/>
                </a:lnTo>
                <a:lnTo>
                  <a:pt x="317" y="1839"/>
                </a:lnTo>
                <a:lnTo>
                  <a:pt x="317" y="1839"/>
                </a:lnTo>
                <a:lnTo>
                  <a:pt x="310" y="1852"/>
                </a:lnTo>
                <a:lnTo>
                  <a:pt x="310" y="1852"/>
                </a:lnTo>
                <a:lnTo>
                  <a:pt x="303" y="1864"/>
                </a:lnTo>
                <a:lnTo>
                  <a:pt x="303" y="1864"/>
                </a:lnTo>
                <a:lnTo>
                  <a:pt x="295" y="1875"/>
                </a:lnTo>
                <a:lnTo>
                  <a:pt x="295" y="1875"/>
                </a:lnTo>
                <a:lnTo>
                  <a:pt x="288" y="1887"/>
                </a:lnTo>
                <a:lnTo>
                  <a:pt x="288" y="1887"/>
                </a:lnTo>
                <a:lnTo>
                  <a:pt x="283" y="1899"/>
                </a:lnTo>
                <a:lnTo>
                  <a:pt x="283" y="1899"/>
                </a:lnTo>
                <a:lnTo>
                  <a:pt x="276" y="1912"/>
                </a:lnTo>
                <a:lnTo>
                  <a:pt x="276" y="1912"/>
                </a:lnTo>
                <a:lnTo>
                  <a:pt x="269" y="1924"/>
                </a:lnTo>
                <a:lnTo>
                  <a:pt x="269" y="1924"/>
                </a:lnTo>
                <a:lnTo>
                  <a:pt x="262" y="1936"/>
                </a:lnTo>
                <a:lnTo>
                  <a:pt x="262" y="1936"/>
                </a:lnTo>
                <a:lnTo>
                  <a:pt x="256" y="1947"/>
                </a:lnTo>
                <a:lnTo>
                  <a:pt x="256" y="1947"/>
                </a:lnTo>
                <a:lnTo>
                  <a:pt x="249" y="1959"/>
                </a:lnTo>
                <a:lnTo>
                  <a:pt x="249" y="1959"/>
                </a:lnTo>
                <a:lnTo>
                  <a:pt x="243" y="1971"/>
                </a:lnTo>
                <a:lnTo>
                  <a:pt x="243" y="1971"/>
                </a:lnTo>
                <a:lnTo>
                  <a:pt x="237" y="1984"/>
                </a:lnTo>
                <a:lnTo>
                  <a:pt x="237" y="1984"/>
                </a:lnTo>
                <a:lnTo>
                  <a:pt x="230" y="1996"/>
                </a:lnTo>
                <a:lnTo>
                  <a:pt x="230" y="1996"/>
                </a:lnTo>
                <a:lnTo>
                  <a:pt x="224" y="2008"/>
                </a:lnTo>
                <a:lnTo>
                  <a:pt x="224" y="2008"/>
                </a:lnTo>
                <a:lnTo>
                  <a:pt x="217" y="2020"/>
                </a:lnTo>
                <a:lnTo>
                  <a:pt x="217" y="2020"/>
                </a:lnTo>
                <a:lnTo>
                  <a:pt x="212" y="2033"/>
                </a:lnTo>
                <a:lnTo>
                  <a:pt x="212" y="2033"/>
                </a:lnTo>
                <a:lnTo>
                  <a:pt x="205" y="2045"/>
                </a:lnTo>
                <a:lnTo>
                  <a:pt x="205" y="2045"/>
                </a:lnTo>
                <a:lnTo>
                  <a:pt x="200" y="2057"/>
                </a:lnTo>
                <a:lnTo>
                  <a:pt x="200" y="2057"/>
                </a:lnTo>
                <a:lnTo>
                  <a:pt x="194" y="2068"/>
                </a:lnTo>
                <a:lnTo>
                  <a:pt x="194" y="2068"/>
                </a:lnTo>
                <a:lnTo>
                  <a:pt x="188" y="2080"/>
                </a:lnTo>
                <a:lnTo>
                  <a:pt x="188" y="2080"/>
                </a:lnTo>
                <a:lnTo>
                  <a:pt x="182" y="2093"/>
                </a:lnTo>
                <a:lnTo>
                  <a:pt x="182" y="2093"/>
                </a:lnTo>
                <a:lnTo>
                  <a:pt x="177" y="2105"/>
                </a:lnTo>
                <a:lnTo>
                  <a:pt x="177" y="2105"/>
                </a:lnTo>
                <a:lnTo>
                  <a:pt x="171" y="2117"/>
                </a:lnTo>
                <a:lnTo>
                  <a:pt x="171" y="2117"/>
                </a:lnTo>
                <a:lnTo>
                  <a:pt x="166" y="2129"/>
                </a:lnTo>
                <a:lnTo>
                  <a:pt x="166" y="2129"/>
                </a:lnTo>
                <a:lnTo>
                  <a:pt x="160" y="2142"/>
                </a:lnTo>
                <a:lnTo>
                  <a:pt x="160" y="2142"/>
                </a:lnTo>
                <a:lnTo>
                  <a:pt x="155" y="2154"/>
                </a:lnTo>
                <a:lnTo>
                  <a:pt x="155" y="2154"/>
                </a:lnTo>
                <a:lnTo>
                  <a:pt x="149" y="2166"/>
                </a:lnTo>
                <a:lnTo>
                  <a:pt x="149" y="2166"/>
                </a:lnTo>
                <a:lnTo>
                  <a:pt x="144" y="2178"/>
                </a:lnTo>
                <a:lnTo>
                  <a:pt x="144" y="2178"/>
                </a:lnTo>
                <a:lnTo>
                  <a:pt x="139" y="2191"/>
                </a:lnTo>
                <a:lnTo>
                  <a:pt x="139" y="2191"/>
                </a:lnTo>
                <a:lnTo>
                  <a:pt x="133" y="2203"/>
                </a:lnTo>
                <a:lnTo>
                  <a:pt x="133" y="2203"/>
                </a:lnTo>
                <a:lnTo>
                  <a:pt x="129" y="2215"/>
                </a:lnTo>
                <a:lnTo>
                  <a:pt x="129" y="2215"/>
                </a:lnTo>
                <a:lnTo>
                  <a:pt x="124" y="2227"/>
                </a:lnTo>
                <a:lnTo>
                  <a:pt x="124" y="2227"/>
                </a:lnTo>
                <a:lnTo>
                  <a:pt x="118" y="2240"/>
                </a:lnTo>
                <a:lnTo>
                  <a:pt x="118" y="2240"/>
                </a:lnTo>
                <a:lnTo>
                  <a:pt x="114" y="2252"/>
                </a:lnTo>
                <a:lnTo>
                  <a:pt x="114" y="2252"/>
                </a:lnTo>
                <a:lnTo>
                  <a:pt x="109" y="2264"/>
                </a:lnTo>
                <a:lnTo>
                  <a:pt x="109" y="2264"/>
                </a:lnTo>
                <a:lnTo>
                  <a:pt x="104" y="2276"/>
                </a:lnTo>
                <a:lnTo>
                  <a:pt x="104" y="2276"/>
                </a:lnTo>
                <a:lnTo>
                  <a:pt x="100" y="2289"/>
                </a:lnTo>
                <a:lnTo>
                  <a:pt x="100" y="2289"/>
                </a:lnTo>
                <a:lnTo>
                  <a:pt x="95" y="2301"/>
                </a:lnTo>
                <a:lnTo>
                  <a:pt x="95" y="2301"/>
                </a:lnTo>
                <a:lnTo>
                  <a:pt x="91" y="2313"/>
                </a:lnTo>
                <a:lnTo>
                  <a:pt x="91" y="2313"/>
                </a:lnTo>
                <a:lnTo>
                  <a:pt x="87" y="2325"/>
                </a:lnTo>
                <a:lnTo>
                  <a:pt x="87" y="2325"/>
                </a:lnTo>
                <a:lnTo>
                  <a:pt x="83" y="2338"/>
                </a:lnTo>
                <a:lnTo>
                  <a:pt x="83" y="2338"/>
                </a:lnTo>
                <a:lnTo>
                  <a:pt x="79" y="2350"/>
                </a:lnTo>
                <a:lnTo>
                  <a:pt x="79" y="2350"/>
                </a:lnTo>
                <a:lnTo>
                  <a:pt x="75" y="2362"/>
                </a:lnTo>
                <a:lnTo>
                  <a:pt x="75" y="2362"/>
                </a:lnTo>
                <a:lnTo>
                  <a:pt x="70" y="2374"/>
                </a:lnTo>
                <a:lnTo>
                  <a:pt x="70" y="2374"/>
                </a:lnTo>
                <a:lnTo>
                  <a:pt x="66" y="2387"/>
                </a:lnTo>
                <a:lnTo>
                  <a:pt x="66" y="2387"/>
                </a:lnTo>
                <a:lnTo>
                  <a:pt x="64" y="2399"/>
                </a:lnTo>
                <a:lnTo>
                  <a:pt x="64" y="2399"/>
                </a:lnTo>
                <a:lnTo>
                  <a:pt x="60" y="2413"/>
                </a:lnTo>
                <a:lnTo>
                  <a:pt x="60" y="2413"/>
                </a:lnTo>
                <a:lnTo>
                  <a:pt x="55" y="2425"/>
                </a:lnTo>
                <a:lnTo>
                  <a:pt x="55" y="2425"/>
                </a:lnTo>
                <a:lnTo>
                  <a:pt x="53" y="2437"/>
                </a:lnTo>
                <a:lnTo>
                  <a:pt x="53" y="2437"/>
                </a:lnTo>
                <a:lnTo>
                  <a:pt x="49" y="2449"/>
                </a:lnTo>
                <a:lnTo>
                  <a:pt x="49" y="2449"/>
                </a:lnTo>
                <a:lnTo>
                  <a:pt x="46" y="2462"/>
                </a:lnTo>
                <a:lnTo>
                  <a:pt x="46" y="2462"/>
                </a:lnTo>
                <a:lnTo>
                  <a:pt x="43" y="2474"/>
                </a:lnTo>
                <a:lnTo>
                  <a:pt x="43" y="2474"/>
                </a:lnTo>
                <a:lnTo>
                  <a:pt x="40" y="2486"/>
                </a:lnTo>
                <a:lnTo>
                  <a:pt x="40" y="2486"/>
                </a:lnTo>
                <a:lnTo>
                  <a:pt x="36" y="2498"/>
                </a:lnTo>
                <a:lnTo>
                  <a:pt x="36" y="2498"/>
                </a:lnTo>
                <a:lnTo>
                  <a:pt x="34" y="2511"/>
                </a:lnTo>
                <a:lnTo>
                  <a:pt x="34" y="2511"/>
                </a:lnTo>
                <a:lnTo>
                  <a:pt x="31" y="2523"/>
                </a:lnTo>
                <a:lnTo>
                  <a:pt x="31" y="2523"/>
                </a:lnTo>
                <a:lnTo>
                  <a:pt x="28" y="2535"/>
                </a:lnTo>
                <a:lnTo>
                  <a:pt x="28" y="2535"/>
                </a:lnTo>
                <a:lnTo>
                  <a:pt x="27" y="2547"/>
                </a:lnTo>
                <a:lnTo>
                  <a:pt x="27" y="2547"/>
                </a:lnTo>
                <a:lnTo>
                  <a:pt x="24" y="2560"/>
                </a:lnTo>
                <a:lnTo>
                  <a:pt x="24" y="2560"/>
                </a:lnTo>
                <a:lnTo>
                  <a:pt x="21" y="2572"/>
                </a:lnTo>
                <a:lnTo>
                  <a:pt x="21" y="2572"/>
                </a:lnTo>
                <a:lnTo>
                  <a:pt x="19" y="2585"/>
                </a:lnTo>
                <a:lnTo>
                  <a:pt x="19" y="2585"/>
                </a:lnTo>
                <a:lnTo>
                  <a:pt x="17" y="2598"/>
                </a:lnTo>
                <a:lnTo>
                  <a:pt x="17" y="2598"/>
                </a:lnTo>
                <a:lnTo>
                  <a:pt x="15" y="2610"/>
                </a:lnTo>
                <a:lnTo>
                  <a:pt x="15" y="2610"/>
                </a:lnTo>
                <a:lnTo>
                  <a:pt x="13" y="2622"/>
                </a:lnTo>
                <a:lnTo>
                  <a:pt x="13" y="2622"/>
                </a:lnTo>
                <a:lnTo>
                  <a:pt x="12" y="2634"/>
                </a:lnTo>
                <a:lnTo>
                  <a:pt x="12" y="2634"/>
                </a:lnTo>
                <a:lnTo>
                  <a:pt x="11" y="2647"/>
                </a:lnTo>
                <a:lnTo>
                  <a:pt x="11" y="2647"/>
                </a:lnTo>
                <a:lnTo>
                  <a:pt x="9" y="2659"/>
                </a:lnTo>
                <a:lnTo>
                  <a:pt x="9" y="2659"/>
                </a:lnTo>
                <a:lnTo>
                  <a:pt x="6" y="2671"/>
                </a:lnTo>
                <a:lnTo>
                  <a:pt x="6" y="2671"/>
                </a:lnTo>
                <a:lnTo>
                  <a:pt x="6" y="2683"/>
                </a:lnTo>
                <a:lnTo>
                  <a:pt x="6" y="2683"/>
                </a:lnTo>
                <a:lnTo>
                  <a:pt x="5" y="2696"/>
                </a:lnTo>
                <a:lnTo>
                  <a:pt x="5" y="2696"/>
                </a:lnTo>
                <a:lnTo>
                  <a:pt x="4" y="2709"/>
                </a:lnTo>
                <a:lnTo>
                  <a:pt x="4" y="2709"/>
                </a:lnTo>
                <a:lnTo>
                  <a:pt x="2" y="2722"/>
                </a:lnTo>
                <a:lnTo>
                  <a:pt x="2" y="2722"/>
                </a:lnTo>
                <a:lnTo>
                  <a:pt x="2" y="2734"/>
                </a:lnTo>
                <a:lnTo>
                  <a:pt x="2" y="2734"/>
                </a:lnTo>
                <a:lnTo>
                  <a:pt x="1" y="2746"/>
                </a:lnTo>
                <a:lnTo>
                  <a:pt x="1" y="2746"/>
                </a:lnTo>
                <a:lnTo>
                  <a:pt x="1" y="2758"/>
                </a:lnTo>
                <a:lnTo>
                  <a:pt x="1" y="2758"/>
                </a:lnTo>
                <a:lnTo>
                  <a:pt x="0" y="2771"/>
                </a:lnTo>
                <a:lnTo>
                  <a:pt x="0" y="2771"/>
                </a:lnTo>
                <a:lnTo>
                  <a:pt x="0" y="2783"/>
                </a:lnTo>
                <a:lnTo>
                  <a:pt x="0" y="2783"/>
                </a:lnTo>
                <a:lnTo>
                  <a:pt x="0" y="2795"/>
                </a:lnTo>
                <a:lnTo>
                  <a:pt x="0" y="2795"/>
                </a:lnTo>
                <a:lnTo>
                  <a:pt x="0" y="2807"/>
                </a:lnTo>
                <a:lnTo>
                  <a:pt x="0" y="2807"/>
                </a:lnTo>
                <a:lnTo>
                  <a:pt x="0" y="2817"/>
                </a:lnTo>
                <a:lnTo>
                  <a:pt x="0" y="2817"/>
                </a:lnTo>
                <a:lnTo>
                  <a:pt x="0" y="2826"/>
                </a:lnTo>
                <a:lnTo>
                  <a:pt x="0" y="2826"/>
                </a:lnTo>
                <a:lnTo>
                  <a:pt x="0" y="2836"/>
                </a:lnTo>
                <a:lnTo>
                  <a:pt x="0" y="2836"/>
                </a:lnTo>
                <a:lnTo>
                  <a:pt x="0" y="2844"/>
                </a:lnTo>
                <a:lnTo>
                  <a:pt x="0" y="2844"/>
                </a:lnTo>
                <a:lnTo>
                  <a:pt x="0" y="2854"/>
                </a:lnTo>
                <a:lnTo>
                  <a:pt x="0" y="2854"/>
                </a:lnTo>
                <a:lnTo>
                  <a:pt x="1" y="2863"/>
                </a:lnTo>
                <a:lnTo>
                  <a:pt x="1" y="2863"/>
                </a:lnTo>
                <a:lnTo>
                  <a:pt x="1" y="2873"/>
                </a:lnTo>
                <a:lnTo>
                  <a:pt x="1" y="2873"/>
                </a:lnTo>
                <a:lnTo>
                  <a:pt x="1" y="2881"/>
                </a:lnTo>
                <a:lnTo>
                  <a:pt x="1" y="2881"/>
                </a:lnTo>
                <a:lnTo>
                  <a:pt x="2" y="2890"/>
                </a:lnTo>
                <a:lnTo>
                  <a:pt x="2" y="2890"/>
                </a:lnTo>
                <a:lnTo>
                  <a:pt x="2" y="2900"/>
                </a:lnTo>
                <a:lnTo>
                  <a:pt x="2" y="2900"/>
                </a:lnTo>
                <a:lnTo>
                  <a:pt x="4" y="2908"/>
                </a:lnTo>
                <a:lnTo>
                  <a:pt x="4" y="2908"/>
                </a:lnTo>
                <a:lnTo>
                  <a:pt x="4" y="2918"/>
                </a:lnTo>
                <a:lnTo>
                  <a:pt x="4" y="2918"/>
                </a:lnTo>
                <a:lnTo>
                  <a:pt x="5" y="2927"/>
                </a:lnTo>
                <a:lnTo>
                  <a:pt x="5" y="2927"/>
                </a:lnTo>
                <a:lnTo>
                  <a:pt x="5" y="2935"/>
                </a:lnTo>
                <a:lnTo>
                  <a:pt x="5" y="2935"/>
                </a:lnTo>
                <a:lnTo>
                  <a:pt x="6" y="2945"/>
                </a:lnTo>
                <a:lnTo>
                  <a:pt x="6" y="2945"/>
                </a:lnTo>
                <a:lnTo>
                  <a:pt x="6" y="2954"/>
                </a:lnTo>
                <a:lnTo>
                  <a:pt x="6" y="2954"/>
                </a:lnTo>
                <a:lnTo>
                  <a:pt x="8" y="2963"/>
                </a:lnTo>
                <a:lnTo>
                  <a:pt x="8" y="2963"/>
                </a:lnTo>
                <a:lnTo>
                  <a:pt x="9" y="2972"/>
                </a:lnTo>
                <a:lnTo>
                  <a:pt x="9" y="2972"/>
                </a:lnTo>
                <a:lnTo>
                  <a:pt x="11" y="2982"/>
                </a:lnTo>
                <a:lnTo>
                  <a:pt x="11" y="2982"/>
                </a:lnTo>
                <a:lnTo>
                  <a:pt x="11" y="2990"/>
                </a:lnTo>
                <a:lnTo>
                  <a:pt x="11" y="2990"/>
                </a:lnTo>
                <a:lnTo>
                  <a:pt x="12" y="2999"/>
                </a:lnTo>
                <a:lnTo>
                  <a:pt x="12" y="2999"/>
                </a:lnTo>
                <a:lnTo>
                  <a:pt x="13" y="3008"/>
                </a:lnTo>
                <a:lnTo>
                  <a:pt x="13" y="3008"/>
                </a:lnTo>
                <a:lnTo>
                  <a:pt x="15" y="3017"/>
                </a:lnTo>
                <a:lnTo>
                  <a:pt x="15" y="3017"/>
                </a:lnTo>
                <a:lnTo>
                  <a:pt x="16" y="3025"/>
                </a:lnTo>
                <a:lnTo>
                  <a:pt x="16" y="3025"/>
                </a:lnTo>
                <a:lnTo>
                  <a:pt x="17" y="3035"/>
                </a:lnTo>
                <a:lnTo>
                  <a:pt x="17" y="3035"/>
                </a:lnTo>
                <a:lnTo>
                  <a:pt x="19" y="3043"/>
                </a:lnTo>
                <a:lnTo>
                  <a:pt x="19" y="3043"/>
                </a:lnTo>
                <a:lnTo>
                  <a:pt x="20" y="3052"/>
                </a:lnTo>
                <a:lnTo>
                  <a:pt x="20" y="3052"/>
                </a:lnTo>
                <a:lnTo>
                  <a:pt x="21" y="3061"/>
                </a:lnTo>
                <a:lnTo>
                  <a:pt x="21" y="3061"/>
                </a:lnTo>
                <a:lnTo>
                  <a:pt x="24" y="3070"/>
                </a:lnTo>
                <a:lnTo>
                  <a:pt x="24" y="3070"/>
                </a:lnTo>
                <a:lnTo>
                  <a:pt x="26" y="3078"/>
                </a:lnTo>
                <a:lnTo>
                  <a:pt x="26" y="3078"/>
                </a:lnTo>
                <a:lnTo>
                  <a:pt x="27" y="3088"/>
                </a:lnTo>
                <a:lnTo>
                  <a:pt x="27" y="3088"/>
                </a:lnTo>
                <a:lnTo>
                  <a:pt x="28" y="3096"/>
                </a:lnTo>
                <a:lnTo>
                  <a:pt x="28" y="3096"/>
                </a:lnTo>
                <a:lnTo>
                  <a:pt x="31" y="3104"/>
                </a:lnTo>
                <a:lnTo>
                  <a:pt x="31" y="3104"/>
                </a:lnTo>
                <a:lnTo>
                  <a:pt x="32" y="3114"/>
                </a:lnTo>
                <a:lnTo>
                  <a:pt x="32" y="3114"/>
                </a:lnTo>
                <a:lnTo>
                  <a:pt x="34" y="3122"/>
                </a:lnTo>
                <a:lnTo>
                  <a:pt x="34" y="3122"/>
                </a:lnTo>
                <a:lnTo>
                  <a:pt x="36" y="3131"/>
                </a:lnTo>
                <a:lnTo>
                  <a:pt x="36" y="3131"/>
                </a:lnTo>
                <a:lnTo>
                  <a:pt x="38" y="3140"/>
                </a:lnTo>
                <a:lnTo>
                  <a:pt x="38" y="3140"/>
                </a:lnTo>
                <a:lnTo>
                  <a:pt x="40" y="3148"/>
                </a:lnTo>
                <a:lnTo>
                  <a:pt x="40" y="3148"/>
                </a:lnTo>
                <a:lnTo>
                  <a:pt x="42" y="3157"/>
                </a:lnTo>
                <a:lnTo>
                  <a:pt x="42" y="3157"/>
                </a:lnTo>
                <a:lnTo>
                  <a:pt x="45" y="3165"/>
                </a:lnTo>
                <a:lnTo>
                  <a:pt x="45" y="3165"/>
                </a:lnTo>
                <a:lnTo>
                  <a:pt x="47" y="3174"/>
                </a:lnTo>
                <a:lnTo>
                  <a:pt x="47" y="3174"/>
                </a:lnTo>
                <a:lnTo>
                  <a:pt x="49" y="3182"/>
                </a:lnTo>
                <a:lnTo>
                  <a:pt x="49" y="3182"/>
                </a:lnTo>
                <a:lnTo>
                  <a:pt x="51" y="3191"/>
                </a:lnTo>
                <a:lnTo>
                  <a:pt x="51" y="3191"/>
                </a:lnTo>
                <a:lnTo>
                  <a:pt x="54" y="3199"/>
                </a:lnTo>
                <a:lnTo>
                  <a:pt x="54" y="3199"/>
                </a:lnTo>
                <a:lnTo>
                  <a:pt x="57" y="3208"/>
                </a:lnTo>
                <a:lnTo>
                  <a:pt x="57" y="3208"/>
                </a:lnTo>
                <a:lnTo>
                  <a:pt x="58" y="3216"/>
                </a:lnTo>
                <a:lnTo>
                  <a:pt x="58" y="3216"/>
                </a:lnTo>
                <a:lnTo>
                  <a:pt x="61" y="3224"/>
                </a:lnTo>
                <a:lnTo>
                  <a:pt x="61" y="3224"/>
                </a:lnTo>
                <a:lnTo>
                  <a:pt x="64" y="3234"/>
                </a:lnTo>
                <a:lnTo>
                  <a:pt x="64" y="3234"/>
                </a:lnTo>
                <a:lnTo>
                  <a:pt x="66" y="3242"/>
                </a:lnTo>
                <a:lnTo>
                  <a:pt x="66" y="3242"/>
                </a:lnTo>
                <a:lnTo>
                  <a:pt x="69" y="3250"/>
                </a:lnTo>
                <a:lnTo>
                  <a:pt x="69" y="3250"/>
                </a:lnTo>
                <a:lnTo>
                  <a:pt x="72" y="3258"/>
                </a:lnTo>
                <a:lnTo>
                  <a:pt x="72" y="3258"/>
                </a:lnTo>
                <a:lnTo>
                  <a:pt x="75" y="3266"/>
                </a:lnTo>
                <a:lnTo>
                  <a:pt x="75" y="3266"/>
                </a:lnTo>
                <a:lnTo>
                  <a:pt x="77" y="3274"/>
                </a:lnTo>
                <a:lnTo>
                  <a:pt x="77" y="3274"/>
                </a:lnTo>
                <a:lnTo>
                  <a:pt x="80" y="3283"/>
                </a:lnTo>
                <a:lnTo>
                  <a:pt x="80" y="3283"/>
                </a:lnTo>
                <a:lnTo>
                  <a:pt x="83" y="3291"/>
                </a:lnTo>
                <a:lnTo>
                  <a:pt x="83" y="3291"/>
                </a:lnTo>
                <a:lnTo>
                  <a:pt x="87" y="3299"/>
                </a:lnTo>
                <a:lnTo>
                  <a:pt x="87" y="3299"/>
                </a:lnTo>
                <a:lnTo>
                  <a:pt x="89" y="3307"/>
                </a:lnTo>
                <a:lnTo>
                  <a:pt x="89" y="3307"/>
                </a:lnTo>
                <a:lnTo>
                  <a:pt x="92" y="3315"/>
                </a:lnTo>
                <a:lnTo>
                  <a:pt x="92" y="3315"/>
                </a:lnTo>
                <a:lnTo>
                  <a:pt x="95" y="3323"/>
                </a:lnTo>
                <a:lnTo>
                  <a:pt x="95" y="3323"/>
                </a:lnTo>
                <a:lnTo>
                  <a:pt x="99" y="3332"/>
                </a:lnTo>
                <a:lnTo>
                  <a:pt x="99" y="3332"/>
                </a:lnTo>
                <a:lnTo>
                  <a:pt x="102" y="3340"/>
                </a:lnTo>
                <a:lnTo>
                  <a:pt x="102" y="3340"/>
                </a:lnTo>
                <a:lnTo>
                  <a:pt x="106" y="3348"/>
                </a:lnTo>
                <a:lnTo>
                  <a:pt x="106" y="3348"/>
                </a:lnTo>
                <a:lnTo>
                  <a:pt x="109" y="3356"/>
                </a:lnTo>
                <a:lnTo>
                  <a:pt x="109" y="3356"/>
                </a:lnTo>
                <a:lnTo>
                  <a:pt x="111" y="3364"/>
                </a:lnTo>
                <a:lnTo>
                  <a:pt x="111" y="3364"/>
                </a:lnTo>
                <a:lnTo>
                  <a:pt x="115" y="3372"/>
                </a:lnTo>
                <a:lnTo>
                  <a:pt x="115" y="3372"/>
                </a:lnTo>
                <a:lnTo>
                  <a:pt x="119" y="3381"/>
                </a:lnTo>
                <a:lnTo>
                  <a:pt x="119" y="3381"/>
                </a:lnTo>
                <a:lnTo>
                  <a:pt x="122" y="3389"/>
                </a:lnTo>
                <a:lnTo>
                  <a:pt x="122" y="3389"/>
                </a:lnTo>
                <a:lnTo>
                  <a:pt x="126" y="3397"/>
                </a:lnTo>
                <a:lnTo>
                  <a:pt x="126" y="3397"/>
                </a:lnTo>
                <a:lnTo>
                  <a:pt x="129" y="3404"/>
                </a:lnTo>
                <a:lnTo>
                  <a:pt x="129" y="3404"/>
                </a:lnTo>
                <a:lnTo>
                  <a:pt x="133" y="3412"/>
                </a:lnTo>
                <a:lnTo>
                  <a:pt x="133" y="3412"/>
                </a:lnTo>
                <a:lnTo>
                  <a:pt x="137" y="3420"/>
                </a:lnTo>
                <a:lnTo>
                  <a:pt x="137" y="3420"/>
                </a:lnTo>
                <a:lnTo>
                  <a:pt x="141" y="3428"/>
                </a:lnTo>
                <a:lnTo>
                  <a:pt x="141" y="3428"/>
                </a:lnTo>
                <a:lnTo>
                  <a:pt x="144" y="3435"/>
                </a:lnTo>
                <a:lnTo>
                  <a:pt x="144" y="3435"/>
                </a:lnTo>
                <a:lnTo>
                  <a:pt x="148" y="3443"/>
                </a:lnTo>
                <a:lnTo>
                  <a:pt x="148" y="3443"/>
                </a:lnTo>
                <a:lnTo>
                  <a:pt x="152" y="3451"/>
                </a:lnTo>
                <a:lnTo>
                  <a:pt x="152" y="3451"/>
                </a:lnTo>
                <a:lnTo>
                  <a:pt x="156" y="3458"/>
                </a:lnTo>
                <a:lnTo>
                  <a:pt x="156" y="3458"/>
                </a:lnTo>
                <a:lnTo>
                  <a:pt x="160" y="3466"/>
                </a:lnTo>
                <a:lnTo>
                  <a:pt x="160" y="3466"/>
                </a:lnTo>
                <a:lnTo>
                  <a:pt x="164" y="3475"/>
                </a:lnTo>
                <a:lnTo>
                  <a:pt x="164" y="3475"/>
                </a:lnTo>
                <a:lnTo>
                  <a:pt x="168" y="3481"/>
                </a:lnTo>
                <a:lnTo>
                  <a:pt x="168" y="3481"/>
                </a:lnTo>
                <a:lnTo>
                  <a:pt x="173" y="3489"/>
                </a:lnTo>
                <a:lnTo>
                  <a:pt x="173" y="3489"/>
                </a:lnTo>
                <a:lnTo>
                  <a:pt x="177" y="3498"/>
                </a:lnTo>
                <a:lnTo>
                  <a:pt x="177" y="3498"/>
                </a:lnTo>
                <a:lnTo>
                  <a:pt x="181" y="3504"/>
                </a:lnTo>
                <a:lnTo>
                  <a:pt x="181" y="3504"/>
                </a:lnTo>
                <a:lnTo>
                  <a:pt x="185" y="3513"/>
                </a:lnTo>
                <a:lnTo>
                  <a:pt x="185" y="3513"/>
                </a:lnTo>
                <a:lnTo>
                  <a:pt x="189" y="3519"/>
                </a:lnTo>
                <a:lnTo>
                  <a:pt x="189" y="3519"/>
                </a:lnTo>
                <a:lnTo>
                  <a:pt x="193" y="3528"/>
                </a:lnTo>
                <a:lnTo>
                  <a:pt x="193" y="3528"/>
                </a:lnTo>
                <a:lnTo>
                  <a:pt x="197" y="3534"/>
                </a:lnTo>
                <a:lnTo>
                  <a:pt x="197" y="3534"/>
                </a:lnTo>
                <a:lnTo>
                  <a:pt x="202" y="3543"/>
                </a:lnTo>
                <a:lnTo>
                  <a:pt x="202" y="3543"/>
                </a:lnTo>
                <a:lnTo>
                  <a:pt x="207" y="3549"/>
                </a:lnTo>
                <a:lnTo>
                  <a:pt x="207" y="3549"/>
                </a:lnTo>
                <a:lnTo>
                  <a:pt x="211" y="3556"/>
                </a:lnTo>
                <a:lnTo>
                  <a:pt x="211" y="3556"/>
                </a:lnTo>
                <a:lnTo>
                  <a:pt x="216" y="3564"/>
                </a:lnTo>
                <a:lnTo>
                  <a:pt x="216" y="3564"/>
                </a:lnTo>
                <a:lnTo>
                  <a:pt x="220" y="3571"/>
                </a:lnTo>
                <a:lnTo>
                  <a:pt x="220" y="3571"/>
                </a:lnTo>
                <a:lnTo>
                  <a:pt x="224" y="3578"/>
                </a:lnTo>
                <a:lnTo>
                  <a:pt x="224" y="3578"/>
                </a:lnTo>
                <a:lnTo>
                  <a:pt x="230" y="3586"/>
                </a:lnTo>
                <a:lnTo>
                  <a:pt x="230" y="3586"/>
                </a:lnTo>
                <a:lnTo>
                  <a:pt x="234" y="3593"/>
                </a:lnTo>
                <a:lnTo>
                  <a:pt x="234" y="3593"/>
                </a:lnTo>
                <a:lnTo>
                  <a:pt x="239" y="3600"/>
                </a:lnTo>
                <a:lnTo>
                  <a:pt x="239" y="3600"/>
                </a:lnTo>
                <a:lnTo>
                  <a:pt x="243" y="3608"/>
                </a:lnTo>
                <a:lnTo>
                  <a:pt x="243" y="3608"/>
                </a:lnTo>
                <a:lnTo>
                  <a:pt x="249" y="3615"/>
                </a:lnTo>
                <a:lnTo>
                  <a:pt x="249" y="3615"/>
                </a:lnTo>
                <a:lnTo>
                  <a:pt x="253" y="3622"/>
                </a:lnTo>
                <a:lnTo>
                  <a:pt x="253" y="3622"/>
                </a:lnTo>
                <a:lnTo>
                  <a:pt x="258" y="3628"/>
                </a:lnTo>
                <a:lnTo>
                  <a:pt x="258" y="3628"/>
                </a:lnTo>
                <a:lnTo>
                  <a:pt x="264" y="3635"/>
                </a:lnTo>
                <a:lnTo>
                  <a:pt x="264" y="3635"/>
                </a:lnTo>
                <a:lnTo>
                  <a:pt x="268" y="3642"/>
                </a:lnTo>
                <a:lnTo>
                  <a:pt x="268" y="3642"/>
                </a:lnTo>
                <a:lnTo>
                  <a:pt x="273" y="3650"/>
                </a:lnTo>
                <a:lnTo>
                  <a:pt x="273" y="3650"/>
                </a:lnTo>
                <a:lnTo>
                  <a:pt x="279" y="3657"/>
                </a:lnTo>
                <a:lnTo>
                  <a:pt x="279" y="3657"/>
                </a:lnTo>
                <a:lnTo>
                  <a:pt x="284" y="3664"/>
                </a:lnTo>
                <a:lnTo>
                  <a:pt x="284" y="3664"/>
                </a:lnTo>
                <a:lnTo>
                  <a:pt x="288" y="3671"/>
                </a:lnTo>
                <a:lnTo>
                  <a:pt x="288" y="3671"/>
                </a:lnTo>
                <a:lnTo>
                  <a:pt x="294" y="3677"/>
                </a:lnTo>
                <a:lnTo>
                  <a:pt x="294" y="3677"/>
                </a:lnTo>
                <a:lnTo>
                  <a:pt x="299" y="3684"/>
                </a:lnTo>
                <a:lnTo>
                  <a:pt x="299" y="3684"/>
                </a:lnTo>
                <a:lnTo>
                  <a:pt x="305" y="3691"/>
                </a:lnTo>
                <a:lnTo>
                  <a:pt x="305" y="3691"/>
                </a:lnTo>
                <a:lnTo>
                  <a:pt x="310" y="3698"/>
                </a:lnTo>
                <a:lnTo>
                  <a:pt x="310" y="3698"/>
                </a:lnTo>
                <a:lnTo>
                  <a:pt x="315" y="3705"/>
                </a:lnTo>
                <a:lnTo>
                  <a:pt x="315" y="3705"/>
                </a:lnTo>
                <a:lnTo>
                  <a:pt x="321" y="3711"/>
                </a:lnTo>
                <a:lnTo>
                  <a:pt x="321" y="3711"/>
                </a:lnTo>
                <a:lnTo>
                  <a:pt x="326" y="3717"/>
                </a:lnTo>
                <a:lnTo>
                  <a:pt x="326" y="3717"/>
                </a:lnTo>
                <a:lnTo>
                  <a:pt x="332" y="3724"/>
                </a:lnTo>
                <a:lnTo>
                  <a:pt x="332" y="3724"/>
                </a:lnTo>
                <a:lnTo>
                  <a:pt x="337" y="3730"/>
                </a:lnTo>
                <a:lnTo>
                  <a:pt x="337" y="3730"/>
                </a:lnTo>
                <a:lnTo>
                  <a:pt x="343" y="3737"/>
                </a:lnTo>
                <a:lnTo>
                  <a:pt x="343" y="3737"/>
                </a:lnTo>
                <a:lnTo>
                  <a:pt x="348" y="3744"/>
                </a:lnTo>
                <a:lnTo>
                  <a:pt x="348" y="3744"/>
                </a:lnTo>
                <a:lnTo>
                  <a:pt x="354" y="3750"/>
                </a:lnTo>
                <a:lnTo>
                  <a:pt x="354" y="3750"/>
                </a:lnTo>
                <a:lnTo>
                  <a:pt x="359" y="3756"/>
                </a:lnTo>
                <a:lnTo>
                  <a:pt x="359" y="3756"/>
                </a:lnTo>
                <a:lnTo>
                  <a:pt x="366" y="3763"/>
                </a:lnTo>
                <a:lnTo>
                  <a:pt x="366" y="3763"/>
                </a:lnTo>
                <a:lnTo>
                  <a:pt x="371" y="3770"/>
                </a:lnTo>
                <a:lnTo>
                  <a:pt x="371" y="3770"/>
                </a:lnTo>
                <a:lnTo>
                  <a:pt x="377" y="3775"/>
                </a:lnTo>
                <a:lnTo>
                  <a:pt x="377" y="3775"/>
                </a:lnTo>
                <a:lnTo>
                  <a:pt x="382" y="3782"/>
                </a:lnTo>
                <a:lnTo>
                  <a:pt x="382" y="3782"/>
                </a:lnTo>
                <a:lnTo>
                  <a:pt x="389" y="3788"/>
                </a:lnTo>
                <a:lnTo>
                  <a:pt x="389" y="3788"/>
                </a:lnTo>
                <a:lnTo>
                  <a:pt x="394" y="3794"/>
                </a:lnTo>
                <a:lnTo>
                  <a:pt x="394" y="3794"/>
                </a:lnTo>
                <a:lnTo>
                  <a:pt x="400" y="3801"/>
                </a:lnTo>
                <a:lnTo>
                  <a:pt x="400" y="3801"/>
                </a:lnTo>
                <a:lnTo>
                  <a:pt x="407" y="3807"/>
                </a:lnTo>
                <a:lnTo>
                  <a:pt x="407" y="3807"/>
                </a:lnTo>
                <a:lnTo>
                  <a:pt x="412" y="3814"/>
                </a:lnTo>
                <a:lnTo>
                  <a:pt x="412" y="3814"/>
                </a:lnTo>
                <a:lnTo>
                  <a:pt x="419" y="3819"/>
                </a:lnTo>
                <a:lnTo>
                  <a:pt x="419" y="3819"/>
                </a:lnTo>
                <a:lnTo>
                  <a:pt x="424" y="3824"/>
                </a:lnTo>
                <a:lnTo>
                  <a:pt x="424" y="3824"/>
                </a:lnTo>
                <a:lnTo>
                  <a:pt x="431" y="3831"/>
                </a:lnTo>
                <a:lnTo>
                  <a:pt x="431" y="3831"/>
                </a:lnTo>
                <a:lnTo>
                  <a:pt x="437" y="3837"/>
                </a:lnTo>
                <a:lnTo>
                  <a:pt x="437" y="3837"/>
                </a:lnTo>
                <a:lnTo>
                  <a:pt x="443" y="3843"/>
                </a:lnTo>
                <a:lnTo>
                  <a:pt x="443" y="3843"/>
                </a:lnTo>
                <a:lnTo>
                  <a:pt x="449" y="3849"/>
                </a:lnTo>
                <a:lnTo>
                  <a:pt x="449" y="3849"/>
                </a:lnTo>
                <a:lnTo>
                  <a:pt x="456" y="3854"/>
                </a:lnTo>
                <a:lnTo>
                  <a:pt x="456" y="3854"/>
                </a:lnTo>
                <a:lnTo>
                  <a:pt x="461" y="3861"/>
                </a:lnTo>
                <a:lnTo>
                  <a:pt x="461" y="3861"/>
                </a:lnTo>
                <a:lnTo>
                  <a:pt x="468" y="3867"/>
                </a:lnTo>
                <a:lnTo>
                  <a:pt x="468" y="3867"/>
                </a:lnTo>
                <a:lnTo>
                  <a:pt x="475" y="3872"/>
                </a:lnTo>
                <a:lnTo>
                  <a:pt x="475" y="3872"/>
                </a:lnTo>
                <a:lnTo>
                  <a:pt x="480" y="3878"/>
                </a:lnTo>
                <a:lnTo>
                  <a:pt x="480" y="3878"/>
                </a:lnTo>
                <a:lnTo>
                  <a:pt x="487" y="3883"/>
                </a:lnTo>
                <a:lnTo>
                  <a:pt x="487" y="3883"/>
                </a:lnTo>
                <a:lnTo>
                  <a:pt x="494" y="3890"/>
                </a:lnTo>
                <a:lnTo>
                  <a:pt x="494" y="3890"/>
                </a:lnTo>
                <a:lnTo>
                  <a:pt x="501" y="3895"/>
                </a:lnTo>
                <a:lnTo>
                  <a:pt x="501" y="3895"/>
                </a:lnTo>
                <a:lnTo>
                  <a:pt x="506" y="3901"/>
                </a:lnTo>
                <a:lnTo>
                  <a:pt x="506" y="3901"/>
                </a:lnTo>
                <a:lnTo>
                  <a:pt x="513" y="3906"/>
                </a:lnTo>
                <a:lnTo>
                  <a:pt x="513" y="3906"/>
                </a:lnTo>
                <a:lnTo>
                  <a:pt x="520" y="3912"/>
                </a:lnTo>
                <a:lnTo>
                  <a:pt x="520" y="3912"/>
                </a:lnTo>
                <a:lnTo>
                  <a:pt x="526" y="3917"/>
                </a:lnTo>
                <a:lnTo>
                  <a:pt x="526" y="3917"/>
                </a:lnTo>
                <a:lnTo>
                  <a:pt x="533" y="3922"/>
                </a:lnTo>
                <a:lnTo>
                  <a:pt x="533" y="3922"/>
                </a:lnTo>
                <a:lnTo>
                  <a:pt x="540" y="3928"/>
                </a:lnTo>
                <a:lnTo>
                  <a:pt x="540" y="3928"/>
                </a:lnTo>
                <a:lnTo>
                  <a:pt x="547" y="3933"/>
                </a:lnTo>
                <a:lnTo>
                  <a:pt x="547" y="3933"/>
                </a:lnTo>
                <a:lnTo>
                  <a:pt x="554" y="3939"/>
                </a:lnTo>
                <a:lnTo>
                  <a:pt x="554" y="3939"/>
                </a:lnTo>
                <a:lnTo>
                  <a:pt x="560" y="3943"/>
                </a:lnTo>
                <a:lnTo>
                  <a:pt x="560" y="3943"/>
                </a:lnTo>
                <a:lnTo>
                  <a:pt x="567" y="3948"/>
                </a:lnTo>
                <a:lnTo>
                  <a:pt x="567" y="3948"/>
                </a:lnTo>
                <a:lnTo>
                  <a:pt x="574" y="3954"/>
                </a:lnTo>
                <a:lnTo>
                  <a:pt x="574" y="3954"/>
                </a:lnTo>
                <a:lnTo>
                  <a:pt x="581" y="3959"/>
                </a:lnTo>
                <a:lnTo>
                  <a:pt x="581" y="3959"/>
                </a:lnTo>
                <a:lnTo>
                  <a:pt x="588" y="3963"/>
                </a:lnTo>
                <a:lnTo>
                  <a:pt x="588" y="3963"/>
                </a:lnTo>
                <a:lnTo>
                  <a:pt x="595" y="3969"/>
                </a:lnTo>
                <a:lnTo>
                  <a:pt x="595" y="3969"/>
                </a:lnTo>
                <a:lnTo>
                  <a:pt x="601" y="3974"/>
                </a:lnTo>
                <a:lnTo>
                  <a:pt x="601" y="3974"/>
                </a:lnTo>
                <a:lnTo>
                  <a:pt x="608" y="3980"/>
                </a:lnTo>
                <a:lnTo>
                  <a:pt x="608" y="3980"/>
                </a:lnTo>
                <a:lnTo>
                  <a:pt x="616" y="3984"/>
                </a:lnTo>
                <a:lnTo>
                  <a:pt x="616" y="3984"/>
                </a:lnTo>
                <a:lnTo>
                  <a:pt x="623" y="3989"/>
                </a:lnTo>
                <a:lnTo>
                  <a:pt x="623" y="3989"/>
                </a:lnTo>
                <a:lnTo>
                  <a:pt x="630" y="3993"/>
                </a:lnTo>
                <a:lnTo>
                  <a:pt x="630" y="3993"/>
                </a:lnTo>
                <a:lnTo>
                  <a:pt x="637" y="3999"/>
                </a:lnTo>
                <a:lnTo>
                  <a:pt x="637" y="3999"/>
                </a:lnTo>
                <a:lnTo>
                  <a:pt x="645" y="4003"/>
                </a:lnTo>
                <a:lnTo>
                  <a:pt x="645" y="4003"/>
                </a:lnTo>
                <a:lnTo>
                  <a:pt x="652" y="4008"/>
                </a:lnTo>
                <a:lnTo>
                  <a:pt x="652" y="4008"/>
                </a:lnTo>
                <a:lnTo>
                  <a:pt x="659" y="4012"/>
                </a:lnTo>
                <a:lnTo>
                  <a:pt x="659" y="4012"/>
                </a:lnTo>
                <a:lnTo>
                  <a:pt x="665" y="4018"/>
                </a:lnTo>
                <a:lnTo>
                  <a:pt x="665" y="4018"/>
                </a:lnTo>
                <a:lnTo>
                  <a:pt x="673" y="4022"/>
                </a:lnTo>
                <a:lnTo>
                  <a:pt x="673" y="4022"/>
                </a:lnTo>
                <a:lnTo>
                  <a:pt x="680" y="4026"/>
                </a:lnTo>
                <a:lnTo>
                  <a:pt x="680" y="4026"/>
                </a:lnTo>
                <a:lnTo>
                  <a:pt x="688" y="4031"/>
                </a:lnTo>
                <a:lnTo>
                  <a:pt x="688" y="4031"/>
                </a:lnTo>
                <a:lnTo>
                  <a:pt x="695" y="4035"/>
                </a:lnTo>
                <a:lnTo>
                  <a:pt x="695" y="4035"/>
                </a:lnTo>
                <a:lnTo>
                  <a:pt x="703" y="4040"/>
                </a:lnTo>
                <a:lnTo>
                  <a:pt x="703" y="4040"/>
                </a:lnTo>
                <a:lnTo>
                  <a:pt x="710" y="4044"/>
                </a:lnTo>
                <a:lnTo>
                  <a:pt x="710" y="4044"/>
                </a:lnTo>
                <a:lnTo>
                  <a:pt x="717" y="4049"/>
                </a:lnTo>
                <a:lnTo>
                  <a:pt x="717" y="4049"/>
                </a:lnTo>
                <a:lnTo>
                  <a:pt x="725" y="4053"/>
                </a:lnTo>
                <a:lnTo>
                  <a:pt x="725" y="4053"/>
                </a:lnTo>
                <a:lnTo>
                  <a:pt x="732" y="4057"/>
                </a:lnTo>
                <a:lnTo>
                  <a:pt x="732" y="4057"/>
                </a:lnTo>
                <a:lnTo>
                  <a:pt x="740" y="4061"/>
                </a:lnTo>
                <a:lnTo>
                  <a:pt x="740" y="4061"/>
                </a:lnTo>
                <a:lnTo>
                  <a:pt x="748" y="4065"/>
                </a:lnTo>
                <a:lnTo>
                  <a:pt x="748" y="4065"/>
                </a:lnTo>
                <a:lnTo>
                  <a:pt x="755" y="4069"/>
                </a:lnTo>
                <a:lnTo>
                  <a:pt x="755" y="4069"/>
                </a:lnTo>
                <a:lnTo>
                  <a:pt x="763" y="4074"/>
                </a:lnTo>
                <a:lnTo>
                  <a:pt x="763" y="4074"/>
                </a:lnTo>
                <a:lnTo>
                  <a:pt x="770" y="4078"/>
                </a:lnTo>
                <a:lnTo>
                  <a:pt x="770" y="4078"/>
                </a:lnTo>
                <a:lnTo>
                  <a:pt x="778" y="4082"/>
                </a:lnTo>
                <a:lnTo>
                  <a:pt x="778" y="4082"/>
                </a:lnTo>
                <a:lnTo>
                  <a:pt x="786" y="4086"/>
                </a:lnTo>
                <a:lnTo>
                  <a:pt x="786" y="4086"/>
                </a:lnTo>
                <a:lnTo>
                  <a:pt x="793" y="4089"/>
                </a:lnTo>
                <a:lnTo>
                  <a:pt x="793" y="4089"/>
                </a:lnTo>
                <a:lnTo>
                  <a:pt x="801" y="4093"/>
                </a:lnTo>
                <a:lnTo>
                  <a:pt x="801" y="4093"/>
                </a:lnTo>
                <a:lnTo>
                  <a:pt x="810" y="4097"/>
                </a:lnTo>
                <a:lnTo>
                  <a:pt x="810" y="4097"/>
                </a:lnTo>
                <a:lnTo>
                  <a:pt x="818" y="4101"/>
                </a:lnTo>
                <a:lnTo>
                  <a:pt x="818" y="4101"/>
                </a:lnTo>
                <a:lnTo>
                  <a:pt x="825" y="4105"/>
                </a:lnTo>
                <a:lnTo>
                  <a:pt x="825" y="4105"/>
                </a:lnTo>
                <a:lnTo>
                  <a:pt x="833" y="4108"/>
                </a:lnTo>
                <a:lnTo>
                  <a:pt x="833" y="4108"/>
                </a:lnTo>
                <a:lnTo>
                  <a:pt x="841" y="4112"/>
                </a:lnTo>
                <a:lnTo>
                  <a:pt x="841" y="4112"/>
                </a:lnTo>
                <a:lnTo>
                  <a:pt x="849" y="4114"/>
                </a:lnTo>
                <a:lnTo>
                  <a:pt x="849" y="4114"/>
                </a:lnTo>
                <a:lnTo>
                  <a:pt x="857" y="4118"/>
                </a:lnTo>
                <a:lnTo>
                  <a:pt x="857" y="4118"/>
                </a:lnTo>
                <a:lnTo>
                  <a:pt x="865" y="4123"/>
                </a:lnTo>
                <a:lnTo>
                  <a:pt x="865" y="4123"/>
                </a:lnTo>
                <a:lnTo>
                  <a:pt x="872" y="4125"/>
                </a:lnTo>
                <a:lnTo>
                  <a:pt x="872" y="4125"/>
                </a:lnTo>
                <a:lnTo>
                  <a:pt x="880" y="4129"/>
                </a:lnTo>
                <a:lnTo>
                  <a:pt x="880" y="4129"/>
                </a:lnTo>
                <a:lnTo>
                  <a:pt x="889" y="4132"/>
                </a:lnTo>
                <a:lnTo>
                  <a:pt x="889" y="4132"/>
                </a:lnTo>
                <a:lnTo>
                  <a:pt x="897" y="4135"/>
                </a:lnTo>
                <a:lnTo>
                  <a:pt x="897" y="4135"/>
                </a:lnTo>
                <a:lnTo>
                  <a:pt x="905" y="4139"/>
                </a:lnTo>
                <a:lnTo>
                  <a:pt x="905" y="4139"/>
                </a:lnTo>
                <a:lnTo>
                  <a:pt x="913" y="4142"/>
                </a:lnTo>
                <a:lnTo>
                  <a:pt x="913" y="4142"/>
                </a:lnTo>
                <a:lnTo>
                  <a:pt x="921" y="4144"/>
                </a:lnTo>
                <a:lnTo>
                  <a:pt x="921" y="4144"/>
                </a:lnTo>
                <a:lnTo>
                  <a:pt x="929" y="4148"/>
                </a:lnTo>
                <a:lnTo>
                  <a:pt x="929" y="4148"/>
                </a:lnTo>
                <a:lnTo>
                  <a:pt x="938" y="4151"/>
                </a:lnTo>
                <a:lnTo>
                  <a:pt x="938" y="4151"/>
                </a:lnTo>
                <a:lnTo>
                  <a:pt x="946" y="4154"/>
                </a:lnTo>
                <a:lnTo>
                  <a:pt x="946" y="4154"/>
                </a:lnTo>
                <a:lnTo>
                  <a:pt x="954" y="4157"/>
                </a:lnTo>
                <a:lnTo>
                  <a:pt x="954" y="4157"/>
                </a:lnTo>
                <a:lnTo>
                  <a:pt x="962" y="4159"/>
                </a:lnTo>
                <a:lnTo>
                  <a:pt x="962" y="4159"/>
                </a:lnTo>
                <a:lnTo>
                  <a:pt x="970" y="4162"/>
                </a:lnTo>
                <a:lnTo>
                  <a:pt x="970" y="4162"/>
                </a:lnTo>
                <a:lnTo>
                  <a:pt x="978" y="4166"/>
                </a:lnTo>
                <a:lnTo>
                  <a:pt x="978" y="4166"/>
                </a:lnTo>
                <a:lnTo>
                  <a:pt x="988" y="4169"/>
                </a:lnTo>
                <a:lnTo>
                  <a:pt x="988" y="4169"/>
                </a:lnTo>
                <a:lnTo>
                  <a:pt x="996" y="4172"/>
                </a:lnTo>
                <a:lnTo>
                  <a:pt x="996" y="4172"/>
                </a:lnTo>
                <a:lnTo>
                  <a:pt x="1004" y="4173"/>
                </a:lnTo>
                <a:lnTo>
                  <a:pt x="1004" y="4173"/>
                </a:lnTo>
                <a:lnTo>
                  <a:pt x="1012" y="4176"/>
                </a:lnTo>
                <a:lnTo>
                  <a:pt x="1012" y="4176"/>
                </a:lnTo>
                <a:lnTo>
                  <a:pt x="1021" y="4178"/>
                </a:lnTo>
                <a:lnTo>
                  <a:pt x="1021" y="4178"/>
                </a:lnTo>
                <a:lnTo>
                  <a:pt x="1029" y="4181"/>
                </a:lnTo>
                <a:lnTo>
                  <a:pt x="1029" y="4181"/>
                </a:lnTo>
                <a:lnTo>
                  <a:pt x="1038" y="4184"/>
                </a:lnTo>
                <a:lnTo>
                  <a:pt x="1038" y="4184"/>
                </a:lnTo>
                <a:lnTo>
                  <a:pt x="1046" y="4187"/>
                </a:lnTo>
                <a:lnTo>
                  <a:pt x="1046" y="4187"/>
                </a:lnTo>
                <a:lnTo>
                  <a:pt x="1055" y="4188"/>
                </a:lnTo>
                <a:lnTo>
                  <a:pt x="1055" y="4188"/>
                </a:lnTo>
                <a:lnTo>
                  <a:pt x="1063" y="4191"/>
                </a:lnTo>
                <a:lnTo>
                  <a:pt x="1063" y="4191"/>
                </a:lnTo>
                <a:lnTo>
                  <a:pt x="1072" y="4193"/>
                </a:lnTo>
                <a:lnTo>
                  <a:pt x="1072" y="4193"/>
                </a:lnTo>
                <a:lnTo>
                  <a:pt x="1081" y="4195"/>
                </a:lnTo>
                <a:lnTo>
                  <a:pt x="1081" y="4195"/>
                </a:lnTo>
                <a:lnTo>
                  <a:pt x="1089" y="4197"/>
                </a:lnTo>
                <a:lnTo>
                  <a:pt x="1089" y="4197"/>
                </a:lnTo>
                <a:lnTo>
                  <a:pt x="1098" y="4199"/>
                </a:lnTo>
                <a:lnTo>
                  <a:pt x="1098" y="4199"/>
                </a:lnTo>
                <a:lnTo>
                  <a:pt x="1106" y="4202"/>
                </a:lnTo>
                <a:lnTo>
                  <a:pt x="1106" y="4202"/>
                </a:lnTo>
                <a:lnTo>
                  <a:pt x="1115" y="4203"/>
                </a:lnTo>
                <a:lnTo>
                  <a:pt x="1115" y="4203"/>
                </a:lnTo>
                <a:lnTo>
                  <a:pt x="1124" y="4206"/>
                </a:lnTo>
                <a:lnTo>
                  <a:pt x="1124" y="4206"/>
                </a:lnTo>
                <a:lnTo>
                  <a:pt x="1132" y="4207"/>
                </a:lnTo>
                <a:lnTo>
                  <a:pt x="1132" y="4207"/>
                </a:lnTo>
                <a:lnTo>
                  <a:pt x="1142" y="4208"/>
                </a:lnTo>
                <a:lnTo>
                  <a:pt x="1142" y="4208"/>
                </a:lnTo>
                <a:lnTo>
                  <a:pt x="1150" y="4211"/>
                </a:lnTo>
                <a:lnTo>
                  <a:pt x="1150" y="4211"/>
                </a:lnTo>
                <a:lnTo>
                  <a:pt x="1158" y="4212"/>
                </a:lnTo>
                <a:lnTo>
                  <a:pt x="1158" y="4212"/>
                </a:lnTo>
                <a:lnTo>
                  <a:pt x="1168" y="4214"/>
                </a:lnTo>
                <a:lnTo>
                  <a:pt x="1168" y="4214"/>
                </a:lnTo>
                <a:lnTo>
                  <a:pt x="1176" y="4215"/>
                </a:lnTo>
                <a:lnTo>
                  <a:pt x="1176" y="4215"/>
                </a:lnTo>
                <a:lnTo>
                  <a:pt x="1185" y="4217"/>
                </a:lnTo>
                <a:lnTo>
                  <a:pt x="1185" y="4217"/>
                </a:lnTo>
                <a:lnTo>
                  <a:pt x="1193" y="4218"/>
                </a:lnTo>
                <a:lnTo>
                  <a:pt x="1193" y="4218"/>
                </a:lnTo>
                <a:lnTo>
                  <a:pt x="1203" y="4221"/>
                </a:lnTo>
                <a:lnTo>
                  <a:pt x="1203" y="4221"/>
                </a:lnTo>
                <a:lnTo>
                  <a:pt x="1211" y="4222"/>
                </a:lnTo>
                <a:lnTo>
                  <a:pt x="1211" y="4222"/>
                </a:lnTo>
                <a:lnTo>
                  <a:pt x="1221" y="4223"/>
                </a:lnTo>
                <a:lnTo>
                  <a:pt x="1221" y="4223"/>
                </a:lnTo>
                <a:lnTo>
                  <a:pt x="1229" y="4223"/>
                </a:lnTo>
                <a:lnTo>
                  <a:pt x="1229" y="4223"/>
                </a:lnTo>
                <a:lnTo>
                  <a:pt x="1238" y="4225"/>
                </a:lnTo>
                <a:lnTo>
                  <a:pt x="1238" y="4225"/>
                </a:lnTo>
                <a:lnTo>
                  <a:pt x="1247" y="4226"/>
                </a:lnTo>
                <a:lnTo>
                  <a:pt x="1247" y="4226"/>
                </a:lnTo>
                <a:lnTo>
                  <a:pt x="1256" y="4227"/>
                </a:lnTo>
                <a:lnTo>
                  <a:pt x="1256" y="4227"/>
                </a:lnTo>
                <a:lnTo>
                  <a:pt x="1266" y="4229"/>
                </a:lnTo>
                <a:lnTo>
                  <a:pt x="1266" y="4229"/>
                </a:lnTo>
                <a:lnTo>
                  <a:pt x="1274" y="4230"/>
                </a:lnTo>
                <a:lnTo>
                  <a:pt x="1274" y="4230"/>
                </a:lnTo>
                <a:lnTo>
                  <a:pt x="1283" y="4230"/>
                </a:lnTo>
                <a:lnTo>
                  <a:pt x="1283" y="4230"/>
                </a:lnTo>
                <a:lnTo>
                  <a:pt x="1292" y="4232"/>
                </a:lnTo>
                <a:lnTo>
                  <a:pt x="1292" y="4232"/>
                </a:lnTo>
                <a:lnTo>
                  <a:pt x="1301" y="4233"/>
                </a:lnTo>
                <a:lnTo>
                  <a:pt x="1301" y="4233"/>
                </a:lnTo>
                <a:lnTo>
                  <a:pt x="1311" y="4233"/>
                </a:lnTo>
                <a:lnTo>
                  <a:pt x="1311" y="4233"/>
                </a:lnTo>
                <a:lnTo>
                  <a:pt x="1319" y="4234"/>
                </a:lnTo>
                <a:lnTo>
                  <a:pt x="1319" y="4234"/>
                </a:lnTo>
                <a:lnTo>
                  <a:pt x="1328" y="4234"/>
                </a:lnTo>
                <a:lnTo>
                  <a:pt x="1328" y="4234"/>
                </a:lnTo>
                <a:lnTo>
                  <a:pt x="1338" y="4236"/>
                </a:lnTo>
                <a:lnTo>
                  <a:pt x="1338" y="4236"/>
                </a:lnTo>
                <a:lnTo>
                  <a:pt x="1346" y="4236"/>
                </a:lnTo>
                <a:lnTo>
                  <a:pt x="1346" y="4236"/>
                </a:lnTo>
                <a:lnTo>
                  <a:pt x="1355" y="4236"/>
                </a:lnTo>
                <a:lnTo>
                  <a:pt x="1355" y="4236"/>
                </a:lnTo>
                <a:lnTo>
                  <a:pt x="1365" y="4237"/>
                </a:lnTo>
                <a:lnTo>
                  <a:pt x="1365" y="4237"/>
                </a:lnTo>
                <a:lnTo>
                  <a:pt x="1375" y="4237"/>
                </a:lnTo>
                <a:lnTo>
                  <a:pt x="1375" y="4237"/>
                </a:lnTo>
                <a:lnTo>
                  <a:pt x="1383" y="4237"/>
                </a:lnTo>
                <a:lnTo>
                  <a:pt x="1383" y="4237"/>
                </a:lnTo>
                <a:lnTo>
                  <a:pt x="1392" y="4237"/>
                </a:lnTo>
                <a:lnTo>
                  <a:pt x="1392" y="4237"/>
                </a:lnTo>
                <a:lnTo>
                  <a:pt x="1402" y="4237"/>
                </a:lnTo>
                <a:lnTo>
                  <a:pt x="1402" y="4237"/>
                </a:lnTo>
                <a:lnTo>
                  <a:pt x="1411" y="4238"/>
                </a:lnTo>
                <a:lnTo>
                  <a:pt x="1411" y="4238"/>
                </a:lnTo>
                <a:lnTo>
                  <a:pt x="1419" y="4238"/>
                </a:lnTo>
                <a:lnTo>
                  <a:pt x="1419" y="4238"/>
                </a:lnTo>
                <a:lnTo>
                  <a:pt x="1429" y="4238"/>
                </a:lnTo>
                <a:lnTo>
                  <a:pt x="1429" y="4238"/>
                </a:lnTo>
                <a:close/>
              </a:path>
            </a:pathLst>
          </a:custGeom>
          <a:solidFill>
            <a:srgbClr val="41B6E6"/>
          </a:solidFill>
          <a:ln>
            <a:noFill/>
          </a:ln>
          <a:extLst/>
        </p:spPr>
        <p:txBody>
          <a:bodyPr vert="horz" wrap="square" lIns="72000" tIns="180000" rIns="72000" bIns="0" numCol="1"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dirty="0" smtClean="0">
              <a:ln>
                <a:noFill/>
              </a:ln>
              <a:solidFill>
                <a:prstClr val="white"/>
              </a:solidFill>
              <a:effectLst/>
              <a:uLnTx/>
              <a:uFillTx/>
              <a:latin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dirty="0" smtClean="0">
              <a:ln>
                <a:noFill/>
              </a:ln>
              <a:solidFill>
                <a:prstClr val="white"/>
              </a:solidFill>
              <a:effectLst/>
              <a:uLnTx/>
              <a:uFillTx/>
              <a:latin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dirty="0" smtClean="0">
                <a:ln>
                  <a:noFill/>
                </a:ln>
                <a:solidFill>
                  <a:schemeClr val="tx1"/>
                </a:solidFill>
                <a:effectLst/>
                <a:uLnTx/>
                <a:uFillTx/>
                <a:latin typeface="Arial"/>
              </a:rPr>
              <a:t>MCV2 coverage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smtClean="0">
                <a:ln>
                  <a:noFill/>
                </a:ln>
                <a:solidFill>
                  <a:schemeClr val="tx1"/>
                </a:solidFill>
                <a:effectLst/>
                <a:uLnTx/>
                <a:uFillTx/>
                <a:latin typeface="Arial"/>
              </a:rPr>
              <a:t>37%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smtClean="0">
                <a:ln>
                  <a:noFill/>
                </a:ln>
                <a:solidFill>
                  <a:prstClr val="white"/>
                </a:solidFill>
                <a:effectLst/>
                <a:uLnTx/>
                <a:uFillTx/>
                <a:latin typeface="Arial"/>
              </a:rPr>
              <a:t> </a:t>
            </a:r>
          </a:p>
        </p:txBody>
      </p:sp>
    </p:spTree>
    <p:extLst>
      <p:ext uri="{BB962C8B-B14F-4D97-AF65-F5344CB8AC3E}">
        <p14:creationId xmlns:p14="http://schemas.microsoft.com/office/powerpoint/2010/main" val="32725832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dirty="0" smtClean="0"/>
              <a:t>GLOBAL TARGETS </a:t>
            </a:r>
            <a:br>
              <a:rPr lang="en-US" dirty="0" smtClean="0"/>
            </a:br>
            <a:r>
              <a:rPr lang="en-US" dirty="0" smtClean="0"/>
              <a:t>(HAVE THEY BEEN ACHIEVED?)</a:t>
            </a:r>
            <a:endParaRPr lang="en-US" dirty="0"/>
          </a:p>
        </p:txBody>
      </p:sp>
      <p:sp>
        <p:nvSpPr>
          <p:cNvPr id="3" name="Content Placeholder 2"/>
          <p:cNvSpPr>
            <a:spLocks noGrp="1"/>
          </p:cNvSpPr>
          <p:nvPr>
            <p:ph idx="1"/>
          </p:nvPr>
        </p:nvSpPr>
        <p:spPr>
          <a:xfrm>
            <a:off x="929764" y="1124744"/>
            <a:ext cx="7885434" cy="4716463"/>
          </a:xfrm>
        </p:spPr>
        <p:txBody>
          <a:bodyPr>
            <a:noAutofit/>
          </a:bodyPr>
          <a:lstStyle/>
          <a:p>
            <a:pPr>
              <a:lnSpc>
                <a:spcPct val="100000"/>
              </a:lnSpc>
            </a:pPr>
            <a:endParaRPr lang="en-US" sz="1400" dirty="0" smtClean="0"/>
          </a:p>
          <a:p>
            <a:pPr>
              <a:lnSpc>
                <a:spcPct val="100000"/>
              </a:lnSpc>
            </a:pPr>
            <a:r>
              <a:rPr lang="en-US" b="0" dirty="0" smtClean="0"/>
              <a:t>By</a:t>
            </a:r>
            <a:r>
              <a:rPr lang="en-US" dirty="0" smtClean="0"/>
              <a:t> 2015 - </a:t>
            </a:r>
            <a:r>
              <a:rPr lang="en-US" b="0" dirty="0" smtClean="0">
                <a:solidFill>
                  <a:schemeClr val="tx1"/>
                </a:solidFill>
              </a:rPr>
              <a:t>(</a:t>
            </a:r>
            <a:r>
              <a:rPr lang="en-GB" b="0" dirty="0" smtClean="0">
                <a:solidFill>
                  <a:schemeClr val="tx1"/>
                </a:solidFill>
              </a:rPr>
              <a:t>World Health Assembly 2010 </a:t>
            </a:r>
            <a:r>
              <a:rPr lang="en-US" b="0" dirty="0" smtClean="0">
                <a:solidFill>
                  <a:schemeClr val="tx1"/>
                </a:solidFill>
              </a:rPr>
              <a:t>targets</a:t>
            </a:r>
            <a:r>
              <a:rPr lang="en-GB" b="0" dirty="0" smtClean="0">
                <a:solidFill>
                  <a:schemeClr val="tx1"/>
                </a:solidFill>
              </a:rPr>
              <a:t>)</a:t>
            </a:r>
          </a:p>
          <a:p>
            <a:pPr marL="1165225" lvl="2" indent="-333375"/>
            <a:r>
              <a:rPr lang="en-US" sz="1800" dirty="0" smtClean="0">
                <a:solidFill>
                  <a:schemeClr val="tx1"/>
                </a:solidFill>
              </a:rPr>
              <a:t>MCV1 coverage </a:t>
            </a:r>
            <a:r>
              <a:rPr lang="en-US" sz="1800" u="sng" dirty="0" smtClean="0">
                <a:solidFill>
                  <a:schemeClr val="tx1"/>
                </a:solidFill>
              </a:rPr>
              <a:t>&gt;</a:t>
            </a:r>
            <a:r>
              <a:rPr lang="en-US" sz="1800" dirty="0" smtClean="0">
                <a:solidFill>
                  <a:schemeClr val="tx1"/>
                </a:solidFill>
              </a:rPr>
              <a:t>90% at national level, 				    </a:t>
            </a:r>
            <a:r>
              <a:rPr lang="en-US" sz="1800" u="sng" dirty="0" smtClean="0">
                <a:solidFill>
                  <a:schemeClr val="tx1"/>
                </a:solidFill>
              </a:rPr>
              <a:t>&gt;</a:t>
            </a:r>
            <a:r>
              <a:rPr lang="en-US" sz="1800" dirty="0" smtClean="0">
                <a:solidFill>
                  <a:schemeClr val="tx1"/>
                </a:solidFill>
              </a:rPr>
              <a:t>80% in every district </a:t>
            </a:r>
          </a:p>
          <a:p>
            <a:pPr marL="1165225" lvl="2" indent="-333375"/>
            <a:r>
              <a:rPr lang="en-US" sz="1800" dirty="0" smtClean="0">
                <a:solidFill>
                  <a:schemeClr val="tx1"/>
                </a:solidFill>
              </a:rPr>
              <a:t>Reported measles incidence &lt;5 cases per million</a:t>
            </a:r>
          </a:p>
          <a:p>
            <a:pPr marL="1165225" lvl="2" indent="-333375"/>
            <a:r>
              <a:rPr lang="en-US" sz="1800" dirty="0" smtClean="0">
                <a:solidFill>
                  <a:schemeClr val="tx1"/>
                </a:solidFill>
              </a:rPr>
              <a:t>Measles mortality reduction </a:t>
            </a:r>
            <a:r>
              <a:rPr lang="en-US" sz="1800" u="sng" dirty="0" smtClean="0">
                <a:solidFill>
                  <a:schemeClr val="tx1"/>
                </a:solidFill>
              </a:rPr>
              <a:t>&gt;</a:t>
            </a:r>
            <a:r>
              <a:rPr lang="en-US" sz="1800" dirty="0" smtClean="0">
                <a:solidFill>
                  <a:schemeClr val="tx1"/>
                </a:solidFill>
              </a:rPr>
              <a:t>95% (vs 2000)</a:t>
            </a:r>
          </a:p>
          <a:p>
            <a:pPr marL="831850" lvl="2" indent="0">
              <a:buNone/>
            </a:pPr>
            <a:r>
              <a:rPr lang="en-US" sz="1800" b="0" dirty="0" smtClean="0">
                <a:solidFill>
                  <a:schemeClr val="tx1"/>
                </a:solidFill>
              </a:rPr>
              <a:t>	</a:t>
            </a:r>
            <a:r>
              <a:rPr lang="en-US" sz="2000" b="0" dirty="0" smtClean="0">
                <a:solidFill>
                  <a:schemeClr val="tx1"/>
                </a:solidFill>
              </a:rPr>
              <a:t>   </a:t>
            </a:r>
          </a:p>
          <a:p>
            <a:pPr marL="831850" lvl="2" indent="0">
              <a:buNone/>
            </a:pPr>
            <a:r>
              <a:rPr lang="en-US" sz="2000" b="0" dirty="0" smtClean="0">
                <a:solidFill>
                  <a:schemeClr val="tx1"/>
                </a:solidFill>
              </a:rPr>
              <a:t> (Global Vaccine Action Plan)</a:t>
            </a:r>
          </a:p>
          <a:p>
            <a:pPr marL="1165225" lvl="2" indent="-333375"/>
            <a:r>
              <a:rPr lang="en-US" sz="1800" dirty="0" smtClean="0">
                <a:solidFill>
                  <a:schemeClr val="tx1"/>
                </a:solidFill>
              </a:rPr>
              <a:t>Eliminate measles from 4 WHO regions</a:t>
            </a:r>
          </a:p>
          <a:p>
            <a:pPr marL="1165225" lvl="2" indent="-333375"/>
            <a:r>
              <a:rPr lang="en-US" sz="1800" dirty="0" smtClean="0">
                <a:solidFill>
                  <a:schemeClr val="tx1"/>
                </a:solidFill>
              </a:rPr>
              <a:t>Eliminate  rubella from 2 WHO regions</a:t>
            </a:r>
            <a:endParaRPr lang="en-GB" sz="1800" dirty="0" smtClean="0">
              <a:solidFill>
                <a:schemeClr val="tx1"/>
              </a:solidFill>
            </a:endParaRPr>
          </a:p>
          <a:p>
            <a:pPr marL="0" lvl="1"/>
            <a:endParaRPr lang="en-GB" sz="1400" dirty="0" smtClean="0">
              <a:solidFill>
                <a:schemeClr val="accent4"/>
              </a:solidFill>
            </a:endParaRPr>
          </a:p>
          <a:p>
            <a:pPr marL="0" lvl="1"/>
            <a:endParaRPr lang="en-GB" sz="2000" b="0" dirty="0" smtClean="0">
              <a:solidFill>
                <a:schemeClr val="accent4"/>
              </a:solidFill>
            </a:endParaRPr>
          </a:p>
          <a:p>
            <a:pPr marL="0" lvl="1"/>
            <a:endParaRPr lang="en-GB" sz="2000" b="0" dirty="0" smtClean="0">
              <a:solidFill>
                <a:schemeClr val="accent4"/>
              </a:solidFill>
            </a:endParaRPr>
          </a:p>
          <a:p>
            <a:pPr marL="0" lvl="1"/>
            <a:r>
              <a:rPr lang="en-GB" sz="2000" b="0" dirty="0" smtClean="0">
                <a:solidFill>
                  <a:schemeClr val="accent4"/>
                </a:solidFill>
              </a:rPr>
              <a:t>By</a:t>
            </a:r>
            <a:r>
              <a:rPr lang="en-GB" sz="2000" dirty="0" smtClean="0">
                <a:solidFill>
                  <a:schemeClr val="accent4"/>
                </a:solidFill>
              </a:rPr>
              <a:t> 2020 – </a:t>
            </a:r>
            <a:r>
              <a:rPr lang="en-GB" sz="2000" b="0" dirty="0" smtClean="0">
                <a:solidFill>
                  <a:schemeClr val="accent4"/>
                </a:solidFill>
              </a:rPr>
              <a:t>(Global Measles and Rubella Strategic Plan 2012-2020)</a:t>
            </a:r>
          </a:p>
          <a:p>
            <a:pPr marL="0" lvl="1"/>
            <a:r>
              <a:rPr lang="en-GB" sz="1800" dirty="0" smtClean="0"/>
              <a:t>Achieve measles and rubella elimination in at least 5 WHO regions</a:t>
            </a:r>
            <a:endParaRPr lang="en-GB" sz="1800" dirty="0"/>
          </a:p>
        </p:txBody>
      </p:sp>
      <p:sp>
        <p:nvSpPr>
          <p:cNvPr id="4" name="Slide Number Placeholder 3"/>
          <p:cNvSpPr>
            <a:spLocks noGrp="1"/>
          </p:cNvSpPr>
          <p:nvPr>
            <p:ph type="sldNum" sz="quarter" idx="11"/>
          </p:nvPr>
        </p:nvSpPr>
        <p:spPr/>
        <p:txBody>
          <a:bodyPr/>
          <a:lstStyle/>
          <a:p>
            <a:fld id="{E713BE67-71C5-44B1-9BBE-BB60A2ED6AC7}" type="slidenum">
              <a:rPr lang="en-US" smtClean="0"/>
              <a:t>19</a:t>
            </a:fld>
            <a:endParaRPr lang="en-US"/>
          </a:p>
        </p:txBody>
      </p:sp>
      <p:pic>
        <p:nvPicPr>
          <p:cNvPr id="10"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41008" y="3005524"/>
            <a:ext cx="1377512" cy="1812359"/>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a:extLst/>
        </p:spPr>
      </p:pic>
      <p:sp>
        <p:nvSpPr>
          <p:cNvPr id="7" name="Footer Placeholder 5"/>
          <p:cNvSpPr>
            <a:spLocks noGrp="1"/>
          </p:cNvSpPr>
          <p:nvPr>
            <p:ph type="ftr" sz="quarter" idx="4294967295"/>
          </p:nvPr>
        </p:nvSpPr>
        <p:spPr>
          <a:xfrm>
            <a:off x="2412000" y="6498000"/>
            <a:ext cx="4320000" cy="360000"/>
          </a:xfrm>
          <a:prstGeom prst="rect">
            <a:avLst/>
          </a:prstGeom>
        </p:spPr>
        <p:txBody>
          <a:bodyPr/>
          <a:lstStyle/>
          <a:p>
            <a:pPr algn="ctr"/>
            <a:r>
              <a:rPr lang="en-US" dirty="0"/>
              <a:t>#</a:t>
            </a:r>
            <a:r>
              <a:rPr lang="en-US" dirty="0" err="1"/>
              <a:t>vaccineswork</a:t>
            </a:r>
            <a:endParaRPr lang="en-US" dirty="0"/>
          </a:p>
        </p:txBody>
      </p:sp>
    </p:spTree>
    <p:extLst>
      <p:ext uri="{BB962C8B-B14F-4D97-AF65-F5344CB8AC3E}">
        <p14:creationId xmlns:p14="http://schemas.microsoft.com/office/powerpoint/2010/main" val="4083513432"/>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itle 6"/>
          <p:cNvSpPr>
            <a:spLocks noGrp="1"/>
          </p:cNvSpPr>
          <p:nvPr>
            <p:ph type="title"/>
          </p:nvPr>
        </p:nvSpPr>
        <p:spPr/>
        <p:txBody>
          <a:bodyPr/>
          <a:lstStyle/>
          <a:p>
            <a:pPr eaLnBrk="1" hangingPunct="1"/>
            <a:r>
              <a:rPr lang="en-US" dirty="0" smtClean="0"/>
              <a:t>AGENDA</a:t>
            </a:r>
            <a:endParaRPr lang="en-GB" dirty="0" smtClean="0"/>
          </a:p>
        </p:txBody>
      </p:sp>
      <p:sp>
        <p:nvSpPr>
          <p:cNvPr id="12291" name="Content Placeholder 7"/>
          <p:cNvSpPr>
            <a:spLocks noGrp="1"/>
          </p:cNvSpPr>
          <p:nvPr>
            <p:ph idx="1"/>
          </p:nvPr>
        </p:nvSpPr>
        <p:spPr/>
        <p:txBody>
          <a:bodyPr/>
          <a:lstStyle/>
          <a:p>
            <a:pPr marL="457200" indent="-457200">
              <a:lnSpc>
                <a:spcPct val="200000"/>
              </a:lnSpc>
              <a:buAutoNum type="arabicPeriod"/>
            </a:pPr>
            <a:r>
              <a:rPr lang="fr-CH" dirty="0" smtClean="0"/>
              <a:t>About Gavi, the Vaccine Alliance</a:t>
            </a:r>
            <a:endParaRPr lang="en-GB" dirty="0" smtClean="0"/>
          </a:p>
          <a:p>
            <a:pPr marL="457200" indent="-457200">
              <a:lnSpc>
                <a:spcPct val="200000"/>
              </a:lnSpc>
              <a:buAutoNum type="arabicPeriod"/>
            </a:pPr>
            <a:r>
              <a:rPr lang="en-GB" dirty="0" err="1" smtClean="0"/>
              <a:t>Gavi’s</a:t>
            </a:r>
            <a:r>
              <a:rPr lang="en-GB" dirty="0" smtClean="0"/>
              <a:t> support to countries</a:t>
            </a:r>
          </a:p>
          <a:p>
            <a:pPr marL="457200" indent="-457200">
              <a:lnSpc>
                <a:spcPct val="200000"/>
              </a:lnSpc>
              <a:buAutoNum type="arabicPeriod"/>
            </a:pPr>
            <a:r>
              <a:rPr lang="en-GB" dirty="0" err="1" smtClean="0"/>
              <a:t>Gavi’s</a:t>
            </a:r>
            <a:r>
              <a:rPr lang="en-GB" dirty="0" smtClean="0"/>
              <a:t> 2016-2020 Strategy</a:t>
            </a:r>
          </a:p>
          <a:p>
            <a:pPr marL="457200" indent="-457200">
              <a:lnSpc>
                <a:spcPct val="200000"/>
              </a:lnSpc>
              <a:buAutoNum type="arabicPeriod"/>
            </a:pPr>
            <a:r>
              <a:rPr lang="en-GB" dirty="0" err="1" smtClean="0"/>
              <a:t>Gavi’s</a:t>
            </a:r>
            <a:r>
              <a:rPr lang="en-GB" dirty="0" smtClean="0"/>
              <a:t> measles and rubella support</a:t>
            </a:r>
          </a:p>
          <a:p>
            <a:pPr lvl="1">
              <a:lnSpc>
                <a:spcPct val="200000"/>
              </a:lnSpc>
            </a:pPr>
            <a:r>
              <a:rPr lang="en-GB" dirty="0" smtClean="0"/>
              <a:t>a. Current measles and rubella situation</a:t>
            </a:r>
          </a:p>
          <a:p>
            <a:pPr lvl="1">
              <a:lnSpc>
                <a:spcPct val="200000"/>
              </a:lnSpc>
            </a:pPr>
            <a:r>
              <a:rPr lang="fr-CH" dirty="0" smtClean="0"/>
              <a:t>b. </a:t>
            </a:r>
            <a:r>
              <a:rPr lang="fr-CH" dirty="0" err="1" smtClean="0"/>
              <a:t>Gavi’s</a:t>
            </a:r>
            <a:r>
              <a:rPr lang="fr-CH" dirty="0" smtClean="0"/>
              <a:t> </a:t>
            </a:r>
            <a:r>
              <a:rPr lang="fr-CH" dirty="0" err="1" smtClean="0"/>
              <a:t>historical</a:t>
            </a:r>
            <a:r>
              <a:rPr lang="fr-CH" dirty="0" smtClean="0"/>
              <a:t> support</a:t>
            </a:r>
          </a:p>
          <a:p>
            <a:pPr lvl="1">
              <a:lnSpc>
                <a:spcPct val="200000"/>
              </a:lnSpc>
            </a:pPr>
            <a:r>
              <a:rPr lang="fr-CH" dirty="0" smtClean="0"/>
              <a:t>c. </a:t>
            </a:r>
            <a:r>
              <a:rPr lang="fr-CH" dirty="0" err="1" smtClean="0"/>
              <a:t>Gavi’s</a:t>
            </a:r>
            <a:r>
              <a:rPr lang="fr-CH" dirty="0" smtClean="0"/>
              <a:t> new </a:t>
            </a:r>
            <a:r>
              <a:rPr lang="fr-CH" dirty="0" err="1" smtClean="0"/>
              <a:t>measles</a:t>
            </a:r>
            <a:r>
              <a:rPr lang="fr-CH" dirty="0" smtClean="0"/>
              <a:t> and rubella </a:t>
            </a:r>
            <a:r>
              <a:rPr lang="fr-CH" dirty="0" err="1" smtClean="0"/>
              <a:t>strategy</a:t>
            </a:r>
            <a:endParaRPr lang="fr-CH" dirty="0" smtClean="0"/>
          </a:p>
          <a:p>
            <a:pPr marL="600075" lvl="1" indent="-457200">
              <a:lnSpc>
                <a:spcPct val="200000"/>
              </a:lnSpc>
              <a:buAutoNum type="arabicPeriod"/>
            </a:pPr>
            <a:endParaRPr lang="en-GB" dirty="0" smtClean="0"/>
          </a:p>
          <a:p>
            <a:endParaRPr lang="en-GB" dirty="0"/>
          </a:p>
        </p:txBody>
      </p:sp>
      <p:sp>
        <p:nvSpPr>
          <p:cNvPr id="2" name="Slide Number Placeholder 1"/>
          <p:cNvSpPr>
            <a:spLocks noGrp="1"/>
          </p:cNvSpPr>
          <p:nvPr>
            <p:ph type="sldNum" sz="quarter" idx="11"/>
          </p:nvPr>
        </p:nvSpPr>
        <p:spPr/>
        <p:txBody>
          <a:bodyPr/>
          <a:lstStyle/>
          <a:p>
            <a:pPr algn="l"/>
            <a:fld id="{733122C9-A0B9-462F-8757-0847AD287B63}" type="slidenum">
              <a:rPr lang="en-US" smtClean="0">
                <a:solidFill>
                  <a:srgbClr val="343434"/>
                </a:solidFill>
              </a:rPr>
              <a:pPr algn="l"/>
              <a:t>2</a:t>
            </a:fld>
            <a:endParaRPr lang="en-US">
              <a:solidFill>
                <a:srgbClr val="343434"/>
              </a:solidFill>
            </a:endParaRPr>
          </a:p>
        </p:txBody>
      </p:sp>
    </p:spTree>
    <p:extLst>
      <p:ext uri="{BB962C8B-B14F-4D97-AF65-F5344CB8AC3E}">
        <p14:creationId xmlns:p14="http://schemas.microsoft.com/office/powerpoint/2010/main" val="1770807640"/>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re 5"/>
          <p:cNvSpPr>
            <a:spLocks noGrp="1"/>
          </p:cNvSpPr>
          <p:nvPr>
            <p:ph type="title"/>
          </p:nvPr>
        </p:nvSpPr>
        <p:spPr/>
        <p:txBody>
          <a:bodyPr/>
          <a:lstStyle/>
          <a:p>
            <a:r>
              <a:rPr lang="en-GB" dirty="0"/>
              <a:t>GAVI’S MEASLES AND RUBELLA SUPPORT:</a:t>
            </a:r>
            <a:br>
              <a:rPr lang="en-GB" dirty="0"/>
            </a:br>
            <a:r>
              <a:rPr lang="en-GB" sz="3200" dirty="0" smtClean="0"/>
              <a:t>HISTORICAL SUPPORT</a:t>
            </a:r>
            <a:endParaRPr lang="en-GB" dirty="0"/>
          </a:p>
        </p:txBody>
      </p:sp>
      <p:sp>
        <p:nvSpPr>
          <p:cNvPr id="8" name="Espace réservé du texte 7"/>
          <p:cNvSpPr>
            <a:spLocks noGrp="1"/>
          </p:cNvSpPr>
          <p:nvPr>
            <p:ph type="body" sz="quarter" idx="14"/>
          </p:nvPr>
        </p:nvSpPr>
        <p:spPr/>
        <p:txBody>
          <a:bodyPr/>
          <a:lstStyle/>
          <a:p>
            <a:r>
              <a:rPr lang="en-US" dirty="0" smtClean="0"/>
              <a:t>4b</a:t>
            </a:r>
            <a:endParaRPr lang="en-US" dirty="0"/>
          </a:p>
        </p:txBody>
      </p:sp>
      <p:sp>
        <p:nvSpPr>
          <p:cNvPr id="4" name="Espace réservé du numéro de diapositive 3"/>
          <p:cNvSpPr>
            <a:spLocks noGrp="1"/>
          </p:cNvSpPr>
          <p:nvPr>
            <p:ph type="sldNum" sz="quarter" idx="16"/>
          </p:nvPr>
        </p:nvSpPr>
        <p:spPr/>
        <p:txBody>
          <a:bodyPr/>
          <a:lstStyle/>
          <a:p>
            <a:fld id="{733122C9-A0B9-462F-8757-0847AD287B63}" type="slidenum">
              <a:rPr lang="en-US" smtClean="0">
                <a:solidFill>
                  <a:srgbClr val="343434"/>
                </a:solidFill>
              </a:rPr>
              <a:pPr/>
              <a:t>20</a:t>
            </a:fld>
            <a:endParaRPr lang="en-US">
              <a:solidFill>
                <a:srgbClr val="343434"/>
              </a:solidFill>
            </a:endParaRPr>
          </a:p>
        </p:txBody>
      </p:sp>
      <p:sp>
        <p:nvSpPr>
          <p:cNvPr id="5" name="Espace réservé du pied de page 4"/>
          <p:cNvSpPr>
            <a:spLocks noGrp="1"/>
          </p:cNvSpPr>
          <p:nvPr>
            <p:ph type="ftr" sz="quarter" idx="17"/>
          </p:nvPr>
        </p:nvSpPr>
        <p:spPr/>
        <p:txBody>
          <a:bodyPr vert="horz" lIns="0" tIns="7200" rIns="0" bIns="0" rtlCol="0" anchor="t" anchorCtr="0">
            <a:noAutofit/>
          </a:bodyPr>
          <a:lstStyle/>
          <a:p>
            <a:r>
              <a:rPr lang="en-US" dirty="0" smtClean="0"/>
              <a:t>#</a:t>
            </a:r>
            <a:r>
              <a:rPr lang="en-US" dirty="0" err="1"/>
              <a:t>vaccineswork</a:t>
            </a:r>
            <a:endParaRPr lang="en-US" dirty="0"/>
          </a:p>
        </p:txBody>
      </p:sp>
    </p:spTree>
    <p:extLst>
      <p:ext uri="{BB962C8B-B14F-4D97-AF65-F5344CB8AC3E}">
        <p14:creationId xmlns:p14="http://schemas.microsoft.com/office/powerpoint/2010/main" val="1196546296"/>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CH" dirty="0" smtClean="0"/>
              <a:t>HISTORICAL SUPPORT</a:t>
            </a:r>
            <a:endParaRPr lang="en-US" dirty="0"/>
          </a:p>
        </p:txBody>
      </p:sp>
      <p:sp>
        <p:nvSpPr>
          <p:cNvPr id="4" name="Espace réservé du numéro de diapositive 3"/>
          <p:cNvSpPr>
            <a:spLocks noGrp="1"/>
          </p:cNvSpPr>
          <p:nvPr>
            <p:ph type="sldNum" sz="quarter" idx="11"/>
          </p:nvPr>
        </p:nvSpPr>
        <p:spPr/>
        <p:txBody>
          <a:bodyPr/>
          <a:lstStyle/>
          <a:p>
            <a:fld id="{733122C9-A0B9-462F-8757-0847AD287B63}" type="slidenum">
              <a:rPr lang="en-US" smtClean="0"/>
              <a:pPr/>
              <a:t>21</a:t>
            </a:fld>
            <a:endParaRPr lang="en-US"/>
          </a:p>
        </p:txBody>
      </p:sp>
      <p:sp>
        <p:nvSpPr>
          <p:cNvPr id="5" name="Espace réservé du pied de page 4"/>
          <p:cNvSpPr>
            <a:spLocks noGrp="1"/>
          </p:cNvSpPr>
          <p:nvPr>
            <p:ph type="ftr" sz="quarter" idx="12"/>
          </p:nvPr>
        </p:nvSpPr>
        <p:spPr/>
        <p:txBody>
          <a:bodyPr/>
          <a:lstStyle/>
          <a:p>
            <a:r>
              <a:rPr lang="en-US" dirty="0"/>
              <a:t>#</a:t>
            </a:r>
            <a:r>
              <a:rPr lang="en-US" dirty="0" err="1"/>
              <a:t>vaccineswork</a:t>
            </a:r>
            <a:endParaRPr lang="en-US" dirty="0"/>
          </a:p>
        </p:txBody>
      </p:sp>
      <p:pic>
        <p:nvPicPr>
          <p:cNvPr id="9" name="Picture 8"/>
          <p:cNvPicPr>
            <a:picLocks noChangeAspect="1"/>
          </p:cNvPicPr>
          <p:nvPr/>
        </p:nvPicPr>
        <p:blipFill rotWithShape="1">
          <a:blip r:embed="rId3" cstate="print">
            <a:extLst>
              <a:ext uri="{28A0092B-C50C-407E-A947-70E740481C1C}">
                <a14:useLocalDpi xmlns:a14="http://schemas.microsoft.com/office/drawing/2010/main" val="0"/>
              </a:ext>
            </a:extLst>
          </a:blip>
          <a:srcRect t="12412" b="12412"/>
          <a:stretch/>
        </p:blipFill>
        <p:spPr>
          <a:xfrm>
            <a:off x="150275" y="1169858"/>
            <a:ext cx="8843450" cy="4699916"/>
          </a:xfrm>
          <a:prstGeom prst="rect">
            <a:avLst/>
          </a:prstGeom>
        </p:spPr>
      </p:pic>
      <p:sp>
        <p:nvSpPr>
          <p:cNvPr id="6" name="Oval 5"/>
          <p:cNvSpPr/>
          <p:nvPr/>
        </p:nvSpPr>
        <p:spPr>
          <a:xfrm>
            <a:off x="1763688" y="3573016"/>
            <a:ext cx="2304256" cy="158417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130507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p:txBody>
          <a:bodyPr/>
          <a:lstStyle/>
          <a:p>
            <a:r>
              <a:rPr lang="en-US" dirty="0" smtClean="0">
                <a:solidFill>
                  <a:srgbClr val="005CB9"/>
                </a:solidFill>
              </a:rPr>
              <a:t>MEASLES SECOND DOSE</a:t>
            </a:r>
            <a:endParaRPr lang="en-US" dirty="0">
              <a:solidFill>
                <a:srgbClr val="005CB9"/>
              </a:solidFill>
            </a:endParaRPr>
          </a:p>
        </p:txBody>
      </p:sp>
      <p:sp>
        <p:nvSpPr>
          <p:cNvPr id="4" name="Text Placeholder 3"/>
          <p:cNvSpPr>
            <a:spLocks noGrp="1"/>
          </p:cNvSpPr>
          <p:nvPr>
            <p:ph type="body" sz="quarter" idx="13"/>
          </p:nvPr>
        </p:nvSpPr>
        <p:spPr>
          <a:xfrm>
            <a:off x="935038" y="1304924"/>
            <a:ext cx="7345362" cy="591005"/>
          </a:xfrm>
        </p:spPr>
        <p:txBody>
          <a:bodyPr/>
          <a:lstStyle/>
          <a:p>
            <a:r>
              <a:rPr lang="en-US" dirty="0" smtClean="0">
                <a:solidFill>
                  <a:srgbClr val="005CB9"/>
                </a:solidFill>
              </a:rPr>
              <a:t>Vaccine support</a:t>
            </a:r>
            <a:endParaRPr lang="en-US" dirty="0">
              <a:solidFill>
                <a:srgbClr val="005CB9"/>
              </a:solidFill>
            </a:endParaRPr>
          </a:p>
        </p:txBody>
      </p:sp>
      <p:sp>
        <p:nvSpPr>
          <p:cNvPr id="5" name="Slide Number Placeholder 4"/>
          <p:cNvSpPr>
            <a:spLocks noGrp="1"/>
          </p:cNvSpPr>
          <p:nvPr>
            <p:ph type="sldNum" sz="quarter" idx="15"/>
          </p:nvPr>
        </p:nvSpPr>
        <p:spPr/>
        <p:txBody>
          <a:bodyPr/>
          <a:lstStyle/>
          <a:p>
            <a:pPr algn="l"/>
            <a:fld id="{733122C9-A0B9-462F-8757-0847AD287B63}" type="slidenum">
              <a:rPr lang="en-US" noProof="0" smtClean="0"/>
              <a:pPr algn="l"/>
              <a:t>22</a:t>
            </a:fld>
            <a:endParaRPr lang="en-US" noProof="0" dirty="0"/>
          </a:p>
        </p:txBody>
      </p:sp>
      <p:sp>
        <p:nvSpPr>
          <p:cNvPr id="6" name="Footer Placeholder 5"/>
          <p:cNvSpPr>
            <a:spLocks noGrp="1"/>
          </p:cNvSpPr>
          <p:nvPr>
            <p:ph type="ftr" sz="quarter" idx="16"/>
          </p:nvPr>
        </p:nvSpPr>
        <p:spPr/>
        <p:txBody>
          <a:bodyPr/>
          <a:lstStyle/>
          <a:p>
            <a:r>
              <a:rPr lang="en-US" dirty="0"/>
              <a:t>#</a:t>
            </a:r>
            <a:r>
              <a:rPr lang="en-US" dirty="0" err="1"/>
              <a:t>vaccineswork</a:t>
            </a:r>
            <a:endParaRPr lang="en-US" dirty="0"/>
          </a:p>
        </p:txBody>
      </p:sp>
      <p:sp>
        <p:nvSpPr>
          <p:cNvPr id="7" name="Content Placeholder 8"/>
          <p:cNvSpPr txBox="1">
            <a:spLocks/>
          </p:cNvSpPr>
          <p:nvPr/>
        </p:nvSpPr>
        <p:spPr>
          <a:xfrm>
            <a:off x="935038" y="2241549"/>
            <a:ext cx="1684337" cy="1154977"/>
          </a:xfrm>
          <a:prstGeom prst="rect">
            <a:avLst/>
          </a:prstGeom>
        </p:spPr>
        <p:txBody>
          <a:bodyPr vert="horz" lIns="0" tIns="0" rIns="0" bIns="0" rtlCol="0" anchor="t" anchorCtr="0">
            <a:noAutofit/>
          </a:bodyPr>
          <a:lstStyle>
            <a:lvl1pPr marL="0" indent="0" algn="l" defTabSz="457200" rtl="0" eaLnBrk="1" latinLnBrk="0" hangingPunct="1">
              <a:lnSpc>
                <a:spcPct val="90000"/>
              </a:lnSpc>
              <a:spcBef>
                <a:spcPct val="20000"/>
              </a:spcBef>
              <a:buFont typeface="Arial"/>
              <a:buNone/>
              <a:defRPr sz="1400" b="1" kern="1200">
                <a:solidFill>
                  <a:srgbClr val="005CB9"/>
                </a:solidFill>
                <a:latin typeface="+mn-lt"/>
                <a:ea typeface="+mn-ea"/>
                <a:cs typeface="+mn-cs"/>
              </a:defRPr>
            </a:lvl1pPr>
            <a:lvl2pPr marL="457200" indent="0" algn="l" defTabSz="457200" rtl="0" eaLnBrk="1" latinLnBrk="0" hangingPunct="1">
              <a:lnSpc>
                <a:spcPct val="90000"/>
              </a:lnSpc>
              <a:spcBef>
                <a:spcPct val="20000"/>
              </a:spcBef>
              <a:buFont typeface="Arial"/>
              <a:buNone/>
              <a:defRPr sz="1400" b="0" kern="1200">
                <a:solidFill>
                  <a:srgbClr val="005CB9"/>
                </a:solidFill>
                <a:latin typeface="+mn-lt"/>
                <a:ea typeface="+mn-ea"/>
                <a:cs typeface="+mn-cs"/>
              </a:defRPr>
            </a:lvl2pPr>
            <a:lvl3pPr marL="914400" indent="0" algn="l" defTabSz="457200" rtl="0" eaLnBrk="1" latinLnBrk="0" hangingPunct="1">
              <a:lnSpc>
                <a:spcPct val="90000"/>
              </a:lnSpc>
              <a:spcBef>
                <a:spcPct val="20000"/>
              </a:spcBef>
              <a:buFont typeface="Arial"/>
              <a:buNone/>
              <a:defRPr sz="1400" b="0" kern="1200">
                <a:solidFill>
                  <a:srgbClr val="005CB9"/>
                </a:solidFill>
                <a:latin typeface="+mn-lt"/>
                <a:ea typeface="+mn-ea"/>
                <a:cs typeface="+mn-cs"/>
              </a:defRPr>
            </a:lvl3pPr>
            <a:lvl4pPr marL="1371600" indent="0" algn="l" defTabSz="457200" rtl="0" eaLnBrk="1" latinLnBrk="0" hangingPunct="1">
              <a:lnSpc>
                <a:spcPct val="90000"/>
              </a:lnSpc>
              <a:spcBef>
                <a:spcPct val="20000"/>
              </a:spcBef>
              <a:buFont typeface="Arial"/>
              <a:buNone/>
              <a:defRPr sz="1400" b="0" kern="1200">
                <a:solidFill>
                  <a:srgbClr val="005CB9"/>
                </a:solidFill>
                <a:latin typeface="+mn-lt"/>
                <a:ea typeface="+mn-ea"/>
                <a:cs typeface="+mn-cs"/>
              </a:defRPr>
            </a:lvl4pPr>
            <a:lvl5pPr marL="1828800" indent="0" algn="l" defTabSz="457200" rtl="0" eaLnBrk="1" latinLnBrk="0" hangingPunct="1">
              <a:lnSpc>
                <a:spcPct val="90000"/>
              </a:lnSpc>
              <a:spcBef>
                <a:spcPct val="20000"/>
              </a:spcBef>
              <a:buFont typeface="Arial"/>
              <a:buNone/>
              <a:defRPr sz="1400" b="0" kern="1200">
                <a:solidFill>
                  <a:srgbClr val="005CB9"/>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50000"/>
              </a:lnSpc>
              <a:spcBef>
                <a:spcPts val="0"/>
              </a:spcBef>
            </a:pPr>
            <a:r>
              <a:rPr lang="en-US" sz="7200" dirty="0" smtClean="0">
                <a:solidFill>
                  <a:srgbClr val="343434"/>
                </a:solidFill>
              </a:rPr>
              <a:t>21</a:t>
            </a:r>
          </a:p>
          <a:p>
            <a:pPr>
              <a:lnSpc>
                <a:spcPct val="80000"/>
              </a:lnSpc>
              <a:spcBef>
                <a:spcPts val="0"/>
              </a:spcBef>
            </a:pPr>
            <a:r>
              <a:rPr lang="en-US" sz="2200" dirty="0" smtClean="0">
                <a:solidFill>
                  <a:srgbClr val="343434"/>
                </a:solidFill>
              </a:rPr>
              <a:t>countries introduced</a:t>
            </a:r>
          </a:p>
        </p:txBody>
      </p:sp>
      <p:sp>
        <p:nvSpPr>
          <p:cNvPr id="11" name="Content Placeholder 5"/>
          <p:cNvSpPr>
            <a:spLocks noGrp="1"/>
          </p:cNvSpPr>
          <p:nvPr>
            <p:ph idx="13"/>
          </p:nvPr>
        </p:nvSpPr>
        <p:spPr>
          <a:xfrm>
            <a:off x="935037" y="5946646"/>
            <a:ext cx="6389493" cy="305057"/>
          </a:xfrm>
        </p:spPr>
        <p:txBody>
          <a:bodyPr/>
          <a:lstStyle/>
          <a:p>
            <a:r>
              <a:rPr lang="en-GB" sz="1000" b="0" dirty="0">
                <a:solidFill>
                  <a:srgbClr val="343434"/>
                </a:solidFill>
              </a:rPr>
              <a:t>Source: Gavi data as of </a:t>
            </a:r>
            <a:r>
              <a:rPr lang="en-GB" sz="1000" b="0" dirty="0" smtClean="0">
                <a:solidFill>
                  <a:srgbClr val="343434"/>
                </a:solidFill>
              </a:rPr>
              <a:t>31 December 2015</a:t>
            </a:r>
            <a:r>
              <a:rPr lang="en-GB" sz="1000" b="0" dirty="0">
                <a:solidFill>
                  <a:srgbClr val="343434"/>
                </a:solidFill>
              </a:rPr>
              <a:t>.</a:t>
            </a:r>
          </a:p>
        </p:txBody>
      </p:sp>
    </p:spTree>
    <p:extLst>
      <p:ext uri="{BB962C8B-B14F-4D97-AF65-F5344CB8AC3E}">
        <p14:creationId xmlns:p14="http://schemas.microsoft.com/office/powerpoint/2010/main" val="124427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CH" dirty="0"/>
              <a:t>HISTORICAL SUPPORT</a:t>
            </a:r>
            <a:endParaRPr lang="en-US" dirty="0"/>
          </a:p>
        </p:txBody>
      </p:sp>
      <p:sp>
        <p:nvSpPr>
          <p:cNvPr id="4" name="Espace réservé du numéro de diapositive 3"/>
          <p:cNvSpPr>
            <a:spLocks noGrp="1"/>
          </p:cNvSpPr>
          <p:nvPr>
            <p:ph type="sldNum" sz="quarter" idx="11"/>
          </p:nvPr>
        </p:nvSpPr>
        <p:spPr/>
        <p:txBody>
          <a:bodyPr/>
          <a:lstStyle/>
          <a:p>
            <a:fld id="{733122C9-A0B9-462F-8757-0847AD287B63}" type="slidenum">
              <a:rPr lang="en-US" smtClean="0"/>
              <a:pPr/>
              <a:t>23</a:t>
            </a:fld>
            <a:endParaRPr lang="en-US"/>
          </a:p>
        </p:txBody>
      </p:sp>
      <p:sp>
        <p:nvSpPr>
          <p:cNvPr id="5" name="Espace réservé du pied de page 4"/>
          <p:cNvSpPr>
            <a:spLocks noGrp="1"/>
          </p:cNvSpPr>
          <p:nvPr>
            <p:ph type="ftr" sz="quarter" idx="12"/>
          </p:nvPr>
        </p:nvSpPr>
        <p:spPr/>
        <p:txBody>
          <a:bodyPr/>
          <a:lstStyle/>
          <a:p>
            <a:r>
              <a:rPr lang="en-US" dirty="0"/>
              <a:t>#</a:t>
            </a:r>
            <a:r>
              <a:rPr lang="en-US" dirty="0" err="1"/>
              <a:t>vaccineswork</a:t>
            </a:r>
            <a:endParaRPr lang="en-US" dirty="0"/>
          </a:p>
        </p:txBody>
      </p:sp>
      <p:pic>
        <p:nvPicPr>
          <p:cNvPr id="8" name="Picture 7"/>
          <p:cNvPicPr>
            <a:picLocks noChangeAspect="1"/>
          </p:cNvPicPr>
          <p:nvPr/>
        </p:nvPicPr>
        <p:blipFill rotWithShape="1">
          <a:blip r:embed="rId3" cstate="print">
            <a:extLst>
              <a:ext uri="{28A0092B-C50C-407E-A947-70E740481C1C}">
                <a14:useLocalDpi xmlns:a14="http://schemas.microsoft.com/office/drawing/2010/main" val="0"/>
              </a:ext>
            </a:extLst>
          </a:blip>
          <a:srcRect t="11795" b="11795"/>
          <a:stretch/>
        </p:blipFill>
        <p:spPr>
          <a:xfrm>
            <a:off x="150275" y="1131468"/>
            <a:ext cx="8843450" cy="4777076"/>
          </a:xfrm>
          <a:prstGeom prst="rect">
            <a:avLst/>
          </a:prstGeom>
        </p:spPr>
      </p:pic>
      <p:sp>
        <p:nvSpPr>
          <p:cNvPr id="3" name="Oval 2"/>
          <p:cNvSpPr/>
          <p:nvPr/>
        </p:nvSpPr>
        <p:spPr>
          <a:xfrm>
            <a:off x="4788024" y="3573016"/>
            <a:ext cx="1656184" cy="180020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847201771"/>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26186" y="0"/>
            <a:ext cx="9144000" cy="6858000"/>
          </a:xfrm>
          <a:prstGeom prst="rect">
            <a:avLst/>
          </a:prstGeom>
        </p:spPr>
      </p:pic>
      <p:sp>
        <p:nvSpPr>
          <p:cNvPr id="2" name="Title 1"/>
          <p:cNvSpPr>
            <a:spLocks noGrp="1"/>
          </p:cNvSpPr>
          <p:nvPr>
            <p:ph type="title"/>
          </p:nvPr>
        </p:nvSpPr>
        <p:spPr/>
        <p:txBody>
          <a:bodyPr/>
          <a:lstStyle/>
          <a:p>
            <a:r>
              <a:rPr lang="en-US" dirty="0" smtClean="0">
                <a:solidFill>
                  <a:srgbClr val="005CB9"/>
                </a:solidFill>
              </a:rPr>
              <a:t>MEASLES-RUBELLA</a:t>
            </a:r>
            <a:endParaRPr lang="en-US" dirty="0">
              <a:solidFill>
                <a:srgbClr val="005CB9"/>
              </a:solidFill>
            </a:endParaRPr>
          </a:p>
        </p:txBody>
      </p:sp>
      <p:sp>
        <p:nvSpPr>
          <p:cNvPr id="4" name="Text Placeholder 3"/>
          <p:cNvSpPr>
            <a:spLocks noGrp="1"/>
          </p:cNvSpPr>
          <p:nvPr>
            <p:ph type="body" sz="quarter" idx="13"/>
          </p:nvPr>
        </p:nvSpPr>
        <p:spPr>
          <a:xfrm>
            <a:off x="935038" y="1304924"/>
            <a:ext cx="7345362" cy="591005"/>
          </a:xfrm>
        </p:spPr>
        <p:txBody>
          <a:bodyPr/>
          <a:lstStyle/>
          <a:p>
            <a:r>
              <a:rPr lang="en-US" dirty="0" smtClean="0">
                <a:solidFill>
                  <a:srgbClr val="005CB9"/>
                </a:solidFill>
              </a:rPr>
              <a:t>Vaccine support</a:t>
            </a:r>
            <a:endParaRPr lang="en-US" dirty="0">
              <a:solidFill>
                <a:srgbClr val="005CB9"/>
              </a:solidFill>
            </a:endParaRPr>
          </a:p>
        </p:txBody>
      </p:sp>
      <p:sp>
        <p:nvSpPr>
          <p:cNvPr id="5" name="Slide Number Placeholder 4"/>
          <p:cNvSpPr>
            <a:spLocks noGrp="1"/>
          </p:cNvSpPr>
          <p:nvPr>
            <p:ph type="sldNum" sz="quarter" idx="15"/>
          </p:nvPr>
        </p:nvSpPr>
        <p:spPr/>
        <p:txBody>
          <a:bodyPr/>
          <a:lstStyle/>
          <a:p>
            <a:pPr algn="l"/>
            <a:fld id="{733122C9-A0B9-462F-8757-0847AD287B63}" type="slidenum">
              <a:rPr lang="en-US" noProof="0" smtClean="0"/>
              <a:pPr algn="l"/>
              <a:t>24</a:t>
            </a:fld>
            <a:endParaRPr lang="en-US" noProof="0" dirty="0"/>
          </a:p>
        </p:txBody>
      </p:sp>
      <p:sp>
        <p:nvSpPr>
          <p:cNvPr id="6" name="Footer Placeholder 5"/>
          <p:cNvSpPr>
            <a:spLocks noGrp="1"/>
          </p:cNvSpPr>
          <p:nvPr>
            <p:ph type="ftr" sz="quarter" idx="16"/>
          </p:nvPr>
        </p:nvSpPr>
        <p:spPr/>
        <p:txBody>
          <a:bodyPr/>
          <a:lstStyle/>
          <a:p>
            <a:r>
              <a:rPr lang="en-US" dirty="0"/>
              <a:t>#</a:t>
            </a:r>
            <a:r>
              <a:rPr lang="en-US" dirty="0" err="1"/>
              <a:t>vaccineswork</a:t>
            </a:r>
            <a:endParaRPr lang="en-US" dirty="0"/>
          </a:p>
        </p:txBody>
      </p:sp>
      <p:sp>
        <p:nvSpPr>
          <p:cNvPr id="7" name="Content Placeholder 8"/>
          <p:cNvSpPr txBox="1">
            <a:spLocks/>
          </p:cNvSpPr>
          <p:nvPr/>
        </p:nvSpPr>
        <p:spPr>
          <a:xfrm>
            <a:off x="935038" y="2241549"/>
            <a:ext cx="1684337" cy="1154977"/>
          </a:xfrm>
          <a:prstGeom prst="rect">
            <a:avLst/>
          </a:prstGeom>
        </p:spPr>
        <p:txBody>
          <a:bodyPr vert="horz" lIns="0" tIns="0" rIns="0" bIns="0" rtlCol="0" anchor="t" anchorCtr="0">
            <a:noAutofit/>
          </a:bodyPr>
          <a:lstStyle>
            <a:lvl1pPr marL="0" indent="0" algn="l" defTabSz="457200" rtl="0" eaLnBrk="1" latinLnBrk="0" hangingPunct="1">
              <a:lnSpc>
                <a:spcPct val="90000"/>
              </a:lnSpc>
              <a:spcBef>
                <a:spcPct val="20000"/>
              </a:spcBef>
              <a:buFont typeface="Arial"/>
              <a:buNone/>
              <a:defRPr sz="1400" b="1" kern="1200">
                <a:solidFill>
                  <a:srgbClr val="005CB9"/>
                </a:solidFill>
                <a:latin typeface="+mn-lt"/>
                <a:ea typeface="+mn-ea"/>
                <a:cs typeface="+mn-cs"/>
              </a:defRPr>
            </a:lvl1pPr>
            <a:lvl2pPr marL="457200" indent="0" algn="l" defTabSz="457200" rtl="0" eaLnBrk="1" latinLnBrk="0" hangingPunct="1">
              <a:lnSpc>
                <a:spcPct val="90000"/>
              </a:lnSpc>
              <a:spcBef>
                <a:spcPct val="20000"/>
              </a:spcBef>
              <a:buFont typeface="Arial"/>
              <a:buNone/>
              <a:defRPr sz="1400" b="0" kern="1200">
                <a:solidFill>
                  <a:srgbClr val="005CB9"/>
                </a:solidFill>
                <a:latin typeface="+mn-lt"/>
                <a:ea typeface="+mn-ea"/>
                <a:cs typeface="+mn-cs"/>
              </a:defRPr>
            </a:lvl2pPr>
            <a:lvl3pPr marL="914400" indent="0" algn="l" defTabSz="457200" rtl="0" eaLnBrk="1" latinLnBrk="0" hangingPunct="1">
              <a:lnSpc>
                <a:spcPct val="90000"/>
              </a:lnSpc>
              <a:spcBef>
                <a:spcPct val="20000"/>
              </a:spcBef>
              <a:buFont typeface="Arial"/>
              <a:buNone/>
              <a:defRPr sz="1400" b="0" kern="1200">
                <a:solidFill>
                  <a:srgbClr val="005CB9"/>
                </a:solidFill>
                <a:latin typeface="+mn-lt"/>
                <a:ea typeface="+mn-ea"/>
                <a:cs typeface="+mn-cs"/>
              </a:defRPr>
            </a:lvl3pPr>
            <a:lvl4pPr marL="1371600" indent="0" algn="l" defTabSz="457200" rtl="0" eaLnBrk="1" latinLnBrk="0" hangingPunct="1">
              <a:lnSpc>
                <a:spcPct val="90000"/>
              </a:lnSpc>
              <a:spcBef>
                <a:spcPct val="20000"/>
              </a:spcBef>
              <a:buFont typeface="Arial"/>
              <a:buNone/>
              <a:defRPr sz="1400" b="0" kern="1200">
                <a:solidFill>
                  <a:srgbClr val="005CB9"/>
                </a:solidFill>
                <a:latin typeface="+mn-lt"/>
                <a:ea typeface="+mn-ea"/>
                <a:cs typeface="+mn-cs"/>
              </a:defRPr>
            </a:lvl4pPr>
            <a:lvl5pPr marL="1828800" indent="0" algn="l" defTabSz="457200" rtl="0" eaLnBrk="1" latinLnBrk="0" hangingPunct="1">
              <a:lnSpc>
                <a:spcPct val="90000"/>
              </a:lnSpc>
              <a:spcBef>
                <a:spcPct val="20000"/>
              </a:spcBef>
              <a:buFont typeface="Arial"/>
              <a:buNone/>
              <a:defRPr sz="1400" b="0" kern="1200">
                <a:solidFill>
                  <a:srgbClr val="005CB9"/>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50000"/>
              </a:lnSpc>
              <a:spcBef>
                <a:spcPts val="0"/>
              </a:spcBef>
            </a:pPr>
            <a:r>
              <a:rPr lang="en-US" sz="7200" dirty="0" smtClean="0">
                <a:solidFill>
                  <a:srgbClr val="343434"/>
                </a:solidFill>
              </a:rPr>
              <a:t>18</a:t>
            </a:r>
          </a:p>
          <a:p>
            <a:pPr>
              <a:lnSpc>
                <a:spcPct val="80000"/>
              </a:lnSpc>
              <a:spcBef>
                <a:spcPts val="0"/>
              </a:spcBef>
            </a:pPr>
            <a:r>
              <a:rPr lang="en-US" sz="2200" dirty="0" smtClean="0">
                <a:solidFill>
                  <a:srgbClr val="343434"/>
                </a:solidFill>
              </a:rPr>
              <a:t>countries introduced with campaigns</a:t>
            </a:r>
          </a:p>
        </p:txBody>
      </p:sp>
      <p:sp>
        <p:nvSpPr>
          <p:cNvPr id="9" name="Content Placeholder 5"/>
          <p:cNvSpPr>
            <a:spLocks noGrp="1"/>
          </p:cNvSpPr>
          <p:nvPr>
            <p:ph idx="13"/>
          </p:nvPr>
        </p:nvSpPr>
        <p:spPr>
          <a:xfrm>
            <a:off x="935037" y="5946646"/>
            <a:ext cx="6389493" cy="305057"/>
          </a:xfrm>
        </p:spPr>
        <p:txBody>
          <a:bodyPr/>
          <a:lstStyle/>
          <a:p>
            <a:r>
              <a:rPr lang="en-GB" sz="1000" b="0" dirty="0">
                <a:solidFill>
                  <a:srgbClr val="343434"/>
                </a:solidFill>
              </a:rPr>
              <a:t>*Approved for introduction grant to introduce rubella vaccine into the routine system.</a:t>
            </a:r>
          </a:p>
          <a:p>
            <a:r>
              <a:rPr lang="en-GB" sz="1000" b="0" dirty="0">
                <a:solidFill>
                  <a:srgbClr val="343434"/>
                </a:solidFill>
              </a:rPr>
              <a:t>Source: </a:t>
            </a:r>
            <a:r>
              <a:rPr lang="en-GB" sz="1000" b="0" dirty="0" err="1">
                <a:solidFill>
                  <a:srgbClr val="343434"/>
                </a:solidFill>
              </a:rPr>
              <a:t>Gavi</a:t>
            </a:r>
            <a:r>
              <a:rPr lang="en-GB" sz="1000" b="0" dirty="0">
                <a:solidFill>
                  <a:srgbClr val="343434"/>
                </a:solidFill>
              </a:rPr>
              <a:t> data as of 31 December 2015.</a:t>
            </a:r>
          </a:p>
        </p:txBody>
      </p:sp>
    </p:spTree>
    <p:extLst>
      <p:ext uri="{BB962C8B-B14F-4D97-AF65-F5344CB8AC3E}">
        <p14:creationId xmlns:p14="http://schemas.microsoft.com/office/powerpoint/2010/main" val="883316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CH" dirty="0"/>
              <a:t>HISTORICAL SUPPORT</a:t>
            </a:r>
            <a:endParaRPr lang="en-US" dirty="0"/>
          </a:p>
        </p:txBody>
      </p:sp>
      <p:sp>
        <p:nvSpPr>
          <p:cNvPr id="4" name="Espace réservé du numéro de diapositive 3"/>
          <p:cNvSpPr>
            <a:spLocks noGrp="1"/>
          </p:cNvSpPr>
          <p:nvPr>
            <p:ph type="sldNum" sz="quarter" idx="11"/>
          </p:nvPr>
        </p:nvSpPr>
        <p:spPr/>
        <p:txBody>
          <a:bodyPr/>
          <a:lstStyle/>
          <a:p>
            <a:fld id="{733122C9-A0B9-462F-8757-0847AD287B63}" type="slidenum">
              <a:rPr lang="en-US" smtClean="0"/>
              <a:pPr/>
              <a:t>25</a:t>
            </a:fld>
            <a:endParaRPr lang="en-US"/>
          </a:p>
        </p:txBody>
      </p:sp>
      <p:sp>
        <p:nvSpPr>
          <p:cNvPr id="5" name="Espace réservé du pied de page 4"/>
          <p:cNvSpPr>
            <a:spLocks noGrp="1"/>
          </p:cNvSpPr>
          <p:nvPr>
            <p:ph type="ftr" sz="quarter" idx="12"/>
          </p:nvPr>
        </p:nvSpPr>
        <p:spPr/>
        <p:txBody>
          <a:bodyPr/>
          <a:lstStyle/>
          <a:p>
            <a:r>
              <a:rPr lang="en-US" dirty="0"/>
              <a:t>#</a:t>
            </a:r>
            <a:r>
              <a:rPr lang="en-US" dirty="0" err="1"/>
              <a:t>vaccineswork</a:t>
            </a:r>
            <a:endParaRPr lang="en-US" dirty="0"/>
          </a:p>
        </p:txBody>
      </p:sp>
      <p:pic>
        <p:nvPicPr>
          <p:cNvPr id="7" name="Picture 6"/>
          <p:cNvPicPr>
            <a:picLocks noChangeAspect="1"/>
          </p:cNvPicPr>
          <p:nvPr/>
        </p:nvPicPr>
        <p:blipFill rotWithShape="1">
          <a:blip r:embed="rId3" cstate="print">
            <a:extLst>
              <a:ext uri="{28A0092B-C50C-407E-A947-70E740481C1C}">
                <a14:useLocalDpi xmlns:a14="http://schemas.microsoft.com/office/drawing/2010/main" val="0"/>
              </a:ext>
            </a:extLst>
          </a:blip>
          <a:srcRect t="11877" b="11877"/>
          <a:stretch/>
        </p:blipFill>
        <p:spPr>
          <a:xfrm>
            <a:off x="150275" y="1129896"/>
            <a:ext cx="8843450" cy="4766772"/>
          </a:xfrm>
          <a:prstGeom prst="rect">
            <a:avLst/>
          </a:prstGeom>
        </p:spPr>
      </p:pic>
      <p:sp>
        <p:nvSpPr>
          <p:cNvPr id="3" name="Oval 2"/>
          <p:cNvSpPr/>
          <p:nvPr/>
        </p:nvSpPr>
        <p:spPr>
          <a:xfrm>
            <a:off x="5004048" y="1129896"/>
            <a:ext cx="2520280" cy="2299104"/>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411976940"/>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295757" y="0"/>
            <a:ext cx="9144000" cy="6858000"/>
          </a:xfrm>
          <a:prstGeom prst="rect">
            <a:avLst/>
          </a:prstGeom>
        </p:spPr>
      </p:pic>
      <p:sp>
        <p:nvSpPr>
          <p:cNvPr id="2" name="Title 1"/>
          <p:cNvSpPr>
            <a:spLocks noGrp="1"/>
          </p:cNvSpPr>
          <p:nvPr>
            <p:ph type="title"/>
          </p:nvPr>
        </p:nvSpPr>
        <p:spPr/>
        <p:txBody>
          <a:bodyPr/>
          <a:lstStyle/>
          <a:p>
            <a:r>
              <a:rPr lang="en-US" cap="all" dirty="0" smtClean="0">
                <a:solidFill>
                  <a:srgbClr val="005CB9"/>
                </a:solidFill>
              </a:rPr>
              <a:t>Measles</a:t>
            </a:r>
            <a:endParaRPr lang="en-US" cap="all" dirty="0">
              <a:solidFill>
                <a:srgbClr val="005CB9"/>
              </a:solidFill>
            </a:endParaRPr>
          </a:p>
        </p:txBody>
      </p:sp>
      <p:sp>
        <p:nvSpPr>
          <p:cNvPr id="4" name="Text Placeholder 3"/>
          <p:cNvSpPr>
            <a:spLocks noGrp="1"/>
          </p:cNvSpPr>
          <p:nvPr>
            <p:ph type="body" sz="quarter" idx="13"/>
          </p:nvPr>
        </p:nvSpPr>
        <p:spPr>
          <a:xfrm>
            <a:off x="935038" y="1304924"/>
            <a:ext cx="7345362" cy="591005"/>
          </a:xfrm>
        </p:spPr>
        <p:txBody>
          <a:bodyPr/>
          <a:lstStyle/>
          <a:p>
            <a:r>
              <a:rPr lang="en-US" dirty="0" smtClean="0">
                <a:solidFill>
                  <a:srgbClr val="005CB9"/>
                </a:solidFill>
              </a:rPr>
              <a:t>Campaign support (SIAs)</a:t>
            </a:r>
            <a:endParaRPr lang="en-US" dirty="0">
              <a:solidFill>
                <a:srgbClr val="005CB9"/>
              </a:solidFill>
            </a:endParaRPr>
          </a:p>
        </p:txBody>
      </p:sp>
      <p:sp>
        <p:nvSpPr>
          <p:cNvPr id="5" name="Slide Number Placeholder 4"/>
          <p:cNvSpPr>
            <a:spLocks noGrp="1"/>
          </p:cNvSpPr>
          <p:nvPr>
            <p:ph type="sldNum" sz="quarter" idx="15"/>
          </p:nvPr>
        </p:nvSpPr>
        <p:spPr/>
        <p:txBody>
          <a:bodyPr/>
          <a:lstStyle/>
          <a:p>
            <a:pPr algn="l"/>
            <a:fld id="{733122C9-A0B9-462F-8757-0847AD287B63}" type="slidenum">
              <a:rPr lang="en-US" noProof="0" smtClean="0"/>
              <a:pPr algn="l"/>
              <a:t>26</a:t>
            </a:fld>
            <a:endParaRPr lang="en-US" noProof="0" dirty="0"/>
          </a:p>
        </p:txBody>
      </p:sp>
      <p:sp>
        <p:nvSpPr>
          <p:cNvPr id="6" name="Footer Placeholder 5"/>
          <p:cNvSpPr>
            <a:spLocks noGrp="1"/>
          </p:cNvSpPr>
          <p:nvPr>
            <p:ph type="ftr" sz="quarter" idx="16"/>
          </p:nvPr>
        </p:nvSpPr>
        <p:spPr/>
        <p:txBody>
          <a:bodyPr/>
          <a:lstStyle/>
          <a:p>
            <a:r>
              <a:rPr lang="en-US" dirty="0"/>
              <a:t>#</a:t>
            </a:r>
            <a:r>
              <a:rPr lang="en-US" dirty="0" err="1"/>
              <a:t>vaccineswork</a:t>
            </a:r>
            <a:endParaRPr lang="en-US" dirty="0"/>
          </a:p>
        </p:txBody>
      </p:sp>
      <p:sp>
        <p:nvSpPr>
          <p:cNvPr id="7" name="Content Placeholder 8"/>
          <p:cNvSpPr txBox="1">
            <a:spLocks/>
          </p:cNvSpPr>
          <p:nvPr/>
        </p:nvSpPr>
        <p:spPr>
          <a:xfrm>
            <a:off x="935038" y="2241549"/>
            <a:ext cx="1684337" cy="1154977"/>
          </a:xfrm>
          <a:prstGeom prst="rect">
            <a:avLst/>
          </a:prstGeom>
        </p:spPr>
        <p:txBody>
          <a:bodyPr vert="horz" lIns="0" tIns="0" rIns="0" bIns="0" rtlCol="0" anchor="t" anchorCtr="0">
            <a:noAutofit/>
          </a:bodyPr>
          <a:lstStyle>
            <a:lvl1pPr marL="0" indent="0" algn="l" defTabSz="457200" rtl="0" eaLnBrk="1" latinLnBrk="0" hangingPunct="1">
              <a:lnSpc>
                <a:spcPct val="90000"/>
              </a:lnSpc>
              <a:spcBef>
                <a:spcPct val="20000"/>
              </a:spcBef>
              <a:buFont typeface="Arial"/>
              <a:buNone/>
              <a:defRPr sz="1400" b="1" kern="1200">
                <a:solidFill>
                  <a:srgbClr val="005CB9"/>
                </a:solidFill>
                <a:latin typeface="+mn-lt"/>
                <a:ea typeface="+mn-ea"/>
                <a:cs typeface="+mn-cs"/>
              </a:defRPr>
            </a:lvl1pPr>
            <a:lvl2pPr marL="457200" indent="0" algn="l" defTabSz="457200" rtl="0" eaLnBrk="1" latinLnBrk="0" hangingPunct="1">
              <a:lnSpc>
                <a:spcPct val="90000"/>
              </a:lnSpc>
              <a:spcBef>
                <a:spcPct val="20000"/>
              </a:spcBef>
              <a:buFont typeface="Arial"/>
              <a:buNone/>
              <a:defRPr sz="1400" b="0" kern="1200">
                <a:solidFill>
                  <a:srgbClr val="005CB9"/>
                </a:solidFill>
                <a:latin typeface="+mn-lt"/>
                <a:ea typeface="+mn-ea"/>
                <a:cs typeface="+mn-cs"/>
              </a:defRPr>
            </a:lvl2pPr>
            <a:lvl3pPr marL="914400" indent="0" algn="l" defTabSz="457200" rtl="0" eaLnBrk="1" latinLnBrk="0" hangingPunct="1">
              <a:lnSpc>
                <a:spcPct val="90000"/>
              </a:lnSpc>
              <a:spcBef>
                <a:spcPct val="20000"/>
              </a:spcBef>
              <a:buFont typeface="Arial"/>
              <a:buNone/>
              <a:defRPr sz="1400" b="0" kern="1200">
                <a:solidFill>
                  <a:srgbClr val="005CB9"/>
                </a:solidFill>
                <a:latin typeface="+mn-lt"/>
                <a:ea typeface="+mn-ea"/>
                <a:cs typeface="+mn-cs"/>
              </a:defRPr>
            </a:lvl3pPr>
            <a:lvl4pPr marL="1371600" indent="0" algn="l" defTabSz="457200" rtl="0" eaLnBrk="1" latinLnBrk="0" hangingPunct="1">
              <a:lnSpc>
                <a:spcPct val="90000"/>
              </a:lnSpc>
              <a:spcBef>
                <a:spcPct val="20000"/>
              </a:spcBef>
              <a:buFont typeface="Arial"/>
              <a:buNone/>
              <a:defRPr sz="1400" b="0" kern="1200">
                <a:solidFill>
                  <a:srgbClr val="005CB9"/>
                </a:solidFill>
                <a:latin typeface="+mn-lt"/>
                <a:ea typeface="+mn-ea"/>
                <a:cs typeface="+mn-cs"/>
              </a:defRPr>
            </a:lvl4pPr>
            <a:lvl5pPr marL="1828800" indent="0" algn="l" defTabSz="457200" rtl="0" eaLnBrk="1" latinLnBrk="0" hangingPunct="1">
              <a:lnSpc>
                <a:spcPct val="90000"/>
              </a:lnSpc>
              <a:spcBef>
                <a:spcPct val="20000"/>
              </a:spcBef>
              <a:buFont typeface="Arial"/>
              <a:buNone/>
              <a:defRPr sz="1400" b="0" kern="1200">
                <a:solidFill>
                  <a:srgbClr val="005CB9"/>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50000"/>
              </a:lnSpc>
              <a:spcBef>
                <a:spcPts val="0"/>
              </a:spcBef>
            </a:pPr>
            <a:r>
              <a:rPr lang="en-US" sz="7200" dirty="0" smtClean="0">
                <a:solidFill>
                  <a:srgbClr val="343434"/>
                </a:solidFill>
              </a:rPr>
              <a:t>6</a:t>
            </a:r>
          </a:p>
          <a:p>
            <a:pPr>
              <a:lnSpc>
                <a:spcPct val="80000"/>
              </a:lnSpc>
              <a:spcBef>
                <a:spcPts val="0"/>
              </a:spcBef>
            </a:pPr>
            <a:r>
              <a:rPr lang="en-US" sz="2200" dirty="0" smtClean="0">
                <a:solidFill>
                  <a:srgbClr val="343434"/>
                </a:solidFill>
              </a:rPr>
              <a:t>countries conducted campaigns</a:t>
            </a:r>
          </a:p>
        </p:txBody>
      </p:sp>
      <p:sp>
        <p:nvSpPr>
          <p:cNvPr id="12" name="Content Placeholder 5"/>
          <p:cNvSpPr>
            <a:spLocks noGrp="1"/>
          </p:cNvSpPr>
          <p:nvPr>
            <p:ph idx="13"/>
          </p:nvPr>
        </p:nvSpPr>
        <p:spPr>
          <a:xfrm>
            <a:off x="935037" y="5946646"/>
            <a:ext cx="6389493" cy="305057"/>
          </a:xfrm>
        </p:spPr>
        <p:txBody>
          <a:bodyPr/>
          <a:lstStyle/>
          <a:p>
            <a:r>
              <a:rPr lang="en-GB" sz="1000" b="0" dirty="0">
                <a:solidFill>
                  <a:srgbClr val="343434"/>
                </a:solidFill>
              </a:rPr>
              <a:t>Source: Gavi data as of </a:t>
            </a:r>
            <a:r>
              <a:rPr lang="en-GB" sz="1000" b="0" dirty="0" smtClean="0">
                <a:solidFill>
                  <a:srgbClr val="343434"/>
                </a:solidFill>
              </a:rPr>
              <a:t>31 December 2015</a:t>
            </a:r>
            <a:r>
              <a:rPr lang="en-GB" sz="1000" b="0" dirty="0">
                <a:solidFill>
                  <a:srgbClr val="343434"/>
                </a:solidFill>
              </a:rPr>
              <a:t>.</a:t>
            </a:r>
          </a:p>
        </p:txBody>
      </p:sp>
    </p:spTree>
    <p:extLst>
      <p:ext uri="{BB962C8B-B14F-4D97-AF65-F5344CB8AC3E}">
        <p14:creationId xmlns:p14="http://schemas.microsoft.com/office/powerpoint/2010/main" val="8127152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CH" dirty="0"/>
              <a:t>HISTORICAL SUPPORT</a:t>
            </a:r>
            <a:endParaRPr lang="en-US" dirty="0"/>
          </a:p>
        </p:txBody>
      </p:sp>
      <p:sp>
        <p:nvSpPr>
          <p:cNvPr id="4" name="Espace réservé du numéro de diapositive 3"/>
          <p:cNvSpPr>
            <a:spLocks noGrp="1"/>
          </p:cNvSpPr>
          <p:nvPr>
            <p:ph type="sldNum" sz="quarter" idx="11"/>
          </p:nvPr>
        </p:nvSpPr>
        <p:spPr/>
        <p:txBody>
          <a:bodyPr/>
          <a:lstStyle/>
          <a:p>
            <a:fld id="{733122C9-A0B9-462F-8757-0847AD287B63}" type="slidenum">
              <a:rPr lang="en-US" smtClean="0"/>
              <a:pPr/>
              <a:t>27</a:t>
            </a:fld>
            <a:endParaRPr lang="en-US"/>
          </a:p>
        </p:txBody>
      </p:sp>
      <p:sp>
        <p:nvSpPr>
          <p:cNvPr id="5" name="Espace réservé du pied de page 4"/>
          <p:cNvSpPr>
            <a:spLocks noGrp="1"/>
          </p:cNvSpPr>
          <p:nvPr>
            <p:ph type="ftr" sz="quarter" idx="12"/>
          </p:nvPr>
        </p:nvSpPr>
        <p:spPr/>
        <p:txBody>
          <a:bodyPr/>
          <a:lstStyle/>
          <a:p>
            <a:r>
              <a:rPr lang="en-US" dirty="0"/>
              <a:t>#</a:t>
            </a:r>
            <a:r>
              <a:rPr lang="en-US" dirty="0" err="1"/>
              <a:t>vaccineswork</a:t>
            </a:r>
            <a:endParaRPr lang="en-US" dirty="0"/>
          </a:p>
        </p:txBody>
      </p:sp>
      <p:pic>
        <p:nvPicPr>
          <p:cNvPr id="11" name="Picture 10"/>
          <p:cNvPicPr>
            <a:picLocks noChangeAspect="1"/>
          </p:cNvPicPr>
          <p:nvPr/>
        </p:nvPicPr>
        <p:blipFill rotWithShape="1">
          <a:blip r:embed="rId3" cstate="print">
            <a:extLst>
              <a:ext uri="{28A0092B-C50C-407E-A947-70E740481C1C}">
                <a14:useLocalDpi xmlns:a14="http://schemas.microsoft.com/office/drawing/2010/main" val="0"/>
              </a:ext>
            </a:extLst>
          </a:blip>
          <a:srcRect t="12762" b="12762"/>
          <a:stretch/>
        </p:blipFill>
        <p:spPr>
          <a:xfrm>
            <a:off x="150275" y="1188238"/>
            <a:ext cx="8843450" cy="4656150"/>
          </a:xfrm>
          <a:prstGeom prst="rect">
            <a:avLst/>
          </a:prstGeom>
        </p:spPr>
      </p:pic>
      <p:sp>
        <p:nvSpPr>
          <p:cNvPr id="3" name="Oval 2"/>
          <p:cNvSpPr/>
          <p:nvPr/>
        </p:nvSpPr>
        <p:spPr>
          <a:xfrm>
            <a:off x="7524328" y="3573016"/>
            <a:ext cx="1469397" cy="194421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417473723"/>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re 5"/>
          <p:cNvSpPr>
            <a:spLocks noGrp="1"/>
          </p:cNvSpPr>
          <p:nvPr>
            <p:ph type="title"/>
          </p:nvPr>
        </p:nvSpPr>
        <p:spPr/>
        <p:txBody>
          <a:bodyPr/>
          <a:lstStyle/>
          <a:p>
            <a:r>
              <a:rPr lang="en-GB" dirty="0"/>
              <a:t>GAVI’S MEASLES AND RUBELLA SUPPORT:</a:t>
            </a:r>
            <a:br>
              <a:rPr lang="en-GB" dirty="0"/>
            </a:br>
            <a:r>
              <a:rPr lang="en-GB" sz="3200" dirty="0" smtClean="0"/>
              <a:t>NEW STRATEGY</a:t>
            </a:r>
            <a:endParaRPr lang="en-GB" dirty="0"/>
          </a:p>
        </p:txBody>
      </p:sp>
      <p:sp>
        <p:nvSpPr>
          <p:cNvPr id="8" name="Espace réservé du texte 7"/>
          <p:cNvSpPr>
            <a:spLocks noGrp="1"/>
          </p:cNvSpPr>
          <p:nvPr>
            <p:ph type="body" sz="quarter" idx="14"/>
          </p:nvPr>
        </p:nvSpPr>
        <p:spPr/>
        <p:txBody>
          <a:bodyPr/>
          <a:lstStyle/>
          <a:p>
            <a:r>
              <a:rPr lang="en-US" dirty="0" smtClean="0"/>
              <a:t>4cb</a:t>
            </a:r>
            <a:endParaRPr lang="en-US" dirty="0"/>
          </a:p>
        </p:txBody>
      </p:sp>
      <p:sp>
        <p:nvSpPr>
          <p:cNvPr id="4" name="Espace réservé du numéro de diapositive 3"/>
          <p:cNvSpPr>
            <a:spLocks noGrp="1"/>
          </p:cNvSpPr>
          <p:nvPr>
            <p:ph type="sldNum" sz="quarter" idx="16"/>
          </p:nvPr>
        </p:nvSpPr>
        <p:spPr/>
        <p:txBody>
          <a:bodyPr/>
          <a:lstStyle/>
          <a:p>
            <a:fld id="{733122C9-A0B9-462F-8757-0847AD287B63}" type="slidenum">
              <a:rPr lang="en-US" smtClean="0">
                <a:solidFill>
                  <a:srgbClr val="343434"/>
                </a:solidFill>
              </a:rPr>
              <a:pPr/>
              <a:t>28</a:t>
            </a:fld>
            <a:endParaRPr lang="en-US">
              <a:solidFill>
                <a:srgbClr val="343434"/>
              </a:solidFill>
            </a:endParaRPr>
          </a:p>
        </p:txBody>
      </p:sp>
      <p:sp>
        <p:nvSpPr>
          <p:cNvPr id="5" name="Espace réservé du pied de page 4"/>
          <p:cNvSpPr>
            <a:spLocks noGrp="1"/>
          </p:cNvSpPr>
          <p:nvPr>
            <p:ph type="ftr" sz="quarter" idx="17"/>
          </p:nvPr>
        </p:nvSpPr>
        <p:spPr/>
        <p:txBody>
          <a:bodyPr/>
          <a:lstStyle/>
          <a:p>
            <a:r>
              <a:rPr lang="en-US" dirty="0"/>
              <a:t>#</a:t>
            </a:r>
            <a:r>
              <a:rPr lang="en-US" dirty="0" err="1"/>
              <a:t>vaccineswork</a:t>
            </a:r>
            <a:endParaRPr lang="en-US" dirty="0"/>
          </a:p>
        </p:txBody>
      </p:sp>
    </p:spTree>
    <p:extLst>
      <p:ext uri="{BB962C8B-B14F-4D97-AF65-F5344CB8AC3E}">
        <p14:creationId xmlns:p14="http://schemas.microsoft.com/office/powerpoint/2010/main" val="1579507130"/>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4427984" y="2636912"/>
            <a:ext cx="4176464" cy="3354765"/>
          </a:xfrm>
          <a:prstGeom prst="rect">
            <a:avLst/>
          </a:prstGeom>
          <a:noFill/>
        </p:spPr>
        <p:txBody>
          <a:bodyPr wrap="square" rtlCol="0">
            <a:spAutoFit/>
          </a:bodyPr>
          <a:lstStyle/>
          <a:p>
            <a:pPr>
              <a:lnSpc>
                <a:spcPct val="100000"/>
              </a:lnSpc>
              <a:spcAft>
                <a:spcPts val="1200"/>
              </a:spcAft>
            </a:pPr>
            <a:r>
              <a:rPr lang="en-GB" sz="2400" dirty="0" smtClean="0">
                <a:solidFill>
                  <a:schemeClr val="accent2"/>
                </a:solidFill>
              </a:rPr>
              <a:t>Measles control </a:t>
            </a:r>
            <a:r>
              <a:rPr lang="en-GB" sz="2400" dirty="0">
                <a:solidFill>
                  <a:schemeClr val="accent2"/>
                </a:solidFill>
              </a:rPr>
              <a:t>is on continuum towards </a:t>
            </a:r>
            <a:r>
              <a:rPr lang="en-GB" sz="2400" dirty="0" smtClean="0">
                <a:solidFill>
                  <a:schemeClr val="accent2"/>
                </a:solidFill>
              </a:rPr>
              <a:t>elimination</a:t>
            </a:r>
          </a:p>
          <a:p>
            <a:pPr>
              <a:spcAft>
                <a:spcPts val="1200"/>
              </a:spcAft>
            </a:pPr>
            <a:r>
              <a:rPr lang="en-GB" sz="2400" dirty="0" smtClean="0">
                <a:solidFill>
                  <a:schemeClr val="accent2"/>
                </a:solidFill>
              </a:rPr>
              <a:t>Gavi </a:t>
            </a:r>
            <a:r>
              <a:rPr lang="en-GB" sz="2400" dirty="0">
                <a:solidFill>
                  <a:schemeClr val="accent2"/>
                </a:solidFill>
              </a:rPr>
              <a:t>support should be to contribute to countries along this </a:t>
            </a:r>
            <a:r>
              <a:rPr lang="en-GB" sz="2400" dirty="0" smtClean="0">
                <a:solidFill>
                  <a:schemeClr val="accent2"/>
                </a:solidFill>
              </a:rPr>
              <a:t>continuum through improved </a:t>
            </a:r>
            <a:r>
              <a:rPr lang="en-GB" sz="2400" dirty="0">
                <a:solidFill>
                  <a:schemeClr val="accent2"/>
                </a:solidFill>
              </a:rPr>
              <a:t>disease control</a:t>
            </a:r>
          </a:p>
          <a:p>
            <a:pPr>
              <a:lnSpc>
                <a:spcPct val="100000"/>
              </a:lnSpc>
              <a:spcAft>
                <a:spcPts val="1200"/>
              </a:spcAft>
            </a:pPr>
            <a:endParaRPr lang="en-GB" sz="2400" dirty="0">
              <a:solidFill>
                <a:schemeClr val="accent2"/>
              </a:solidFill>
            </a:endParaRPr>
          </a:p>
        </p:txBody>
      </p:sp>
      <p:sp>
        <p:nvSpPr>
          <p:cNvPr id="9" name="Titre 1"/>
          <p:cNvSpPr>
            <a:spLocks noGrp="1"/>
          </p:cNvSpPr>
          <p:nvPr>
            <p:ph type="title"/>
          </p:nvPr>
        </p:nvSpPr>
        <p:spPr>
          <a:xfrm>
            <a:off x="935038" y="1"/>
            <a:ext cx="7345362" cy="1036637"/>
          </a:xfrm>
        </p:spPr>
        <p:txBody>
          <a:bodyPr/>
          <a:lstStyle/>
          <a:p>
            <a:r>
              <a:rPr lang="en-US" dirty="0" smtClean="0"/>
              <a:t>STRATEGY AIMED AT ENSURING BEST PRAGMATIC RETURN ON INVESTMENT</a:t>
            </a:r>
            <a:endParaRPr lang="en-US" dirty="0"/>
          </a:p>
        </p:txBody>
      </p:sp>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83568" y="2518472"/>
            <a:ext cx="3542452" cy="3430808"/>
          </a:xfrm>
          <a:prstGeom prst="rect">
            <a:avLst/>
          </a:prstGeom>
        </p:spPr>
      </p:pic>
      <p:sp>
        <p:nvSpPr>
          <p:cNvPr id="4" name="TextBox 3"/>
          <p:cNvSpPr txBox="1"/>
          <p:nvPr/>
        </p:nvSpPr>
        <p:spPr>
          <a:xfrm>
            <a:off x="1619672" y="3333179"/>
            <a:ext cx="2088232" cy="523220"/>
          </a:xfrm>
          <a:prstGeom prst="rect">
            <a:avLst/>
          </a:prstGeom>
          <a:noFill/>
        </p:spPr>
        <p:txBody>
          <a:bodyPr wrap="square" rtlCol="0">
            <a:spAutoFit/>
          </a:bodyPr>
          <a:lstStyle/>
          <a:p>
            <a:pPr algn="ctr"/>
            <a:r>
              <a:rPr lang="en-US" sz="1400" b="1" dirty="0" smtClean="0">
                <a:solidFill>
                  <a:schemeClr val="accent2"/>
                </a:solidFill>
              </a:rPr>
              <a:t>Increased </a:t>
            </a:r>
          </a:p>
          <a:p>
            <a:pPr algn="ctr"/>
            <a:r>
              <a:rPr lang="en-US" sz="1400" b="1" dirty="0" smtClean="0">
                <a:solidFill>
                  <a:schemeClr val="accent2"/>
                </a:solidFill>
              </a:rPr>
              <a:t>country ownership</a:t>
            </a:r>
            <a:endParaRPr lang="en-US" sz="1400" b="1" dirty="0">
              <a:solidFill>
                <a:schemeClr val="accent2"/>
              </a:solidFill>
            </a:endParaRPr>
          </a:p>
        </p:txBody>
      </p:sp>
      <p:sp>
        <p:nvSpPr>
          <p:cNvPr id="12" name="TextBox 11"/>
          <p:cNvSpPr txBox="1"/>
          <p:nvPr/>
        </p:nvSpPr>
        <p:spPr>
          <a:xfrm>
            <a:off x="1220213" y="4399938"/>
            <a:ext cx="2088232" cy="738664"/>
          </a:xfrm>
          <a:prstGeom prst="rect">
            <a:avLst/>
          </a:prstGeom>
          <a:noFill/>
        </p:spPr>
        <p:txBody>
          <a:bodyPr wrap="square" rtlCol="0">
            <a:spAutoFit/>
          </a:bodyPr>
          <a:lstStyle/>
          <a:p>
            <a:pPr algn="ctr"/>
            <a:r>
              <a:rPr lang="en-US" sz="1400" b="1" dirty="0" smtClean="0">
                <a:solidFill>
                  <a:schemeClr val="accent2"/>
                </a:solidFill>
              </a:rPr>
              <a:t>Programmatic and</a:t>
            </a:r>
          </a:p>
          <a:p>
            <a:pPr algn="ctr"/>
            <a:r>
              <a:rPr lang="en-US" sz="1400" b="1" dirty="0" smtClean="0">
                <a:solidFill>
                  <a:schemeClr val="accent2"/>
                </a:solidFill>
              </a:rPr>
              <a:t>Financial sustainability</a:t>
            </a:r>
            <a:endParaRPr lang="en-US" sz="1400" b="1" dirty="0">
              <a:solidFill>
                <a:schemeClr val="accent2"/>
              </a:solidFill>
            </a:endParaRPr>
          </a:p>
        </p:txBody>
      </p:sp>
      <p:sp>
        <p:nvSpPr>
          <p:cNvPr id="3" name="Rectangle 2"/>
          <p:cNvSpPr/>
          <p:nvPr/>
        </p:nvSpPr>
        <p:spPr>
          <a:xfrm>
            <a:off x="918182" y="1214777"/>
            <a:ext cx="7974298" cy="923330"/>
          </a:xfrm>
          <a:prstGeom prst="rect">
            <a:avLst/>
          </a:prstGeom>
        </p:spPr>
        <p:txBody>
          <a:bodyPr wrap="square">
            <a:spAutoFit/>
          </a:bodyPr>
          <a:lstStyle/>
          <a:p>
            <a:r>
              <a:rPr lang="en-GB" sz="1800" dirty="0" smtClean="0">
                <a:solidFill>
                  <a:schemeClr val="accent1"/>
                </a:solidFill>
                <a:latin typeface="Arial" panose="020B0604020202020204" pitchFamily="34" charset="0"/>
              </a:rPr>
              <a:t>Measles still </a:t>
            </a:r>
            <a:r>
              <a:rPr lang="en-GB" sz="1800" dirty="0">
                <a:solidFill>
                  <a:schemeClr val="accent1"/>
                </a:solidFill>
                <a:latin typeface="Arial" panose="020B0604020202020204" pitchFamily="34" charset="0"/>
              </a:rPr>
              <a:t>common in many developing countries </a:t>
            </a:r>
            <a:endParaRPr lang="en-GB" sz="1800" b="0" dirty="0" smtClean="0">
              <a:solidFill>
                <a:schemeClr val="accent1"/>
              </a:solidFill>
              <a:latin typeface="Arial" panose="020B0604020202020204" pitchFamily="34" charset="0"/>
            </a:endParaRPr>
          </a:p>
          <a:p>
            <a:r>
              <a:rPr lang="en-GB" sz="1800" dirty="0" smtClean="0">
                <a:solidFill>
                  <a:schemeClr val="accent1"/>
                </a:solidFill>
                <a:latin typeface="Arial" panose="020B0604020202020204" pitchFamily="34" charset="0"/>
              </a:rPr>
              <a:t>More </a:t>
            </a:r>
            <a:r>
              <a:rPr lang="en-GB" sz="1800" dirty="0">
                <a:solidFill>
                  <a:schemeClr val="accent1"/>
                </a:solidFill>
                <a:latin typeface="Arial" panose="020B0604020202020204" pitchFamily="34" charset="0"/>
              </a:rPr>
              <a:t>than </a:t>
            </a:r>
            <a:r>
              <a:rPr lang="en-GB" sz="1800" dirty="0" smtClean="0">
                <a:solidFill>
                  <a:schemeClr val="accent1"/>
                </a:solidFill>
                <a:latin typeface="Arial" panose="020B0604020202020204" pitchFamily="34" charset="0"/>
              </a:rPr>
              <a:t>95% of </a:t>
            </a:r>
            <a:r>
              <a:rPr lang="en-GB" sz="1800" dirty="0">
                <a:solidFill>
                  <a:schemeClr val="accent1"/>
                </a:solidFill>
                <a:latin typeface="Arial" panose="020B0604020202020204" pitchFamily="34" charset="0"/>
              </a:rPr>
              <a:t>measles deaths occur in countries with low per capita incomes and weak health infrastructures </a:t>
            </a:r>
            <a:endParaRPr lang="en-GB" sz="1800" dirty="0">
              <a:solidFill>
                <a:schemeClr val="accent1"/>
              </a:solidFill>
            </a:endParaRPr>
          </a:p>
        </p:txBody>
      </p:sp>
      <p:sp>
        <p:nvSpPr>
          <p:cNvPr id="6" name="TextBox 5"/>
          <p:cNvSpPr txBox="1"/>
          <p:nvPr/>
        </p:nvSpPr>
        <p:spPr>
          <a:xfrm>
            <a:off x="1204371" y="2204864"/>
            <a:ext cx="2743200" cy="523220"/>
          </a:xfrm>
          <a:prstGeom prst="rect">
            <a:avLst/>
          </a:prstGeom>
        </p:spPr>
        <p:txBody>
          <a:bodyPr rtlCol="0">
            <a:spAutoFit/>
          </a:bodyPr>
          <a:lstStyle/>
          <a:p>
            <a:pPr algn="ctr"/>
            <a:r>
              <a:rPr lang="en-US" sz="2800" dirty="0" smtClean="0">
                <a:solidFill>
                  <a:srgbClr val="005CB9"/>
                </a:solidFill>
              </a:rPr>
              <a:t>Principles</a:t>
            </a:r>
            <a:endParaRPr lang="en-US" sz="2800" dirty="0">
              <a:solidFill>
                <a:srgbClr val="005CB9"/>
              </a:solidFill>
            </a:endParaRPr>
          </a:p>
        </p:txBody>
      </p:sp>
      <p:sp>
        <p:nvSpPr>
          <p:cNvPr id="5" name="Explosion 2 4"/>
          <p:cNvSpPr/>
          <p:nvPr/>
        </p:nvSpPr>
        <p:spPr>
          <a:xfrm rot="20273525">
            <a:off x="7427866" y="328467"/>
            <a:ext cx="1926334" cy="1173348"/>
          </a:xfrm>
          <a:prstGeom prst="irregularSeal2">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sz="1100" dirty="0" smtClean="0"/>
              <a:t>NEW</a:t>
            </a:r>
            <a:endParaRPr lang="fr-CH" sz="900" dirty="0" smtClean="0"/>
          </a:p>
          <a:p>
            <a:pPr algn="ctr"/>
            <a:r>
              <a:rPr lang="fr-CH" sz="900" dirty="0" smtClean="0"/>
              <a:t>STRATEGY</a:t>
            </a:r>
            <a:endParaRPr lang="en-GB" sz="900" dirty="0"/>
          </a:p>
        </p:txBody>
      </p:sp>
      <p:sp>
        <p:nvSpPr>
          <p:cNvPr id="10" name="Footer Placeholder 5"/>
          <p:cNvSpPr>
            <a:spLocks noGrp="1"/>
          </p:cNvSpPr>
          <p:nvPr>
            <p:ph type="ftr" sz="quarter" idx="4294967295"/>
          </p:nvPr>
        </p:nvSpPr>
        <p:spPr>
          <a:xfrm>
            <a:off x="2412000" y="6498000"/>
            <a:ext cx="4320000" cy="360000"/>
          </a:xfrm>
          <a:prstGeom prst="rect">
            <a:avLst/>
          </a:prstGeom>
        </p:spPr>
        <p:txBody>
          <a:bodyPr/>
          <a:lstStyle/>
          <a:p>
            <a:pPr algn="ctr"/>
            <a:r>
              <a:rPr lang="en-US" dirty="0">
                <a:solidFill>
                  <a:schemeClr val="accent1">
                    <a:lumMod val="75000"/>
                  </a:schemeClr>
                </a:solidFill>
              </a:rPr>
              <a:t>#</a:t>
            </a:r>
            <a:r>
              <a:rPr lang="en-US" dirty="0" err="1">
                <a:solidFill>
                  <a:schemeClr val="accent1">
                    <a:lumMod val="75000"/>
                  </a:schemeClr>
                </a:solidFill>
              </a:rPr>
              <a:t>vaccineswork</a:t>
            </a:r>
            <a:endParaRPr lang="en-US" dirty="0">
              <a:solidFill>
                <a:schemeClr val="accent1">
                  <a:lumMod val="75000"/>
                </a:schemeClr>
              </a:solidFill>
            </a:endParaRPr>
          </a:p>
        </p:txBody>
      </p:sp>
    </p:spTree>
    <p:extLst>
      <p:ext uri="{BB962C8B-B14F-4D97-AF65-F5344CB8AC3E}">
        <p14:creationId xmlns:p14="http://schemas.microsoft.com/office/powerpoint/2010/main" val="241288496"/>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re 6"/>
          <p:cNvSpPr>
            <a:spLocks noGrp="1"/>
          </p:cNvSpPr>
          <p:nvPr>
            <p:ph type="title"/>
          </p:nvPr>
        </p:nvSpPr>
        <p:spPr/>
        <p:txBody>
          <a:bodyPr/>
          <a:lstStyle/>
          <a:p>
            <a:r>
              <a:rPr lang="en-US" dirty="0" smtClean="0">
                <a:solidFill>
                  <a:srgbClr val="005CB9"/>
                </a:solidFill>
              </a:rPr>
              <a:t>ABOUT GAVI</a:t>
            </a:r>
            <a:endParaRPr lang="en-US" dirty="0">
              <a:solidFill>
                <a:srgbClr val="005CB9"/>
              </a:solidFill>
            </a:endParaRPr>
          </a:p>
        </p:txBody>
      </p:sp>
      <p:sp>
        <p:nvSpPr>
          <p:cNvPr id="8" name="Espace réservé du texte 7"/>
          <p:cNvSpPr>
            <a:spLocks noGrp="1"/>
          </p:cNvSpPr>
          <p:nvPr>
            <p:ph type="body" sz="quarter" idx="13"/>
          </p:nvPr>
        </p:nvSpPr>
        <p:spPr/>
        <p:txBody>
          <a:bodyPr/>
          <a:lstStyle/>
          <a:p>
            <a:r>
              <a:rPr lang="en-GB" dirty="0" err="1" smtClean="0"/>
              <a:t>Gavi’s</a:t>
            </a:r>
            <a:r>
              <a:rPr lang="en-GB" dirty="0" smtClean="0"/>
              <a:t> </a:t>
            </a:r>
            <a:r>
              <a:rPr lang="en-GB" dirty="0"/>
              <a:t>mission: to save children’s lives and protect people’s health by increasing </a:t>
            </a:r>
            <a:r>
              <a:rPr lang="en-GB" dirty="0" smtClean="0"/>
              <a:t>equitable use of vaccines in lower-income countries</a:t>
            </a:r>
            <a:endParaRPr lang="en-GB" dirty="0"/>
          </a:p>
        </p:txBody>
      </p:sp>
      <p:sp>
        <p:nvSpPr>
          <p:cNvPr id="9" name="Espace réservé du texte 8"/>
          <p:cNvSpPr>
            <a:spLocks noGrp="1"/>
          </p:cNvSpPr>
          <p:nvPr>
            <p:ph type="body" sz="quarter" idx="14"/>
          </p:nvPr>
        </p:nvSpPr>
        <p:spPr/>
        <p:txBody>
          <a:bodyPr/>
          <a:lstStyle/>
          <a:p>
            <a:r>
              <a:rPr lang="en-US" dirty="0" smtClean="0"/>
              <a:t>1</a:t>
            </a:r>
            <a:endParaRPr lang="en-US" dirty="0"/>
          </a:p>
        </p:txBody>
      </p:sp>
      <p:sp>
        <p:nvSpPr>
          <p:cNvPr id="10" name="Espace réservé du numéro de diapositive 9"/>
          <p:cNvSpPr>
            <a:spLocks noGrp="1"/>
          </p:cNvSpPr>
          <p:nvPr>
            <p:ph type="sldNum" sz="quarter" idx="16"/>
          </p:nvPr>
        </p:nvSpPr>
        <p:spPr/>
        <p:txBody>
          <a:bodyPr/>
          <a:lstStyle/>
          <a:p>
            <a:pPr algn="l"/>
            <a:fld id="{733122C9-A0B9-462F-8757-0847AD287B63}" type="slidenum">
              <a:rPr lang="en-US" smtClean="0"/>
              <a:pPr algn="l"/>
              <a:t>3</a:t>
            </a:fld>
            <a:endParaRPr lang="en-US" dirty="0"/>
          </a:p>
        </p:txBody>
      </p:sp>
      <p:sp>
        <p:nvSpPr>
          <p:cNvPr id="11" name="Espace réservé du pied de page 10"/>
          <p:cNvSpPr>
            <a:spLocks noGrp="1"/>
          </p:cNvSpPr>
          <p:nvPr>
            <p:ph type="ftr" sz="quarter" idx="17"/>
          </p:nvPr>
        </p:nvSpPr>
        <p:spPr/>
        <p:txBody>
          <a:bodyPr/>
          <a:lstStyle/>
          <a:p>
            <a:r>
              <a:rPr lang="en-US" dirty="0" smtClean="0"/>
              <a:t>#</a:t>
            </a:r>
            <a:r>
              <a:rPr lang="en-US" dirty="0" err="1" smtClean="0"/>
              <a:t>vaccineswork</a:t>
            </a:r>
            <a:endParaRPr lang="en-US" dirty="0"/>
          </a:p>
        </p:txBody>
      </p:sp>
      <p:pic>
        <p:nvPicPr>
          <p:cNvPr id="3" name="Picture Placeholder 2" descr="RS5257_GAVI_2013_CONGO (67).jpg"/>
          <p:cNvPicPr>
            <a:picLocks noGrp="1" noChangeAspect="1"/>
          </p:cNvPicPr>
          <p:nvPr>
            <p:ph type="pic" sz="quarter" idx="18"/>
          </p:nvPr>
        </p:nvPicPr>
        <p:blipFill rotWithShape="1">
          <a:blip r:embed="rId3" cstate="screen">
            <a:extLst>
              <a:ext uri="{28A0092B-C50C-407E-A947-70E740481C1C}">
                <a14:useLocalDpi xmlns:a14="http://schemas.microsoft.com/office/drawing/2010/main"/>
              </a:ext>
            </a:extLst>
          </a:blip>
          <a:srcRect/>
          <a:stretch/>
        </p:blipFill>
        <p:spPr/>
      </p:pic>
      <p:sp>
        <p:nvSpPr>
          <p:cNvPr id="12" name="Content Placeholder 5"/>
          <p:cNvSpPr txBox="1">
            <a:spLocks/>
          </p:cNvSpPr>
          <p:nvPr/>
        </p:nvSpPr>
        <p:spPr bwMode="gray">
          <a:xfrm rot="16200000">
            <a:off x="7946512" y="4744140"/>
            <a:ext cx="2049034" cy="245462"/>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0"/>
              </a:spcBef>
              <a:buFont typeface="Arial" pitchFamily="34" charset="0"/>
              <a:buNone/>
              <a:defRPr sz="2800" b="1" kern="1200" cap="none" baseline="0">
                <a:solidFill>
                  <a:schemeClr val="bg1"/>
                </a:solidFill>
                <a:latin typeface="+mn-lt"/>
                <a:ea typeface="+mn-ea"/>
                <a:cs typeface="+mn-cs"/>
              </a:defRPr>
            </a:lvl1pPr>
            <a:lvl2pPr marL="0" indent="0" algn="ctr" defTabSz="914400" rtl="0" eaLnBrk="1" latinLnBrk="0" hangingPunct="1">
              <a:lnSpc>
                <a:spcPct val="100000"/>
              </a:lnSpc>
              <a:spcBef>
                <a:spcPts val="6900"/>
              </a:spcBef>
              <a:buFont typeface="Arial" pitchFamily="34" charset="0"/>
              <a:buNone/>
              <a:defRPr sz="2000" b="1" kern="1200">
                <a:solidFill>
                  <a:schemeClr val="bg1"/>
                </a:solidFill>
                <a:latin typeface="+mn-lt"/>
                <a:ea typeface="+mn-ea"/>
                <a:cs typeface="+mn-cs"/>
              </a:defRPr>
            </a:lvl2pPr>
            <a:lvl3pPr marL="144000" indent="108000" algn="l" defTabSz="914400" rtl="0" eaLnBrk="1" latinLnBrk="0" hangingPunct="1">
              <a:lnSpc>
                <a:spcPct val="100000"/>
              </a:lnSpc>
              <a:spcBef>
                <a:spcPts val="300"/>
              </a:spcBef>
              <a:buSzPct val="100000"/>
              <a:buFont typeface="Arial" pitchFamily="34" charset="0"/>
              <a:buChar char="•"/>
              <a:defRPr sz="1400" b="1" kern="1200">
                <a:solidFill>
                  <a:schemeClr val="tx2"/>
                </a:solidFill>
                <a:latin typeface="+mn-lt"/>
                <a:ea typeface="+mn-ea"/>
                <a:cs typeface="+mn-cs"/>
              </a:defRPr>
            </a:lvl3pPr>
            <a:lvl4pPr marL="360000" indent="0" algn="l" defTabSz="914400" rtl="0" eaLnBrk="1" latinLnBrk="0" hangingPunct="1">
              <a:lnSpc>
                <a:spcPct val="100000"/>
              </a:lnSpc>
              <a:spcBef>
                <a:spcPts val="300"/>
              </a:spcBef>
              <a:buSzPct val="100000"/>
              <a:buFont typeface="Arial" pitchFamily="34" charset="0"/>
              <a:buNone/>
              <a:defRPr sz="1400" kern="1200">
                <a:solidFill>
                  <a:schemeClr val="tx2"/>
                </a:solidFill>
                <a:latin typeface="+mn-lt"/>
                <a:ea typeface="+mn-ea"/>
                <a:cs typeface="+mn-cs"/>
              </a:defRPr>
            </a:lvl4pPr>
            <a:lvl5pPr marL="504000" indent="108000" algn="l" defTabSz="914400" rtl="0" eaLnBrk="1" latinLnBrk="0" hangingPunct="1">
              <a:lnSpc>
                <a:spcPct val="100000"/>
              </a:lnSpc>
              <a:spcBef>
                <a:spcPts val="300"/>
              </a:spcBef>
              <a:buSzPct val="100000"/>
              <a:buFont typeface="Arial" pitchFamily="34" charset="0"/>
              <a:buChar char="•"/>
              <a:defRPr sz="12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GB" sz="800" b="0" dirty="0" err="1" smtClean="0"/>
              <a:t>Gavi</a:t>
            </a:r>
            <a:r>
              <a:rPr lang="en-GB" sz="800" b="0" dirty="0" smtClean="0"/>
              <a:t>/2013/Evelyn </a:t>
            </a:r>
            <a:r>
              <a:rPr lang="en-GB" sz="800" b="0" dirty="0" err="1" smtClean="0"/>
              <a:t>Hockstein</a:t>
            </a:r>
            <a:r>
              <a:rPr lang="en-US" sz="800" b="0" dirty="0" smtClean="0"/>
              <a:t> </a:t>
            </a:r>
            <a:endParaRPr lang="en-GB" sz="800" b="0" dirty="0"/>
          </a:p>
        </p:txBody>
      </p:sp>
    </p:spTree>
    <p:extLst>
      <p:ext uri="{BB962C8B-B14F-4D97-AF65-F5344CB8AC3E}">
        <p14:creationId xmlns:p14="http://schemas.microsoft.com/office/powerpoint/2010/main" val="111671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re 5"/>
          <p:cNvSpPr>
            <a:spLocks noGrp="1"/>
          </p:cNvSpPr>
          <p:nvPr>
            <p:ph type="title"/>
          </p:nvPr>
        </p:nvSpPr>
        <p:spPr>
          <a:xfrm>
            <a:off x="842163" y="115962"/>
            <a:ext cx="7345362" cy="920006"/>
          </a:xfrm>
        </p:spPr>
        <p:txBody>
          <a:bodyPr/>
          <a:lstStyle/>
          <a:p>
            <a:r>
              <a:rPr lang="en-US" dirty="0" smtClean="0">
                <a:latin typeface="+mn-lt"/>
              </a:rPr>
              <a:t>A PARADIGM SHIFT IN MEASLES </a:t>
            </a:r>
            <a:br>
              <a:rPr lang="en-US" dirty="0" smtClean="0">
                <a:latin typeface="+mn-lt"/>
              </a:rPr>
            </a:br>
            <a:r>
              <a:rPr lang="en-US" dirty="0" smtClean="0">
                <a:latin typeface="+mn-lt"/>
              </a:rPr>
              <a:t>SUPPORT</a:t>
            </a:r>
            <a:endParaRPr lang="en-US" dirty="0">
              <a:latin typeface="+mn-lt"/>
            </a:endParaRPr>
          </a:p>
        </p:txBody>
      </p:sp>
      <p:sp>
        <p:nvSpPr>
          <p:cNvPr id="3" name="Espace réservé du numéro de diapositive 2"/>
          <p:cNvSpPr>
            <a:spLocks noGrp="1"/>
          </p:cNvSpPr>
          <p:nvPr>
            <p:ph type="sldNum" sz="quarter" idx="15"/>
          </p:nvPr>
        </p:nvSpPr>
        <p:spPr/>
        <p:txBody>
          <a:bodyPr/>
          <a:lstStyle/>
          <a:p>
            <a:pPr algn="l"/>
            <a:fld id="{733122C9-A0B9-462F-8757-0847AD287B63}" type="slidenum">
              <a:rPr lang="en-US" smtClean="0"/>
              <a:pPr algn="l"/>
              <a:t>30</a:t>
            </a:fld>
            <a:endParaRPr lang="en-US"/>
          </a:p>
        </p:txBody>
      </p:sp>
      <p:sp>
        <p:nvSpPr>
          <p:cNvPr id="4" name="TextBox 3"/>
          <p:cNvSpPr txBox="1"/>
          <p:nvPr/>
        </p:nvSpPr>
        <p:spPr>
          <a:xfrm>
            <a:off x="1043608" y="4188096"/>
            <a:ext cx="7525394" cy="2693045"/>
          </a:xfrm>
          <a:prstGeom prst="rect">
            <a:avLst/>
          </a:prstGeom>
          <a:noFill/>
        </p:spPr>
        <p:txBody>
          <a:bodyPr wrap="square" rtlCol="0">
            <a:spAutoFit/>
          </a:bodyPr>
          <a:lstStyle/>
          <a:p>
            <a:pPr>
              <a:spcAft>
                <a:spcPts val="600"/>
              </a:spcAft>
            </a:pPr>
            <a:r>
              <a:rPr lang="en-GB" sz="1800" dirty="0">
                <a:solidFill>
                  <a:schemeClr val="accent1"/>
                </a:solidFill>
              </a:rPr>
              <a:t>Countries fully finance cost of 1st dose of measles or equivalent</a:t>
            </a:r>
          </a:p>
          <a:p>
            <a:pPr>
              <a:spcAft>
                <a:spcPts val="600"/>
              </a:spcAft>
            </a:pPr>
            <a:r>
              <a:rPr lang="en-GB" sz="1800" dirty="0" smtClean="0">
                <a:solidFill>
                  <a:schemeClr val="accent1"/>
                </a:solidFill>
              </a:rPr>
              <a:t>Mandatory comprehensive 5 years rolling plan</a:t>
            </a:r>
          </a:p>
          <a:p>
            <a:pPr>
              <a:spcAft>
                <a:spcPts val="600"/>
              </a:spcAft>
            </a:pPr>
            <a:r>
              <a:rPr lang="en-GB" sz="1800" dirty="0" smtClean="0">
                <a:solidFill>
                  <a:schemeClr val="accent1"/>
                </a:solidFill>
              </a:rPr>
              <a:t>Annual </a:t>
            </a:r>
            <a:r>
              <a:rPr lang="en-GB" sz="1800" dirty="0">
                <a:solidFill>
                  <a:schemeClr val="accent1"/>
                </a:solidFill>
              </a:rPr>
              <a:t>review of measles plan based on </a:t>
            </a:r>
            <a:r>
              <a:rPr lang="en-GB" sz="1800" dirty="0" smtClean="0">
                <a:solidFill>
                  <a:schemeClr val="accent1"/>
                </a:solidFill>
              </a:rPr>
              <a:t>robust data analysis and models</a:t>
            </a:r>
            <a:endParaRPr lang="en-GB" sz="1800" dirty="0">
              <a:solidFill>
                <a:schemeClr val="accent1"/>
              </a:solidFill>
            </a:endParaRPr>
          </a:p>
          <a:p>
            <a:pPr>
              <a:spcAft>
                <a:spcPts val="600"/>
              </a:spcAft>
            </a:pPr>
            <a:r>
              <a:rPr lang="en-GB" sz="1800" dirty="0" smtClean="0">
                <a:solidFill>
                  <a:schemeClr val="accent1"/>
                </a:solidFill>
                <a:sym typeface="Wingdings" panose="05000000000000000000" pitchFamily="2" charset="2"/>
              </a:rPr>
              <a:t>Co-financing </a:t>
            </a:r>
            <a:r>
              <a:rPr lang="en-GB" sz="1800" dirty="0">
                <a:solidFill>
                  <a:schemeClr val="accent1"/>
                </a:solidFill>
                <a:sym typeface="Wingdings" panose="05000000000000000000" pitchFamily="2" charset="2"/>
              </a:rPr>
              <a:t>of routine and </a:t>
            </a:r>
            <a:r>
              <a:rPr lang="en-GB" sz="1800" dirty="0" smtClean="0">
                <a:solidFill>
                  <a:schemeClr val="accent1"/>
                </a:solidFill>
                <a:sym typeface="Wingdings" panose="05000000000000000000" pitchFamily="2" charset="2"/>
              </a:rPr>
              <a:t>campaign (follow up) vaccines</a:t>
            </a:r>
          </a:p>
          <a:p>
            <a:pPr>
              <a:spcAft>
                <a:spcPts val="600"/>
              </a:spcAft>
            </a:pPr>
            <a:r>
              <a:rPr lang="en-GB" sz="1800" dirty="0" smtClean="0">
                <a:solidFill>
                  <a:schemeClr val="accent1"/>
                </a:solidFill>
              </a:rPr>
              <a:t>Countries </a:t>
            </a:r>
            <a:r>
              <a:rPr lang="en-GB" sz="1800" dirty="0">
                <a:solidFill>
                  <a:schemeClr val="accent1"/>
                </a:solidFill>
              </a:rPr>
              <a:t>have flexibility in activities, </a:t>
            </a:r>
            <a:r>
              <a:rPr lang="en-US" sz="1800" dirty="0">
                <a:solidFill>
                  <a:schemeClr val="accent1"/>
                </a:solidFill>
              </a:rPr>
              <a:t>allowing to adapt plans to their evolving </a:t>
            </a:r>
            <a:r>
              <a:rPr lang="en-US" sz="1800" dirty="0" smtClean="0">
                <a:solidFill>
                  <a:schemeClr val="accent1"/>
                </a:solidFill>
              </a:rPr>
              <a:t>situation, w</a:t>
            </a:r>
            <a:r>
              <a:rPr lang="en-GB" sz="1800" dirty="0" err="1" smtClean="0">
                <a:solidFill>
                  <a:schemeClr val="accent1"/>
                </a:solidFill>
              </a:rPr>
              <a:t>ithin</a:t>
            </a:r>
            <a:r>
              <a:rPr lang="en-GB" sz="1800" dirty="0" smtClean="0">
                <a:solidFill>
                  <a:schemeClr val="accent1"/>
                </a:solidFill>
              </a:rPr>
              <a:t> </a:t>
            </a:r>
            <a:r>
              <a:rPr lang="en-GB" sz="1800" dirty="0">
                <a:solidFill>
                  <a:schemeClr val="accent1"/>
                </a:solidFill>
              </a:rPr>
              <a:t>a fixed approved </a:t>
            </a:r>
            <a:r>
              <a:rPr lang="en-GB" sz="1800" dirty="0" smtClean="0">
                <a:solidFill>
                  <a:schemeClr val="accent1"/>
                </a:solidFill>
              </a:rPr>
              <a:t>budget </a:t>
            </a:r>
            <a:endParaRPr lang="en-GB" sz="1800" dirty="0">
              <a:solidFill>
                <a:schemeClr val="accent1"/>
              </a:solidFill>
            </a:endParaRPr>
          </a:p>
          <a:p>
            <a:pPr marL="285750" indent="-285750">
              <a:spcAft>
                <a:spcPts val="600"/>
              </a:spcAft>
              <a:buFont typeface="Arial" panose="020B0604020202020204" pitchFamily="34" charset="0"/>
              <a:buChar char="•"/>
            </a:pPr>
            <a:endParaRPr lang="en-GB" sz="1800" dirty="0" smtClean="0">
              <a:solidFill>
                <a:schemeClr val="accent1"/>
              </a:solidFill>
            </a:endParaRPr>
          </a:p>
        </p:txBody>
      </p:sp>
      <p:sp>
        <p:nvSpPr>
          <p:cNvPr id="15" name="Text Placeholder 5"/>
          <p:cNvSpPr>
            <a:spLocks noGrp="1"/>
          </p:cNvSpPr>
          <p:nvPr>
            <p:ph type="body" sz="quarter" idx="19"/>
          </p:nvPr>
        </p:nvSpPr>
        <p:spPr>
          <a:xfrm>
            <a:off x="755576" y="1232792"/>
            <a:ext cx="3564000" cy="324000"/>
          </a:xfrm>
        </p:spPr>
        <p:txBody>
          <a:bodyPr/>
          <a:lstStyle/>
          <a:p>
            <a:r>
              <a:rPr lang="fr-CH" dirty="0" err="1" smtClean="0"/>
              <a:t>Past</a:t>
            </a:r>
            <a:r>
              <a:rPr lang="fr-CH" dirty="0" smtClean="0"/>
              <a:t> support</a:t>
            </a:r>
            <a:endParaRPr lang="en-GB" dirty="0"/>
          </a:p>
        </p:txBody>
      </p:sp>
      <p:sp>
        <p:nvSpPr>
          <p:cNvPr id="17" name="Text Placeholder 6"/>
          <p:cNvSpPr>
            <a:spLocks noGrp="1"/>
          </p:cNvSpPr>
          <p:nvPr>
            <p:ph type="body" sz="quarter" idx="20"/>
          </p:nvPr>
        </p:nvSpPr>
        <p:spPr>
          <a:xfrm>
            <a:off x="755576" y="1556792"/>
            <a:ext cx="3564000" cy="2448272"/>
          </a:xfrm>
        </p:spPr>
        <p:txBody>
          <a:bodyPr/>
          <a:lstStyle/>
          <a:p>
            <a:r>
              <a:rPr lang="en-GB" b="0" dirty="0" smtClean="0"/>
              <a:t>Wide age </a:t>
            </a:r>
            <a:r>
              <a:rPr lang="en-GB" dirty="0" smtClean="0"/>
              <a:t>initial MR catch-up </a:t>
            </a:r>
            <a:r>
              <a:rPr lang="en-GB" b="0" dirty="0" smtClean="0"/>
              <a:t>supplementary immunisation activities (SIA)</a:t>
            </a:r>
          </a:p>
          <a:p>
            <a:r>
              <a:rPr lang="en-GB" dirty="0" smtClean="0"/>
              <a:t>Measles follow up SIA </a:t>
            </a:r>
            <a:r>
              <a:rPr lang="en-GB" b="0" dirty="0" smtClean="0"/>
              <a:t>for 6 countries</a:t>
            </a:r>
          </a:p>
          <a:p>
            <a:r>
              <a:rPr lang="en-GB" dirty="0" smtClean="0"/>
              <a:t>Routine measles 2</a:t>
            </a:r>
            <a:r>
              <a:rPr lang="en-GB" baseline="30000" dirty="0" smtClean="0"/>
              <a:t>nd</a:t>
            </a:r>
            <a:r>
              <a:rPr lang="en-GB" dirty="0" smtClean="0"/>
              <a:t> dose </a:t>
            </a:r>
            <a:r>
              <a:rPr lang="en-GB" b="0" dirty="0" smtClean="0"/>
              <a:t>for 5 years</a:t>
            </a:r>
          </a:p>
          <a:p>
            <a:r>
              <a:rPr lang="en-GB" dirty="0" smtClean="0"/>
              <a:t>Outbreak</a:t>
            </a:r>
            <a:r>
              <a:rPr lang="en-GB" b="0" dirty="0" smtClean="0"/>
              <a:t> response fund</a:t>
            </a:r>
          </a:p>
          <a:p>
            <a:endParaRPr lang="en-GB" dirty="0" smtClean="0"/>
          </a:p>
        </p:txBody>
      </p:sp>
      <p:sp>
        <p:nvSpPr>
          <p:cNvPr id="18" name="Text Placeholder 7"/>
          <p:cNvSpPr>
            <a:spLocks noGrp="1"/>
          </p:cNvSpPr>
          <p:nvPr>
            <p:ph type="body" sz="quarter" idx="21"/>
          </p:nvPr>
        </p:nvSpPr>
        <p:spPr>
          <a:xfrm>
            <a:off x="4802104" y="1232792"/>
            <a:ext cx="3946360" cy="324000"/>
          </a:xfrm>
        </p:spPr>
        <p:txBody>
          <a:bodyPr/>
          <a:lstStyle/>
          <a:p>
            <a:r>
              <a:rPr lang="fr-CH" dirty="0" smtClean="0"/>
              <a:t>New </a:t>
            </a:r>
            <a:r>
              <a:rPr lang="fr-CH" dirty="0" err="1" smtClean="0"/>
              <a:t>approved</a:t>
            </a:r>
            <a:r>
              <a:rPr lang="fr-CH" dirty="0" smtClean="0"/>
              <a:t> support</a:t>
            </a:r>
            <a:endParaRPr lang="en-GB" dirty="0"/>
          </a:p>
        </p:txBody>
      </p:sp>
      <p:sp>
        <p:nvSpPr>
          <p:cNvPr id="19" name="Text Placeholder 8"/>
          <p:cNvSpPr>
            <a:spLocks noGrp="1"/>
          </p:cNvSpPr>
          <p:nvPr>
            <p:ph type="body" sz="quarter" idx="22"/>
          </p:nvPr>
        </p:nvSpPr>
        <p:spPr>
          <a:xfrm>
            <a:off x="4802104" y="1556792"/>
            <a:ext cx="3946360" cy="2448272"/>
          </a:xfrm>
        </p:spPr>
        <p:txBody>
          <a:bodyPr/>
          <a:lstStyle/>
          <a:p>
            <a:r>
              <a:rPr lang="en-GB" b="0" dirty="0" smtClean="0"/>
              <a:t>Continue wide age </a:t>
            </a:r>
            <a:r>
              <a:rPr lang="en-GB" dirty="0" smtClean="0"/>
              <a:t>initial MR catch-up SIA</a:t>
            </a:r>
          </a:p>
          <a:p>
            <a:r>
              <a:rPr lang="en-GB" dirty="0" smtClean="0"/>
              <a:t>MCV follow up SIA </a:t>
            </a:r>
            <a:r>
              <a:rPr lang="en-GB" b="0" dirty="0" smtClean="0"/>
              <a:t>to all Gavi eligible countries, countries bearing some cost</a:t>
            </a:r>
          </a:p>
          <a:p>
            <a:r>
              <a:rPr lang="en-GB" b="0" dirty="0" smtClean="0"/>
              <a:t>Routine </a:t>
            </a:r>
            <a:r>
              <a:rPr lang="en-GB" dirty="0" smtClean="0"/>
              <a:t>measles 2</a:t>
            </a:r>
            <a:r>
              <a:rPr lang="en-GB" baseline="30000" dirty="0" smtClean="0"/>
              <a:t>nd</a:t>
            </a:r>
            <a:r>
              <a:rPr lang="en-GB" dirty="0" smtClean="0"/>
              <a:t> dose </a:t>
            </a:r>
            <a:r>
              <a:rPr lang="en-GB" b="0" dirty="0" smtClean="0"/>
              <a:t>and </a:t>
            </a:r>
            <a:r>
              <a:rPr lang="en-GB" dirty="0" smtClean="0"/>
              <a:t>MR (1</a:t>
            </a:r>
            <a:r>
              <a:rPr lang="en-GB" baseline="30000" dirty="0" smtClean="0"/>
              <a:t>st</a:t>
            </a:r>
            <a:r>
              <a:rPr lang="en-GB" dirty="0" smtClean="0"/>
              <a:t> &amp; 2</a:t>
            </a:r>
            <a:r>
              <a:rPr lang="en-GB" baseline="30000" dirty="0" smtClean="0"/>
              <a:t>nd</a:t>
            </a:r>
            <a:r>
              <a:rPr lang="en-GB" dirty="0" smtClean="0"/>
              <a:t>) with co-financing</a:t>
            </a:r>
          </a:p>
          <a:p>
            <a:r>
              <a:rPr lang="en-GB" b="0" dirty="0" smtClean="0"/>
              <a:t>Continue </a:t>
            </a:r>
            <a:r>
              <a:rPr lang="en-GB" dirty="0" smtClean="0"/>
              <a:t>outbreak</a:t>
            </a:r>
            <a:r>
              <a:rPr lang="en-GB" b="0" dirty="0" smtClean="0"/>
              <a:t> response fund</a:t>
            </a:r>
            <a:endParaRPr lang="en-GB" b="0" dirty="0"/>
          </a:p>
        </p:txBody>
      </p:sp>
      <p:sp>
        <p:nvSpPr>
          <p:cNvPr id="2" name="Right Arrow 1"/>
          <p:cNvSpPr/>
          <p:nvPr/>
        </p:nvSpPr>
        <p:spPr>
          <a:xfrm>
            <a:off x="4025640" y="2650923"/>
            <a:ext cx="978408" cy="4846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Explosion 2 9"/>
          <p:cNvSpPr/>
          <p:nvPr/>
        </p:nvSpPr>
        <p:spPr>
          <a:xfrm>
            <a:off x="6776019" y="10923"/>
            <a:ext cx="2267744" cy="1173348"/>
          </a:xfrm>
          <a:prstGeom prst="irregularSeal2">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sz="1100" dirty="0" smtClean="0"/>
              <a:t>NEW</a:t>
            </a:r>
          </a:p>
          <a:p>
            <a:pPr algn="ctr"/>
            <a:r>
              <a:rPr lang="fr-CH" sz="1100" dirty="0" smtClean="0"/>
              <a:t>STRATEGY</a:t>
            </a:r>
            <a:endParaRPr lang="en-GB" sz="1100" dirty="0"/>
          </a:p>
        </p:txBody>
      </p:sp>
    </p:spTree>
    <p:extLst>
      <p:ext uri="{BB962C8B-B14F-4D97-AF65-F5344CB8AC3E}">
        <p14:creationId xmlns:p14="http://schemas.microsoft.com/office/powerpoint/2010/main" val="2592668932"/>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935038" y="1409087"/>
            <a:ext cx="7741418" cy="4716463"/>
          </a:xfrm>
        </p:spPr>
        <p:txBody>
          <a:bodyPr/>
          <a:lstStyle/>
          <a:p>
            <a:pPr marL="342900" indent="-342900">
              <a:buFont typeface="Arial" panose="020B0604020202020204" pitchFamily="34" charset="0"/>
              <a:buChar char="•"/>
            </a:pPr>
            <a:r>
              <a:rPr lang="en-GB" sz="1800" dirty="0"/>
              <a:t>Integrated long term planning </a:t>
            </a:r>
            <a:r>
              <a:rPr lang="en-GB" sz="1800" dirty="0" smtClean="0"/>
              <a:t> </a:t>
            </a:r>
          </a:p>
          <a:p>
            <a:pPr marL="666900" lvl="1" indent="-342900"/>
            <a:r>
              <a:rPr lang="en-GB" sz="1600" b="0" dirty="0" smtClean="0"/>
              <a:t>5 </a:t>
            </a:r>
            <a:r>
              <a:rPr lang="en-GB" sz="1600" b="0" dirty="0"/>
              <a:t>year rolling </a:t>
            </a:r>
            <a:r>
              <a:rPr lang="en-GB" sz="1600" b="0" dirty="0" smtClean="0"/>
              <a:t>plan, </a:t>
            </a:r>
            <a:r>
              <a:rPr lang="en-GB" sz="1600" b="0" dirty="0"/>
              <a:t>part of </a:t>
            </a:r>
            <a:r>
              <a:rPr lang="en-GB" sz="1600" b="0" dirty="0" smtClean="0"/>
              <a:t>cMYP, with annual reviews</a:t>
            </a:r>
            <a:endParaRPr lang="en-US" sz="1600" b="0" dirty="0"/>
          </a:p>
          <a:p>
            <a:endParaRPr lang="en-GB" sz="1800" dirty="0"/>
          </a:p>
          <a:p>
            <a:pPr marL="342900" indent="-342900">
              <a:buFont typeface="Arial" panose="020B0604020202020204" pitchFamily="34" charset="0"/>
              <a:buChar char="•"/>
            </a:pPr>
            <a:r>
              <a:rPr lang="fr-CH" sz="1800" dirty="0" err="1">
                <a:sym typeface="Wingdings" panose="05000000000000000000" pitchFamily="2" charset="2"/>
              </a:rPr>
              <a:t>Promotes</a:t>
            </a:r>
            <a:r>
              <a:rPr lang="fr-CH" sz="1800" dirty="0">
                <a:sym typeface="Wingdings" panose="05000000000000000000" pitchFamily="2" charset="2"/>
              </a:rPr>
              <a:t> </a:t>
            </a:r>
            <a:r>
              <a:rPr lang="fr-CH" sz="1800" dirty="0" err="1">
                <a:sym typeface="Wingdings" panose="05000000000000000000" pitchFamily="2" charset="2"/>
              </a:rPr>
              <a:t>ownership</a:t>
            </a:r>
            <a:r>
              <a:rPr lang="fr-CH" sz="1800" dirty="0">
                <a:sym typeface="Wingdings" panose="05000000000000000000" pitchFamily="2" charset="2"/>
              </a:rPr>
              <a:t> and </a:t>
            </a:r>
            <a:r>
              <a:rPr lang="fr-CH" sz="1800" dirty="0" err="1">
                <a:sym typeface="Wingdings" panose="05000000000000000000" pitchFamily="2" charset="2"/>
              </a:rPr>
              <a:t>sustainability</a:t>
            </a:r>
            <a:r>
              <a:rPr lang="fr-CH" sz="1800" dirty="0">
                <a:sym typeface="Wingdings" panose="05000000000000000000" pitchFamily="2" charset="2"/>
              </a:rPr>
              <a:t> </a:t>
            </a:r>
            <a:r>
              <a:rPr lang="fr-CH" sz="1800" dirty="0" smtClean="0">
                <a:sym typeface="Wingdings" panose="05000000000000000000" pitchFamily="2" charset="2"/>
              </a:rPr>
              <a:t> </a:t>
            </a:r>
          </a:p>
          <a:p>
            <a:pPr marL="666900" lvl="1" indent="-342900"/>
            <a:r>
              <a:rPr lang="fr-CH" sz="1600" b="0" dirty="0" smtClean="0">
                <a:sym typeface="Wingdings" panose="05000000000000000000" pitchFamily="2" charset="2"/>
              </a:rPr>
              <a:t>countries </a:t>
            </a:r>
            <a:r>
              <a:rPr lang="fr-CH" sz="1600" b="0" dirty="0">
                <a:sym typeface="Wingdings" panose="05000000000000000000" pitchFamily="2" charset="2"/>
              </a:rPr>
              <a:t>to </a:t>
            </a:r>
            <a:r>
              <a:rPr lang="fr-CH" sz="1600" b="0" dirty="0" err="1">
                <a:sym typeface="Wingdings" panose="05000000000000000000" pitchFamily="2" charset="2"/>
              </a:rPr>
              <a:t>fully</a:t>
            </a:r>
            <a:r>
              <a:rPr lang="fr-CH" sz="1600" b="0" dirty="0">
                <a:sym typeface="Wingdings" panose="05000000000000000000" pitchFamily="2" charset="2"/>
              </a:rPr>
              <a:t> finance </a:t>
            </a:r>
            <a:r>
              <a:rPr lang="fr-CH" sz="1600" b="0" dirty="0" err="1">
                <a:sym typeface="Wingdings" panose="05000000000000000000" pitchFamily="2" charset="2"/>
              </a:rPr>
              <a:t>measles</a:t>
            </a:r>
            <a:r>
              <a:rPr lang="fr-CH" sz="1600" b="0" dirty="0">
                <a:sym typeface="Wingdings" panose="05000000000000000000" pitchFamily="2" charset="2"/>
              </a:rPr>
              <a:t> first dose</a:t>
            </a:r>
            <a:endParaRPr lang="en-GB" sz="1600" b="0" dirty="0">
              <a:sym typeface="Wingdings" panose="05000000000000000000" pitchFamily="2" charset="2"/>
            </a:endParaRPr>
          </a:p>
          <a:p>
            <a:pPr marL="342900" indent="-342900">
              <a:buFont typeface="Arial" panose="020B0604020202020204" pitchFamily="34" charset="0"/>
              <a:buChar char="•"/>
            </a:pPr>
            <a:endParaRPr lang="fr-CH" sz="1800" dirty="0">
              <a:sym typeface="Wingdings" panose="05000000000000000000" pitchFamily="2" charset="2"/>
            </a:endParaRPr>
          </a:p>
          <a:p>
            <a:pPr marL="342900" indent="-342900">
              <a:buFont typeface="Arial" panose="020B0604020202020204" pitchFamily="34" charset="0"/>
              <a:buChar char="•"/>
            </a:pPr>
            <a:r>
              <a:rPr lang="fr-CH" sz="1800" dirty="0" err="1">
                <a:sym typeface="Wingdings" panose="05000000000000000000" pitchFamily="2" charset="2"/>
              </a:rPr>
              <a:t>Improved</a:t>
            </a:r>
            <a:r>
              <a:rPr lang="fr-CH" sz="1800" b="0" dirty="0">
                <a:sym typeface="Wingdings" panose="05000000000000000000" pitchFamily="2" charset="2"/>
              </a:rPr>
              <a:t> </a:t>
            </a:r>
            <a:r>
              <a:rPr lang="en-US" sz="1800" dirty="0">
                <a:sym typeface="Wingdings" panose="05000000000000000000" pitchFamily="2" charset="2"/>
              </a:rPr>
              <a:t>sustainable </a:t>
            </a:r>
            <a:r>
              <a:rPr lang="fr-CH" sz="1800" dirty="0">
                <a:sym typeface="Wingdings" panose="05000000000000000000" pitchFamily="2" charset="2"/>
              </a:rPr>
              <a:t>routine immunisation </a:t>
            </a:r>
            <a:endParaRPr lang="fr-CH" sz="1800" b="0" dirty="0" smtClean="0">
              <a:sym typeface="Wingdings" panose="05000000000000000000" pitchFamily="2" charset="2"/>
            </a:endParaRPr>
          </a:p>
          <a:p>
            <a:pPr marL="666900" lvl="1" indent="-342900"/>
            <a:r>
              <a:rPr lang="fr-CH" sz="1600" b="0" dirty="0" err="1" smtClean="0">
                <a:sym typeface="Wingdings" panose="05000000000000000000" pitchFamily="2" charset="2"/>
              </a:rPr>
              <a:t>Coverage</a:t>
            </a:r>
            <a:r>
              <a:rPr lang="fr-CH" sz="1600" b="0" dirty="0" smtClean="0">
                <a:sym typeface="Wingdings" panose="05000000000000000000" pitchFamily="2" charset="2"/>
              </a:rPr>
              <a:t> and </a:t>
            </a:r>
            <a:r>
              <a:rPr lang="fr-CH" sz="1600" b="0" dirty="0" err="1" smtClean="0">
                <a:sym typeface="Wingdings" panose="05000000000000000000" pitchFamily="2" charset="2"/>
              </a:rPr>
              <a:t>equity</a:t>
            </a:r>
            <a:r>
              <a:rPr lang="fr-CH" sz="1600" b="0" dirty="0" smtClean="0">
                <a:sym typeface="Wingdings" panose="05000000000000000000" pitchFamily="2" charset="2"/>
              </a:rPr>
              <a:t>,  </a:t>
            </a:r>
            <a:r>
              <a:rPr lang="fr-CH" sz="1600" b="0" dirty="0">
                <a:sym typeface="Wingdings" panose="05000000000000000000" pitchFamily="2" charset="2"/>
              </a:rPr>
              <a:t>2</a:t>
            </a:r>
            <a:r>
              <a:rPr lang="fr-CH" sz="1600" b="0" baseline="30000" dirty="0">
                <a:sym typeface="Wingdings" panose="05000000000000000000" pitchFamily="2" charset="2"/>
              </a:rPr>
              <a:t>nd</a:t>
            </a:r>
            <a:r>
              <a:rPr lang="fr-CH" sz="1600" b="0" dirty="0">
                <a:sym typeface="Wingdings" panose="05000000000000000000" pitchFamily="2" charset="2"/>
              </a:rPr>
              <a:t> </a:t>
            </a:r>
            <a:r>
              <a:rPr lang="fr-CH" sz="1600" b="0" dirty="0" err="1">
                <a:sym typeface="Wingdings" panose="05000000000000000000" pitchFamily="2" charset="2"/>
              </a:rPr>
              <a:t>year</a:t>
            </a:r>
            <a:r>
              <a:rPr lang="fr-CH" sz="1600" b="0" dirty="0">
                <a:sym typeface="Wingdings" panose="05000000000000000000" pitchFamily="2" charset="2"/>
              </a:rPr>
              <a:t> of life </a:t>
            </a:r>
            <a:r>
              <a:rPr lang="fr-CH" sz="1600" b="0" dirty="0" err="1" smtClean="0">
                <a:sym typeface="Wingdings" panose="05000000000000000000" pitchFamily="2" charset="2"/>
              </a:rPr>
              <a:t>platform</a:t>
            </a:r>
            <a:r>
              <a:rPr lang="fr-CH" sz="1600" b="0" dirty="0" smtClean="0">
                <a:sym typeface="Wingdings" panose="05000000000000000000" pitchFamily="2" charset="2"/>
              </a:rPr>
              <a:t>, </a:t>
            </a:r>
            <a:r>
              <a:rPr lang="fr-CH" sz="1600" b="0" dirty="0" err="1" smtClean="0">
                <a:sym typeface="Wingdings" panose="05000000000000000000" pitchFamily="2" charset="2"/>
              </a:rPr>
              <a:t>leveraging</a:t>
            </a:r>
            <a:r>
              <a:rPr lang="fr-CH" sz="1600" b="0" dirty="0" smtClean="0">
                <a:sym typeface="Wingdings" panose="05000000000000000000" pitchFamily="2" charset="2"/>
              </a:rPr>
              <a:t> </a:t>
            </a:r>
            <a:r>
              <a:rPr lang="fr-CH" sz="1600" b="0" dirty="0" err="1" smtClean="0">
                <a:sym typeface="Wingdings" panose="05000000000000000000" pitchFamily="2" charset="2"/>
              </a:rPr>
              <a:t>opportunities</a:t>
            </a:r>
            <a:r>
              <a:rPr lang="fr-CH" sz="1600" b="0" dirty="0" smtClean="0">
                <a:sym typeface="Wingdings" panose="05000000000000000000" pitchFamily="2" charset="2"/>
              </a:rPr>
              <a:t> </a:t>
            </a:r>
            <a:r>
              <a:rPr lang="fr-CH" sz="1600" b="0" dirty="0" err="1" smtClean="0">
                <a:sym typeface="Wingdings" panose="05000000000000000000" pitchFamily="2" charset="2"/>
              </a:rPr>
              <a:t>such</a:t>
            </a:r>
            <a:r>
              <a:rPr lang="fr-CH" sz="1600" b="0" dirty="0" smtClean="0">
                <a:sym typeface="Wingdings" panose="05000000000000000000" pitchFamily="2" charset="2"/>
              </a:rPr>
              <a:t> as </a:t>
            </a:r>
            <a:r>
              <a:rPr lang="fr-CH" sz="1600" b="0" dirty="0" err="1" smtClean="0">
                <a:sym typeface="Wingdings" panose="05000000000000000000" pitchFamily="2" charset="2"/>
              </a:rPr>
              <a:t>menA</a:t>
            </a:r>
            <a:r>
              <a:rPr lang="fr-CH" sz="1600" b="0" dirty="0" smtClean="0">
                <a:sym typeface="Wingdings" panose="05000000000000000000" pitchFamily="2" charset="2"/>
              </a:rPr>
              <a:t> introductions, </a:t>
            </a:r>
            <a:r>
              <a:rPr lang="fr-CH" sz="1600" b="0" dirty="0" err="1" smtClean="0">
                <a:sym typeface="Wingdings" panose="05000000000000000000" pitchFamily="2" charset="2"/>
              </a:rPr>
              <a:t>etc</a:t>
            </a:r>
            <a:endParaRPr lang="fr-CH" sz="1600" b="0" dirty="0">
              <a:sym typeface="Wingdings" panose="05000000000000000000" pitchFamily="2" charset="2"/>
            </a:endParaRPr>
          </a:p>
          <a:p>
            <a:endParaRPr lang="fr-CH" sz="1800" dirty="0">
              <a:sym typeface="Wingdings" panose="05000000000000000000" pitchFamily="2" charset="2"/>
            </a:endParaRPr>
          </a:p>
          <a:p>
            <a:pPr marL="342900" indent="-342900">
              <a:buFont typeface="Arial" panose="020B0604020202020204" pitchFamily="34" charset="0"/>
              <a:buChar char="•"/>
            </a:pPr>
            <a:r>
              <a:rPr lang="en-GB" sz="1800" dirty="0"/>
              <a:t>Focus on high quality of SIAs </a:t>
            </a:r>
            <a:r>
              <a:rPr lang="en-GB" sz="1800" b="0" dirty="0" smtClean="0"/>
              <a:t> </a:t>
            </a:r>
          </a:p>
          <a:p>
            <a:pPr marL="666900" lvl="1" indent="-342900"/>
            <a:r>
              <a:rPr lang="en-GB" sz="1600" b="0" dirty="0" smtClean="0"/>
              <a:t>appropriate </a:t>
            </a:r>
            <a:r>
              <a:rPr lang="en-GB" sz="1600" b="0" dirty="0"/>
              <a:t>incentives, monitoring</a:t>
            </a:r>
          </a:p>
          <a:p>
            <a:endParaRPr lang="en-GB" sz="1800" b="0" dirty="0"/>
          </a:p>
          <a:p>
            <a:pPr marL="342900" indent="-342900">
              <a:buFont typeface="Arial" panose="020B0604020202020204" pitchFamily="34" charset="0"/>
              <a:buChar char="•"/>
            </a:pPr>
            <a:r>
              <a:rPr lang="en-GB" sz="1800" dirty="0"/>
              <a:t>Data-driven, targeted SIAs </a:t>
            </a:r>
            <a:r>
              <a:rPr lang="en-GB" sz="1800" b="0" dirty="0" smtClean="0"/>
              <a:t> </a:t>
            </a:r>
          </a:p>
          <a:p>
            <a:pPr marL="666900" lvl="1" indent="-342900"/>
            <a:r>
              <a:rPr lang="en-GB" sz="1600" b="0" dirty="0" smtClean="0"/>
              <a:t>sound </a:t>
            </a:r>
            <a:r>
              <a:rPr lang="en-GB" sz="1600" b="0" dirty="0"/>
              <a:t>subnational data, </a:t>
            </a:r>
            <a:r>
              <a:rPr lang="en-GB" sz="1600" b="0" dirty="0" err="1"/>
              <a:t>modeling</a:t>
            </a:r>
            <a:endParaRPr lang="en-GB" sz="1600" b="0" dirty="0"/>
          </a:p>
          <a:p>
            <a:endParaRPr lang="en-GB" sz="1800" b="0" dirty="0"/>
          </a:p>
          <a:p>
            <a:pPr marL="342900" indent="-342900">
              <a:buFont typeface="Arial" panose="020B0604020202020204" pitchFamily="34" charset="0"/>
              <a:buChar char="•"/>
            </a:pPr>
            <a:r>
              <a:rPr lang="en-GB" sz="1800" dirty="0">
                <a:sym typeface="Wingdings" panose="05000000000000000000" pitchFamily="2" charset="2"/>
              </a:rPr>
              <a:t>Leverages on Polio-legacy </a:t>
            </a:r>
            <a:r>
              <a:rPr lang="en-GB" sz="1800" dirty="0" smtClean="0">
                <a:sym typeface="Wingdings" panose="05000000000000000000" pitchFamily="2" charset="2"/>
              </a:rPr>
              <a:t> </a:t>
            </a:r>
          </a:p>
          <a:p>
            <a:pPr marL="666900" lvl="1" indent="-342900"/>
            <a:r>
              <a:rPr lang="en-GB" sz="1600" b="0" dirty="0" smtClean="0">
                <a:sym typeface="Wingdings" panose="05000000000000000000" pitchFamily="2" charset="2"/>
              </a:rPr>
              <a:t>microplanning</a:t>
            </a:r>
            <a:r>
              <a:rPr lang="en-GB" sz="1600" b="0" dirty="0">
                <a:sym typeface="Wingdings" panose="05000000000000000000" pitchFamily="2" charset="2"/>
              </a:rPr>
              <a:t>, surveillance</a:t>
            </a:r>
          </a:p>
          <a:p>
            <a:endParaRPr lang="fr-CH" sz="1800" b="0" dirty="0">
              <a:sym typeface="Wingdings" panose="05000000000000000000" pitchFamily="2" charset="2"/>
            </a:endParaRPr>
          </a:p>
        </p:txBody>
      </p:sp>
      <p:sp>
        <p:nvSpPr>
          <p:cNvPr id="4" name="Slide Number Placeholder 3"/>
          <p:cNvSpPr>
            <a:spLocks noGrp="1"/>
          </p:cNvSpPr>
          <p:nvPr>
            <p:ph type="sldNum" sz="quarter" idx="11"/>
          </p:nvPr>
        </p:nvSpPr>
        <p:spPr/>
        <p:txBody>
          <a:bodyPr/>
          <a:lstStyle/>
          <a:p>
            <a:fld id="{733122C9-A0B9-462F-8757-0847AD287B63}" type="slidenum">
              <a:rPr lang="en-US" noProof="0" smtClean="0"/>
              <a:pPr/>
              <a:t>31</a:t>
            </a:fld>
            <a:endParaRPr lang="en-US" noProof="0"/>
          </a:p>
        </p:txBody>
      </p:sp>
      <p:sp>
        <p:nvSpPr>
          <p:cNvPr id="6" name="Titre 1"/>
          <p:cNvSpPr>
            <a:spLocks noGrp="1"/>
          </p:cNvSpPr>
          <p:nvPr>
            <p:ph type="title"/>
          </p:nvPr>
        </p:nvSpPr>
        <p:spPr>
          <a:xfrm>
            <a:off x="935038" y="88107"/>
            <a:ext cx="7669410" cy="1036637"/>
          </a:xfrm>
        </p:spPr>
        <p:txBody>
          <a:bodyPr/>
          <a:lstStyle/>
          <a:p>
            <a:r>
              <a:rPr lang="en-US" dirty="0" smtClean="0"/>
              <a:t>NEW STRATEGY: TO TRIGGER MAJOR CHANGES IN THE APPROACH TO MEASLES</a:t>
            </a:r>
            <a:endParaRPr lang="en-US" dirty="0"/>
          </a:p>
        </p:txBody>
      </p:sp>
      <p:sp>
        <p:nvSpPr>
          <p:cNvPr id="5" name="Explosion 2 4"/>
          <p:cNvSpPr/>
          <p:nvPr/>
        </p:nvSpPr>
        <p:spPr>
          <a:xfrm>
            <a:off x="6876256" y="1032103"/>
            <a:ext cx="2267744" cy="1173348"/>
          </a:xfrm>
          <a:prstGeom prst="irregularSeal2">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sz="1100" dirty="0" smtClean="0"/>
              <a:t>NEW</a:t>
            </a:r>
          </a:p>
          <a:p>
            <a:pPr algn="ctr"/>
            <a:r>
              <a:rPr lang="fr-CH" sz="1100" dirty="0" smtClean="0"/>
              <a:t>STRATEGY</a:t>
            </a:r>
            <a:endParaRPr lang="en-GB" sz="1100" dirty="0"/>
          </a:p>
        </p:txBody>
      </p:sp>
    </p:spTree>
    <p:extLst>
      <p:ext uri="{BB962C8B-B14F-4D97-AF65-F5344CB8AC3E}">
        <p14:creationId xmlns:p14="http://schemas.microsoft.com/office/powerpoint/2010/main" val="2991364153"/>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762" y="116632"/>
            <a:ext cx="7597402" cy="1036638"/>
          </a:xfrm>
        </p:spPr>
        <p:txBody>
          <a:bodyPr/>
          <a:lstStyle/>
          <a:p>
            <a:r>
              <a:rPr lang="fr-CH" dirty="0" smtClean="0"/>
              <a:t>REMINDER:</a:t>
            </a:r>
            <a:br>
              <a:rPr lang="fr-CH" dirty="0" smtClean="0"/>
            </a:br>
            <a:r>
              <a:rPr lang="fr-CH" dirty="0" smtClean="0"/>
              <a:t>ALLIANCE INDICATORS- SHARED RESPONSIBILITY</a:t>
            </a:r>
            <a:endParaRPr lang="en-GB" dirty="0"/>
          </a:p>
        </p:txBody>
      </p:sp>
      <p:sp>
        <p:nvSpPr>
          <p:cNvPr id="3" name="Content Placeholder 2"/>
          <p:cNvSpPr>
            <a:spLocks noGrp="1"/>
          </p:cNvSpPr>
          <p:nvPr>
            <p:ph idx="1"/>
          </p:nvPr>
        </p:nvSpPr>
        <p:spPr/>
        <p:txBody>
          <a:bodyPr/>
          <a:lstStyle/>
          <a:p>
            <a:endParaRPr lang="en-GB" sz="1800" u="sng" dirty="0" smtClean="0"/>
          </a:p>
          <a:p>
            <a:r>
              <a:rPr lang="en-GB" sz="1800" u="sng" dirty="0" smtClean="0"/>
              <a:t>Disease </a:t>
            </a:r>
            <a:r>
              <a:rPr lang="en-GB" sz="1800" u="sng" dirty="0"/>
              <a:t>dashboard- to monitor but no specific targets</a:t>
            </a:r>
            <a:endParaRPr lang="en-GB" sz="1800" dirty="0"/>
          </a:p>
          <a:p>
            <a:pPr marL="342900" indent="-342900">
              <a:buFont typeface="Arial" panose="020B0604020202020204" pitchFamily="34" charset="0"/>
              <a:buChar char="•"/>
            </a:pPr>
            <a:r>
              <a:rPr lang="en-GB" sz="1800" b="0" dirty="0">
                <a:solidFill>
                  <a:schemeClr val="tx1"/>
                </a:solidFill>
              </a:rPr>
              <a:t>Number of countries reporting an annual incidence of less than 5 measles cases per million </a:t>
            </a:r>
            <a:r>
              <a:rPr lang="en-GB" sz="1800" b="0" dirty="0" smtClean="0">
                <a:solidFill>
                  <a:schemeClr val="tx1"/>
                </a:solidFill>
              </a:rPr>
              <a:t>population </a:t>
            </a:r>
            <a:endParaRPr lang="en-GB" sz="1800" b="0" dirty="0">
              <a:solidFill>
                <a:schemeClr val="tx1"/>
              </a:solidFill>
            </a:endParaRPr>
          </a:p>
          <a:p>
            <a:endParaRPr lang="en-GB" sz="1800" u="sng" dirty="0" smtClean="0"/>
          </a:p>
          <a:p>
            <a:r>
              <a:rPr lang="en-GB" sz="1800" u="sng" dirty="0" smtClean="0"/>
              <a:t>Board </a:t>
            </a:r>
            <a:r>
              <a:rPr lang="en-GB" sz="1800" u="sng" dirty="0"/>
              <a:t>approved Strategic Goal </a:t>
            </a:r>
            <a:r>
              <a:rPr lang="en-GB" sz="1800" u="sng" dirty="0" smtClean="0"/>
              <a:t>indicator</a:t>
            </a:r>
            <a:endParaRPr lang="en-GB" sz="1800" u="sng" dirty="0"/>
          </a:p>
          <a:p>
            <a:pPr marL="342900" lvl="0" indent="-342900">
              <a:buFont typeface="Arial" panose="020B0604020202020204" pitchFamily="34" charset="0"/>
              <a:buChar char="•"/>
            </a:pPr>
            <a:r>
              <a:rPr lang="en-GB" sz="1800" dirty="0" smtClean="0">
                <a:solidFill>
                  <a:schemeClr val="tx1"/>
                </a:solidFill>
              </a:rPr>
              <a:t>MCV1 </a:t>
            </a:r>
            <a:r>
              <a:rPr lang="en-GB" sz="1800" b="0" dirty="0">
                <a:solidFill>
                  <a:schemeClr val="tx1"/>
                </a:solidFill>
              </a:rPr>
              <a:t>coverage increase by 5% point by 2020 compared to </a:t>
            </a:r>
            <a:r>
              <a:rPr lang="en-GB" sz="1800" b="0" dirty="0" smtClean="0">
                <a:solidFill>
                  <a:schemeClr val="tx1"/>
                </a:solidFill>
              </a:rPr>
              <a:t>2015</a:t>
            </a:r>
          </a:p>
          <a:p>
            <a:pPr lvl="0"/>
            <a:endParaRPr lang="en-GB" sz="1800" u="sng" dirty="0" smtClean="0"/>
          </a:p>
          <a:p>
            <a:pPr lvl="0"/>
            <a:r>
              <a:rPr lang="en-GB" sz="1800" u="sng" dirty="0" smtClean="0"/>
              <a:t>Alliance KPI 1.2 </a:t>
            </a:r>
          </a:p>
          <a:p>
            <a:pPr marL="342900" lvl="0" indent="-342900">
              <a:buFont typeface="Arial" panose="020B0604020202020204" pitchFamily="34" charset="0"/>
              <a:buChar char="•"/>
            </a:pPr>
            <a:r>
              <a:rPr lang="en-GB" sz="1800" b="0" dirty="0" smtClean="0">
                <a:solidFill>
                  <a:schemeClr val="tx1"/>
                </a:solidFill>
              </a:rPr>
              <a:t>90% </a:t>
            </a:r>
            <a:r>
              <a:rPr lang="en-GB" sz="1800" b="0" dirty="0">
                <a:solidFill>
                  <a:schemeClr val="tx1"/>
                </a:solidFill>
              </a:rPr>
              <a:t>of countries where </a:t>
            </a:r>
            <a:r>
              <a:rPr lang="en-GB" sz="1800" dirty="0">
                <a:solidFill>
                  <a:schemeClr val="tx1"/>
                </a:solidFill>
              </a:rPr>
              <a:t>MCV2</a:t>
            </a:r>
            <a:r>
              <a:rPr lang="en-GB" sz="1800" b="0" dirty="0">
                <a:solidFill>
                  <a:schemeClr val="tx1"/>
                </a:solidFill>
              </a:rPr>
              <a:t> reached 90% of reference coverage (MCV1) 36 months post-introduction as of 2015 (WUENIC)</a:t>
            </a:r>
          </a:p>
          <a:p>
            <a:endParaRPr lang="en-GB" sz="1800" u="sng" dirty="0" smtClean="0"/>
          </a:p>
          <a:p>
            <a:r>
              <a:rPr lang="en-GB" sz="1800" u="sng" dirty="0" smtClean="0"/>
              <a:t>Alliance KPI 1.3</a:t>
            </a:r>
          </a:p>
          <a:p>
            <a:pPr marL="285750" indent="-285750">
              <a:buFont typeface="Arial" panose="020B0604020202020204" pitchFamily="34" charset="0"/>
              <a:buChar char="•"/>
            </a:pPr>
            <a:r>
              <a:rPr lang="en-GB" sz="1800" b="0" dirty="0">
                <a:solidFill>
                  <a:schemeClr val="tx1"/>
                </a:solidFill>
              </a:rPr>
              <a:t>90% of </a:t>
            </a:r>
            <a:r>
              <a:rPr lang="en-GB" sz="1800" dirty="0">
                <a:solidFill>
                  <a:schemeClr val="tx1"/>
                </a:solidFill>
              </a:rPr>
              <a:t>SIAs </a:t>
            </a:r>
            <a:r>
              <a:rPr lang="en-GB" sz="1800" b="0" dirty="0">
                <a:solidFill>
                  <a:schemeClr val="tx1"/>
                </a:solidFill>
              </a:rPr>
              <a:t>conducted achieve 95% coverage validated through post campaign coverage surveys</a:t>
            </a:r>
          </a:p>
        </p:txBody>
      </p:sp>
      <p:sp>
        <p:nvSpPr>
          <p:cNvPr id="4" name="Slide Number Placeholder 3"/>
          <p:cNvSpPr>
            <a:spLocks noGrp="1"/>
          </p:cNvSpPr>
          <p:nvPr>
            <p:ph type="sldNum" sz="quarter" idx="11"/>
          </p:nvPr>
        </p:nvSpPr>
        <p:spPr/>
        <p:txBody>
          <a:bodyPr/>
          <a:lstStyle/>
          <a:p>
            <a:fld id="{733122C9-A0B9-462F-8757-0847AD287B63}" type="slidenum">
              <a:rPr lang="en-GB" smtClean="0">
                <a:solidFill>
                  <a:srgbClr val="343434"/>
                </a:solidFill>
              </a:rPr>
              <a:pPr/>
              <a:t>32</a:t>
            </a:fld>
            <a:endParaRPr lang="en-GB" dirty="0">
              <a:solidFill>
                <a:srgbClr val="343434"/>
              </a:solidFill>
            </a:endParaRPr>
          </a:p>
        </p:txBody>
      </p:sp>
      <p:sp>
        <p:nvSpPr>
          <p:cNvPr id="5" name="Footer Placeholder 4"/>
          <p:cNvSpPr>
            <a:spLocks noGrp="1"/>
          </p:cNvSpPr>
          <p:nvPr>
            <p:ph type="ftr" sz="quarter" idx="12"/>
          </p:nvPr>
        </p:nvSpPr>
        <p:spPr/>
        <p:txBody>
          <a:bodyPr/>
          <a:lstStyle/>
          <a:p>
            <a:r>
              <a:rPr lang="en-US" dirty="0"/>
              <a:t>#</a:t>
            </a:r>
            <a:r>
              <a:rPr lang="en-US" dirty="0" err="1"/>
              <a:t>vaccineswork</a:t>
            </a:r>
            <a:endParaRPr lang="en-US" dirty="0"/>
          </a:p>
        </p:txBody>
      </p:sp>
    </p:spTree>
    <p:extLst>
      <p:ext uri="{BB962C8B-B14F-4D97-AF65-F5344CB8AC3E}">
        <p14:creationId xmlns:p14="http://schemas.microsoft.com/office/powerpoint/2010/main" val="209569771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Placeholder 1"/>
          <p:cNvPicPr>
            <a:picLocks noGrp="1" noChangeAspect="1"/>
          </p:cNvPicPr>
          <p:nvPr>
            <p:ph type="pic" sz="quarter" idx="18"/>
          </p:nvPr>
        </p:nvPicPr>
        <p:blipFill>
          <a:blip r:embed="rId3" cstate="print">
            <a:extLst>
              <a:ext uri="{28A0092B-C50C-407E-A947-70E740481C1C}">
                <a14:useLocalDpi xmlns:a14="http://schemas.microsoft.com/office/drawing/2010/main" val="0"/>
              </a:ext>
            </a:extLst>
          </a:blip>
          <a:srcRect l="18030" r="18030"/>
          <a:stretch>
            <a:fillRect/>
          </a:stretch>
        </p:blipFill>
        <p:spPr/>
      </p:pic>
      <p:sp>
        <p:nvSpPr>
          <p:cNvPr id="8" name="Espace réservé du texte 7"/>
          <p:cNvSpPr>
            <a:spLocks noGrp="1"/>
          </p:cNvSpPr>
          <p:nvPr>
            <p:ph type="body" sz="quarter" idx="13"/>
          </p:nvPr>
        </p:nvSpPr>
        <p:spPr/>
        <p:txBody>
          <a:bodyPr/>
          <a:lstStyle/>
          <a:p>
            <a:r>
              <a:rPr lang="en-US" dirty="0" smtClean="0"/>
              <a:t>THANK YOU</a:t>
            </a:r>
          </a:p>
        </p:txBody>
      </p:sp>
      <p:sp>
        <p:nvSpPr>
          <p:cNvPr id="4" name="Espace réservé du numéro de diapositive 3"/>
          <p:cNvSpPr>
            <a:spLocks noGrp="1"/>
          </p:cNvSpPr>
          <p:nvPr>
            <p:ph type="sldNum" sz="quarter" idx="16"/>
          </p:nvPr>
        </p:nvSpPr>
        <p:spPr/>
        <p:txBody>
          <a:bodyPr/>
          <a:lstStyle/>
          <a:p>
            <a:r>
              <a:rPr lang="en-US" smtClean="0">
                <a:solidFill>
                  <a:prstClr val="white">
                    <a:alpha val="0"/>
                  </a:prstClr>
                </a:solidFill>
              </a:rPr>
              <a:t>Page: </a:t>
            </a:r>
            <a:fld id="{733122C9-A0B9-462F-8757-0847AD287B63}" type="slidenum">
              <a:rPr lang="en-US" smtClean="0">
                <a:solidFill>
                  <a:prstClr val="white">
                    <a:alpha val="0"/>
                  </a:prstClr>
                </a:solidFill>
              </a:rPr>
              <a:pPr/>
              <a:t>33</a:t>
            </a:fld>
            <a:endParaRPr lang="en-US">
              <a:solidFill>
                <a:prstClr val="white">
                  <a:alpha val="0"/>
                </a:prstClr>
              </a:solidFill>
            </a:endParaRPr>
          </a:p>
        </p:txBody>
      </p:sp>
      <p:sp>
        <p:nvSpPr>
          <p:cNvPr id="5" name="Espace réservé du pied de page 4"/>
          <p:cNvSpPr>
            <a:spLocks noGrp="1"/>
          </p:cNvSpPr>
          <p:nvPr>
            <p:ph type="ftr" sz="quarter" idx="17"/>
          </p:nvPr>
        </p:nvSpPr>
        <p:spPr/>
        <p:txBody>
          <a:bodyPr/>
          <a:lstStyle/>
          <a:p>
            <a:r>
              <a:rPr lang="en-US" dirty="0" smtClean="0">
                <a:solidFill>
                  <a:prstClr val="white"/>
                </a:solidFill>
              </a:rPr>
              <a:t>#</a:t>
            </a:r>
            <a:r>
              <a:rPr lang="en-US" dirty="0" err="1" smtClean="0">
                <a:solidFill>
                  <a:prstClr val="white"/>
                </a:solidFill>
              </a:rPr>
              <a:t>vaccineswork</a:t>
            </a:r>
            <a:endParaRPr lang="en-US" dirty="0">
              <a:solidFill>
                <a:prstClr val="white"/>
              </a:solidFill>
            </a:endParaRPr>
          </a:p>
        </p:txBody>
      </p:sp>
      <p:sp>
        <p:nvSpPr>
          <p:cNvPr id="11" name="Espace réservé du texte 10"/>
          <p:cNvSpPr>
            <a:spLocks noGrp="1"/>
          </p:cNvSpPr>
          <p:nvPr>
            <p:ph type="body" sz="quarter" idx="20"/>
          </p:nvPr>
        </p:nvSpPr>
        <p:spPr/>
        <p:txBody>
          <a:bodyPr/>
          <a:lstStyle/>
          <a:p>
            <a:r>
              <a:rPr lang="en-US" smtClean="0"/>
              <a:t> </a:t>
            </a:r>
            <a:endParaRPr lang="en-US"/>
          </a:p>
        </p:txBody>
      </p:sp>
    </p:spTree>
    <p:extLst>
      <p:ext uri="{BB962C8B-B14F-4D97-AF65-F5344CB8AC3E}">
        <p14:creationId xmlns:p14="http://schemas.microsoft.com/office/powerpoint/2010/main" val="725002063"/>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8"/>
          </p:nvPr>
        </p:nvSpPr>
        <p:spPr/>
      </p:sp>
      <p:sp>
        <p:nvSpPr>
          <p:cNvPr id="3" name="Text Placeholder 2"/>
          <p:cNvSpPr>
            <a:spLocks noGrp="1"/>
          </p:cNvSpPr>
          <p:nvPr>
            <p:ph type="body" sz="quarter" idx="13"/>
          </p:nvPr>
        </p:nvSpPr>
        <p:spPr/>
        <p:txBody>
          <a:bodyPr/>
          <a:lstStyle/>
          <a:p>
            <a:r>
              <a:rPr lang="fr-CH" dirty="0" smtClean="0"/>
              <a:t>Backup slides</a:t>
            </a:r>
            <a:endParaRPr lang="en-GB" dirty="0"/>
          </a:p>
        </p:txBody>
      </p:sp>
      <p:sp>
        <p:nvSpPr>
          <p:cNvPr id="4" name="Slide Number Placeholder 3"/>
          <p:cNvSpPr>
            <a:spLocks noGrp="1"/>
          </p:cNvSpPr>
          <p:nvPr>
            <p:ph type="sldNum" sz="quarter" idx="16"/>
          </p:nvPr>
        </p:nvSpPr>
        <p:spPr/>
        <p:txBody>
          <a:bodyPr/>
          <a:lstStyle/>
          <a:p>
            <a:r>
              <a:rPr lang="en-GB" smtClean="0">
                <a:solidFill>
                  <a:prstClr val="white">
                    <a:alpha val="0"/>
                  </a:prstClr>
                </a:solidFill>
              </a:rPr>
              <a:t>Page: </a:t>
            </a:r>
            <a:fld id="{733122C9-A0B9-462F-8757-0847AD287B63}" type="slidenum">
              <a:rPr lang="en-GB" smtClean="0">
                <a:solidFill>
                  <a:prstClr val="white">
                    <a:alpha val="0"/>
                  </a:prstClr>
                </a:solidFill>
              </a:rPr>
              <a:pPr/>
              <a:t>34</a:t>
            </a:fld>
            <a:endParaRPr lang="en-GB" dirty="0">
              <a:solidFill>
                <a:prstClr val="white">
                  <a:alpha val="0"/>
                </a:prstClr>
              </a:solidFill>
            </a:endParaRPr>
          </a:p>
        </p:txBody>
      </p:sp>
      <p:sp>
        <p:nvSpPr>
          <p:cNvPr id="5" name="Footer Placeholder 4"/>
          <p:cNvSpPr>
            <a:spLocks noGrp="1"/>
          </p:cNvSpPr>
          <p:nvPr>
            <p:ph type="ftr" sz="quarter" idx="17"/>
          </p:nvPr>
        </p:nvSpPr>
        <p:spPr/>
        <p:txBody>
          <a:bodyPr/>
          <a:lstStyle/>
          <a:p>
            <a:r>
              <a:rPr lang="en-GB" smtClean="0">
                <a:solidFill>
                  <a:prstClr val="white"/>
                </a:solidFill>
              </a:rPr>
              <a:t>#add your hashtag</a:t>
            </a:r>
            <a:endParaRPr lang="en-GB" dirty="0">
              <a:solidFill>
                <a:prstClr val="white"/>
              </a:solidFill>
            </a:endParaRPr>
          </a:p>
        </p:txBody>
      </p:sp>
      <p:sp>
        <p:nvSpPr>
          <p:cNvPr id="6" name="Text Placeholder 5"/>
          <p:cNvSpPr>
            <a:spLocks noGrp="1"/>
          </p:cNvSpPr>
          <p:nvPr>
            <p:ph type="body" sz="quarter" idx="19"/>
          </p:nvPr>
        </p:nvSpPr>
        <p:spPr/>
        <p:txBody>
          <a:bodyPr/>
          <a:lstStyle/>
          <a:p>
            <a:endParaRPr lang="en-GB"/>
          </a:p>
        </p:txBody>
      </p:sp>
      <p:sp>
        <p:nvSpPr>
          <p:cNvPr id="7" name="Text Placeholder 6"/>
          <p:cNvSpPr>
            <a:spLocks noGrp="1"/>
          </p:cNvSpPr>
          <p:nvPr>
            <p:ph type="body" sz="quarter" idx="20"/>
          </p:nvPr>
        </p:nvSpPr>
        <p:spPr/>
        <p:txBody>
          <a:bodyPr/>
          <a:lstStyle/>
          <a:p>
            <a:endParaRPr lang="en-GB"/>
          </a:p>
        </p:txBody>
      </p:sp>
    </p:spTree>
    <p:extLst>
      <p:ext uri="{BB962C8B-B14F-4D97-AF65-F5344CB8AC3E}">
        <p14:creationId xmlns:p14="http://schemas.microsoft.com/office/powerpoint/2010/main" val="171207255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CH" dirty="0" smtClean="0"/>
              <a:t>JOINT APPRAISAL</a:t>
            </a:r>
            <a:endParaRPr lang="en-GB" dirty="0"/>
          </a:p>
        </p:txBody>
      </p:sp>
      <p:sp>
        <p:nvSpPr>
          <p:cNvPr id="3" name="Content Placeholder 2"/>
          <p:cNvSpPr>
            <a:spLocks noGrp="1"/>
          </p:cNvSpPr>
          <p:nvPr>
            <p:ph idx="1"/>
          </p:nvPr>
        </p:nvSpPr>
        <p:spPr>
          <a:xfrm>
            <a:off x="935038" y="1304925"/>
            <a:ext cx="7957442" cy="4716463"/>
          </a:xfrm>
        </p:spPr>
        <p:txBody>
          <a:bodyPr/>
          <a:lstStyle/>
          <a:p>
            <a:pPr marL="342900" indent="-342900">
              <a:buFont typeface="Arial" panose="020B0604020202020204" pitchFamily="34" charset="0"/>
              <a:buChar char="•"/>
            </a:pPr>
            <a:r>
              <a:rPr lang="en-GB" sz="1800" b="0" dirty="0" smtClean="0"/>
              <a:t>In-country</a:t>
            </a:r>
            <a:r>
              <a:rPr lang="en-GB" sz="1800" b="0" dirty="0"/>
              <a:t>, </a:t>
            </a:r>
            <a:r>
              <a:rPr lang="en-GB" sz="1800" dirty="0"/>
              <a:t>multi-stakeholder</a:t>
            </a:r>
            <a:r>
              <a:rPr lang="en-GB" sz="1800" b="0" dirty="0"/>
              <a:t> review of </a:t>
            </a:r>
            <a:r>
              <a:rPr lang="en-GB" sz="1800" b="0" dirty="0" smtClean="0"/>
              <a:t>progress </a:t>
            </a:r>
            <a:r>
              <a:rPr lang="en-GB" sz="1800" b="0" dirty="0"/>
              <a:t>and performance of </a:t>
            </a:r>
            <a:r>
              <a:rPr lang="en-GB" sz="1800" b="0" dirty="0" err="1"/>
              <a:t>Gavi’s</a:t>
            </a:r>
            <a:r>
              <a:rPr lang="en-GB" sz="1800" b="0" dirty="0"/>
              <a:t> </a:t>
            </a:r>
            <a:r>
              <a:rPr lang="en-GB" sz="1800" b="0" dirty="0" smtClean="0"/>
              <a:t>support</a:t>
            </a:r>
          </a:p>
          <a:p>
            <a:pPr marL="342900" indent="-342900">
              <a:buFont typeface="Arial" panose="020B0604020202020204" pitchFamily="34" charset="0"/>
              <a:buChar char="•"/>
            </a:pPr>
            <a:r>
              <a:rPr lang="en-GB" sz="1800" b="0" dirty="0" smtClean="0"/>
              <a:t>To achieve common </a:t>
            </a:r>
            <a:r>
              <a:rPr lang="en-GB" sz="1800" b="0" dirty="0"/>
              <a:t>understanding of opportunities, challenges and critical needs </a:t>
            </a:r>
            <a:r>
              <a:rPr lang="en-GB" sz="1800" b="0" dirty="0" smtClean="0"/>
              <a:t>related </a:t>
            </a:r>
            <a:r>
              <a:rPr lang="en-GB" sz="1800" b="0" dirty="0"/>
              <a:t>to </a:t>
            </a:r>
            <a:r>
              <a:rPr lang="en-GB" sz="1800" b="0" dirty="0" err="1"/>
              <a:t>Gavi’s</a:t>
            </a:r>
            <a:r>
              <a:rPr lang="en-GB" sz="1800" b="0" dirty="0"/>
              <a:t> </a:t>
            </a:r>
            <a:r>
              <a:rPr lang="en-GB" sz="1800" b="0" dirty="0" smtClean="0"/>
              <a:t>priority </a:t>
            </a:r>
            <a:r>
              <a:rPr lang="en-GB" sz="1800" b="0" dirty="0"/>
              <a:t>of </a:t>
            </a:r>
            <a:r>
              <a:rPr lang="en-GB" sz="1800" b="0" dirty="0" smtClean="0"/>
              <a:t>immunization </a:t>
            </a:r>
            <a:r>
              <a:rPr lang="en-GB" sz="1800" b="0" dirty="0"/>
              <a:t>coverage and </a:t>
            </a:r>
            <a:r>
              <a:rPr lang="en-GB" sz="1800" b="0" dirty="0" smtClean="0"/>
              <a:t>equity</a:t>
            </a:r>
          </a:p>
          <a:p>
            <a:pPr marL="342900" indent="-342900">
              <a:buFont typeface="Arial" panose="020B0604020202020204" pitchFamily="34" charset="0"/>
              <a:buChar char="•"/>
            </a:pPr>
            <a:r>
              <a:rPr lang="fr-CH" sz="1800" b="0" dirty="0" err="1" smtClean="0"/>
              <a:t>Measles</a:t>
            </a:r>
            <a:r>
              <a:rPr lang="fr-CH" sz="1800" b="0" dirty="0" smtClean="0"/>
              <a:t>/rubella </a:t>
            </a:r>
            <a:r>
              <a:rPr lang="fr-CH" sz="1800" b="0" dirty="0" err="1" smtClean="0"/>
              <a:t>indicators</a:t>
            </a:r>
            <a:r>
              <a:rPr lang="fr-CH" sz="1800" b="0" dirty="0" smtClean="0"/>
              <a:t> are </a:t>
            </a:r>
            <a:r>
              <a:rPr lang="fr-CH" sz="1800" b="0" dirty="0" err="1" smtClean="0"/>
              <a:t>now</a:t>
            </a:r>
            <a:r>
              <a:rPr lang="fr-CH" sz="1800" b="0" dirty="0" smtClean="0"/>
              <a:t> </a:t>
            </a:r>
            <a:r>
              <a:rPr lang="fr-CH" sz="1800" b="0" dirty="0" err="1" smtClean="0"/>
              <a:t>incorporated</a:t>
            </a:r>
            <a:r>
              <a:rPr lang="fr-CH" sz="1800" b="0" dirty="0" smtClean="0"/>
              <a:t> </a:t>
            </a:r>
            <a:r>
              <a:rPr lang="fr-CH" sz="1800" b="0" dirty="0" err="1" smtClean="0"/>
              <a:t>into</a:t>
            </a:r>
            <a:r>
              <a:rPr lang="fr-CH" sz="1800" b="0" dirty="0" smtClean="0"/>
              <a:t> JA</a:t>
            </a:r>
          </a:p>
          <a:p>
            <a:pPr marL="666900" lvl="1" indent="-342900"/>
            <a:r>
              <a:rPr lang="fr-CH" sz="1600" b="0" dirty="0" err="1" smtClean="0"/>
              <a:t>Annual</a:t>
            </a:r>
            <a:r>
              <a:rPr lang="fr-CH" sz="1600" b="0" dirty="0" smtClean="0"/>
              <a:t> </a:t>
            </a:r>
            <a:r>
              <a:rPr lang="fr-CH" sz="1600" b="0" dirty="0" err="1" smtClean="0"/>
              <a:t>review</a:t>
            </a:r>
            <a:endParaRPr lang="fr-CH" sz="1600" b="0" dirty="0" smtClean="0"/>
          </a:p>
          <a:p>
            <a:pPr marL="666900" lvl="1" indent="-342900"/>
            <a:r>
              <a:rPr lang="en-GB" sz="1600" b="0" dirty="0"/>
              <a:t>Country team to put together a small brief/PowerPoint slide set and other relevant bulletins/documents summarising the measles/rubella situation </a:t>
            </a:r>
            <a:endParaRPr lang="en-GB" sz="1600" b="0" dirty="0" smtClean="0"/>
          </a:p>
          <a:p>
            <a:pPr marL="666900" lvl="1" indent="-342900"/>
            <a:r>
              <a:rPr lang="en-GB" sz="1600" dirty="0" smtClean="0"/>
              <a:t>Review</a:t>
            </a:r>
            <a:r>
              <a:rPr lang="en-GB" sz="1600" b="0" dirty="0" smtClean="0"/>
              <a:t>: routine, SIA coverages, surveillance performance indicators and cases data to be reported on. </a:t>
            </a:r>
          </a:p>
          <a:p>
            <a:pPr marL="666900" lvl="1" indent="-342900"/>
            <a:r>
              <a:rPr lang="en-GB" sz="1600" dirty="0" smtClean="0"/>
              <a:t>Proposed </a:t>
            </a:r>
            <a:r>
              <a:rPr lang="en-GB" sz="1600" dirty="0"/>
              <a:t>plans </a:t>
            </a:r>
            <a:r>
              <a:rPr lang="en-GB" sz="1600" b="0" dirty="0"/>
              <a:t>and activities for year, and the resources needed/available and funding </a:t>
            </a:r>
            <a:r>
              <a:rPr lang="en-GB" sz="1600" b="0" dirty="0" smtClean="0"/>
              <a:t>gaps.</a:t>
            </a:r>
          </a:p>
          <a:p>
            <a:pPr marL="666900" lvl="1" indent="-342900"/>
            <a:r>
              <a:rPr lang="en-GB" sz="1600" b="0" dirty="0" smtClean="0"/>
              <a:t>Measles </a:t>
            </a:r>
            <a:r>
              <a:rPr lang="en-GB" sz="1600" b="0" dirty="0"/>
              <a:t>outbreak risk assessments </a:t>
            </a:r>
            <a:r>
              <a:rPr lang="en-GB" sz="1600" b="0" dirty="0" smtClean="0"/>
              <a:t>to </a:t>
            </a:r>
            <a:r>
              <a:rPr lang="en-GB" sz="1600" b="0" dirty="0"/>
              <a:t>feed into the </a:t>
            </a:r>
            <a:r>
              <a:rPr lang="en-GB" sz="1600" b="0" dirty="0" smtClean="0"/>
              <a:t>discussions</a:t>
            </a:r>
            <a:endParaRPr lang="en-GB" sz="1600" b="0" dirty="0"/>
          </a:p>
          <a:p>
            <a:pPr marL="342900" indent="-342900"/>
            <a:endParaRPr lang="en-GB" sz="1400" b="0" dirty="0"/>
          </a:p>
        </p:txBody>
      </p:sp>
      <p:sp>
        <p:nvSpPr>
          <p:cNvPr id="4" name="Slide Number Placeholder 3"/>
          <p:cNvSpPr>
            <a:spLocks noGrp="1"/>
          </p:cNvSpPr>
          <p:nvPr>
            <p:ph type="sldNum" sz="quarter" idx="11"/>
          </p:nvPr>
        </p:nvSpPr>
        <p:spPr/>
        <p:txBody>
          <a:bodyPr/>
          <a:lstStyle/>
          <a:p>
            <a:fld id="{733122C9-A0B9-462F-8757-0847AD287B63}" type="slidenum">
              <a:rPr lang="en-GB" smtClean="0">
                <a:solidFill>
                  <a:srgbClr val="343434"/>
                </a:solidFill>
              </a:rPr>
              <a:pPr/>
              <a:t>35</a:t>
            </a:fld>
            <a:endParaRPr lang="en-GB" dirty="0">
              <a:solidFill>
                <a:srgbClr val="343434"/>
              </a:solidFill>
            </a:endParaRPr>
          </a:p>
        </p:txBody>
      </p:sp>
      <p:sp>
        <p:nvSpPr>
          <p:cNvPr id="5" name="Footer Placeholder 4"/>
          <p:cNvSpPr>
            <a:spLocks noGrp="1"/>
          </p:cNvSpPr>
          <p:nvPr>
            <p:ph type="ftr" sz="quarter" idx="12"/>
          </p:nvPr>
        </p:nvSpPr>
        <p:spPr/>
        <p:txBody>
          <a:bodyPr/>
          <a:lstStyle/>
          <a:p>
            <a:r>
              <a:rPr lang="en-US" dirty="0"/>
              <a:t>#</a:t>
            </a:r>
            <a:r>
              <a:rPr lang="en-US" dirty="0" err="1"/>
              <a:t>vaccineswork</a:t>
            </a:r>
            <a:endParaRPr lang="en-US" dirty="0"/>
          </a:p>
        </p:txBody>
      </p:sp>
    </p:spTree>
    <p:extLst>
      <p:ext uri="{BB962C8B-B14F-4D97-AF65-F5344CB8AC3E}">
        <p14:creationId xmlns:p14="http://schemas.microsoft.com/office/powerpoint/2010/main" val="399964647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CH" dirty="0"/>
              <a:t>GAVI EXPENDITURES ON MEASLES AND RUBELLA</a:t>
            </a:r>
            <a:endParaRPr lang="en-GB" dirty="0"/>
          </a:p>
        </p:txBody>
      </p:sp>
      <p:sp>
        <p:nvSpPr>
          <p:cNvPr id="4" name="Slide Number Placeholder 3"/>
          <p:cNvSpPr>
            <a:spLocks noGrp="1"/>
          </p:cNvSpPr>
          <p:nvPr>
            <p:ph type="sldNum" sz="quarter" idx="11"/>
          </p:nvPr>
        </p:nvSpPr>
        <p:spPr/>
        <p:txBody>
          <a:bodyPr/>
          <a:lstStyle/>
          <a:p>
            <a:fld id="{733122C9-A0B9-462F-8757-0847AD287B63}" type="slidenum">
              <a:rPr lang="en-GB" smtClean="0">
                <a:solidFill>
                  <a:srgbClr val="343434"/>
                </a:solidFill>
              </a:rPr>
              <a:pPr/>
              <a:t>36</a:t>
            </a:fld>
            <a:endParaRPr lang="en-GB" dirty="0">
              <a:solidFill>
                <a:srgbClr val="343434"/>
              </a:solidFill>
            </a:endParaRPr>
          </a:p>
        </p:txBody>
      </p:sp>
      <p:sp>
        <p:nvSpPr>
          <p:cNvPr id="5" name="Footer Placeholder 4"/>
          <p:cNvSpPr>
            <a:spLocks noGrp="1"/>
          </p:cNvSpPr>
          <p:nvPr>
            <p:ph type="ftr" sz="quarter" idx="12"/>
          </p:nvPr>
        </p:nvSpPr>
        <p:spPr/>
        <p:txBody>
          <a:bodyPr/>
          <a:lstStyle/>
          <a:p>
            <a:r>
              <a:rPr lang="en-GB" smtClean="0">
                <a:solidFill>
                  <a:srgbClr val="005CB9"/>
                </a:solidFill>
              </a:rPr>
              <a:t>#add your hashtag</a:t>
            </a:r>
            <a:endParaRPr lang="en-GB" dirty="0">
              <a:solidFill>
                <a:srgbClr val="005CB9"/>
              </a:solidFill>
            </a:endParaRPr>
          </a:p>
        </p:txBody>
      </p:sp>
      <p:graphicFrame>
        <p:nvGraphicFramePr>
          <p:cNvPr id="6" name="Content Placeholder 5"/>
          <p:cNvGraphicFramePr>
            <a:graphicFrameLocks noGrp="1"/>
          </p:cNvGraphicFramePr>
          <p:nvPr>
            <p:ph idx="1"/>
            <p:extLst/>
          </p:nvPr>
        </p:nvGraphicFramePr>
        <p:xfrm>
          <a:off x="935038" y="1272137"/>
          <a:ext cx="7345362" cy="4716463"/>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3677858" y="6081812"/>
            <a:ext cx="4602542" cy="230832"/>
          </a:xfrm>
          <a:prstGeom prst="rect">
            <a:avLst/>
          </a:prstGeom>
          <a:noFill/>
        </p:spPr>
        <p:txBody>
          <a:bodyPr wrap="none" rtlCol="0">
            <a:spAutoFit/>
          </a:bodyPr>
          <a:lstStyle/>
          <a:p>
            <a:r>
              <a:rPr lang="fr-CH" sz="900" dirty="0" err="1">
                <a:solidFill>
                  <a:srgbClr val="0070C0"/>
                </a:solidFill>
              </a:rPr>
              <a:t>Excluding</a:t>
            </a:r>
            <a:r>
              <a:rPr lang="fr-CH" sz="900" dirty="0">
                <a:solidFill>
                  <a:srgbClr val="0070C0"/>
                </a:solidFill>
              </a:rPr>
              <a:t> India and Indonesia in 2016 and 2017 of </a:t>
            </a:r>
            <a:r>
              <a:rPr lang="fr-CH" sz="900" dirty="0" err="1">
                <a:solidFill>
                  <a:srgbClr val="0070C0"/>
                </a:solidFill>
              </a:rPr>
              <a:t>approximately</a:t>
            </a:r>
            <a:r>
              <a:rPr lang="fr-CH" sz="900" dirty="0">
                <a:solidFill>
                  <a:srgbClr val="0070C0"/>
                </a:solidFill>
              </a:rPr>
              <a:t> US$150 </a:t>
            </a:r>
            <a:r>
              <a:rPr lang="fr-CH" sz="900" dirty="0" smtClean="0">
                <a:solidFill>
                  <a:srgbClr val="0070C0"/>
                </a:solidFill>
              </a:rPr>
              <a:t>million</a:t>
            </a:r>
            <a:endParaRPr lang="en-GB" dirty="0">
              <a:solidFill>
                <a:srgbClr val="0070C0"/>
              </a:solidFill>
            </a:endParaRPr>
          </a:p>
        </p:txBody>
      </p:sp>
    </p:spTree>
    <p:extLst>
      <p:ext uri="{BB962C8B-B14F-4D97-AF65-F5344CB8AC3E}">
        <p14:creationId xmlns:p14="http://schemas.microsoft.com/office/powerpoint/2010/main" val="298944285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GAVI 2347_priority_1-partnership-graph_1-partnership-graph.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5543" y="237076"/>
            <a:ext cx="9144000" cy="6858000"/>
          </a:xfrm>
          <a:prstGeom prst="rect">
            <a:avLst/>
          </a:prstGeom>
        </p:spPr>
      </p:pic>
      <p:sp>
        <p:nvSpPr>
          <p:cNvPr id="2" name="Title 1"/>
          <p:cNvSpPr>
            <a:spLocks noGrp="1"/>
          </p:cNvSpPr>
          <p:nvPr>
            <p:ph type="title"/>
          </p:nvPr>
        </p:nvSpPr>
        <p:spPr/>
        <p:txBody>
          <a:bodyPr/>
          <a:lstStyle/>
          <a:p>
            <a:r>
              <a:rPr lang="en-US" cap="all" dirty="0" err="1" smtClean="0">
                <a:solidFill>
                  <a:srgbClr val="005CB9"/>
                </a:solidFill>
              </a:rPr>
              <a:t>Gavi’s</a:t>
            </a:r>
            <a:r>
              <a:rPr lang="en-US" cap="all" dirty="0" smtClean="0">
                <a:solidFill>
                  <a:srgbClr val="005CB9"/>
                </a:solidFill>
              </a:rPr>
              <a:t> partnership model</a:t>
            </a:r>
            <a:endParaRPr lang="en-US" cap="all" dirty="0">
              <a:solidFill>
                <a:srgbClr val="005CB9"/>
              </a:solidFill>
            </a:endParaRPr>
          </a:p>
        </p:txBody>
      </p:sp>
      <p:sp>
        <p:nvSpPr>
          <p:cNvPr id="4" name="Text Placeholder 3"/>
          <p:cNvSpPr>
            <a:spLocks noGrp="1"/>
          </p:cNvSpPr>
          <p:nvPr>
            <p:ph type="body" sz="quarter" idx="13"/>
          </p:nvPr>
        </p:nvSpPr>
        <p:spPr>
          <a:xfrm>
            <a:off x="935037" y="1304924"/>
            <a:ext cx="7546749" cy="772433"/>
          </a:xfrm>
        </p:spPr>
        <p:txBody>
          <a:bodyPr/>
          <a:lstStyle/>
          <a:p>
            <a:r>
              <a:rPr lang="en-GB" dirty="0" smtClean="0">
                <a:solidFill>
                  <a:srgbClr val="005CB9"/>
                </a:solidFill>
              </a:rPr>
              <a:t>Building on the comparative advantages of both </a:t>
            </a:r>
            <a:br>
              <a:rPr lang="en-GB" dirty="0" smtClean="0">
                <a:solidFill>
                  <a:srgbClr val="005CB9"/>
                </a:solidFill>
              </a:rPr>
            </a:br>
            <a:r>
              <a:rPr lang="en-GB" dirty="0" smtClean="0">
                <a:solidFill>
                  <a:srgbClr val="005CB9"/>
                </a:solidFill>
              </a:rPr>
              <a:t>public and private partners</a:t>
            </a:r>
            <a:endParaRPr lang="en-US" dirty="0">
              <a:solidFill>
                <a:srgbClr val="005CB9"/>
              </a:solidFill>
            </a:endParaRPr>
          </a:p>
        </p:txBody>
      </p:sp>
      <p:sp>
        <p:nvSpPr>
          <p:cNvPr id="5" name="Slide Number Placeholder 4"/>
          <p:cNvSpPr>
            <a:spLocks noGrp="1"/>
          </p:cNvSpPr>
          <p:nvPr>
            <p:ph type="sldNum" sz="quarter" idx="15"/>
          </p:nvPr>
        </p:nvSpPr>
        <p:spPr/>
        <p:txBody>
          <a:bodyPr/>
          <a:lstStyle/>
          <a:p>
            <a:pPr algn="l"/>
            <a:fld id="{733122C9-A0B9-462F-8757-0847AD287B63}" type="slidenum">
              <a:rPr lang="en-US" noProof="0" smtClean="0"/>
              <a:pPr algn="l"/>
              <a:t>4</a:t>
            </a:fld>
            <a:endParaRPr lang="en-US" noProof="0" dirty="0"/>
          </a:p>
        </p:txBody>
      </p:sp>
      <p:sp>
        <p:nvSpPr>
          <p:cNvPr id="6" name="Footer Placeholder 5"/>
          <p:cNvSpPr>
            <a:spLocks noGrp="1"/>
          </p:cNvSpPr>
          <p:nvPr>
            <p:ph type="ftr" sz="quarter" idx="16"/>
          </p:nvPr>
        </p:nvSpPr>
        <p:spPr/>
        <p:txBody>
          <a:bodyPr/>
          <a:lstStyle/>
          <a:p>
            <a:r>
              <a:rPr lang="en-US" dirty="0"/>
              <a:t>#</a:t>
            </a:r>
            <a:r>
              <a:rPr lang="en-US" dirty="0" err="1"/>
              <a:t>vaccineswork</a:t>
            </a:r>
            <a:endParaRPr lang="en-US" dirty="0"/>
          </a:p>
        </p:txBody>
      </p:sp>
    </p:spTree>
    <p:extLst>
      <p:ext uri="{BB962C8B-B14F-4D97-AF65-F5344CB8AC3E}">
        <p14:creationId xmlns:p14="http://schemas.microsoft.com/office/powerpoint/2010/main" val="2278825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GAVI 2347_priority_2-how-gavi-works_2-how-gavi-work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936625" y="1525588"/>
            <a:ext cx="7342188" cy="4418012"/>
          </a:xfrm>
          <a:prstGeom prst="rect">
            <a:avLst/>
          </a:prstGeom>
        </p:spPr>
      </p:pic>
      <p:sp>
        <p:nvSpPr>
          <p:cNvPr id="2" name="Title 1"/>
          <p:cNvSpPr>
            <a:spLocks noGrp="1"/>
          </p:cNvSpPr>
          <p:nvPr>
            <p:ph type="title"/>
          </p:nvPr>
        </p:nvSpPr>
        <p:spPr>
          <a:xfrm>
            <a:off x="935037" y="1"/>
            <a:ext cx="7784159" cy="1036637"/>
          </a:xfrm>
        </p:spPr>
        <p:txBody>
          <a:bodyPr/>
          <a:lstStyle/>
          <a:p>
            <a:r>
              <a:rPr lang="en-US" cap="all" dirty="0" smtClean="0">
                <a:solidFill>
                  <a:srgbClr val="005CB9"/>
                </a:solidFill>
              </a:rPr>
              <a:t>How Gavi, the Vaccine Alliance works</a:t>
            </a:r>
            <a:endParaRPr lang="en-US" cap="all" dirty="0">
              <a:solidFill>
                <a:srgbClr val="005CB9"/>
              </a:solidFill>
            </a:endParaRPr>
          </a:p>
        </p:txBody>
      </p:sp>
      <p:sp>
        <p:nvSpPr>
          <p:cNvPr id="5" name="Slide Number Placeholder 4"/>
          <p:cNvSpPr>
            <a:spLocks noGrp="1"/>
          </p:cNvSpPr>
          <p:nvPr>
            <p:ph type="sldNum" sz="quarter" idx="15"/>
          </p:nvPr>
        </p:nvSpPr>
        <p:spPr/>
        <p:txBody>
          <a:bodyPr/>
          <a:lstStyle/>
          <a:p>
            <a:pPr algn="l"/>
            <a:fld id="{733122C9-A0B9-462F-8757-0847AD287B63}" type="slidenum">
              <a:rPr lang="en-US" noProof="0" smtClean="0"/>
              <a:pPr algn="l"/>
              <a:t>5</a:t>
            </a:fld>
            <a:endParaRPr lang="en-US" noProof="0"/>
          </a:p>
        </p:txBody>
      </p:sp>
      <p:sp>
        <p:nvSpPr>
          <p:cNvPr id="6" name="Footer Placeholder 5"/>
          <p:cNvSpPr>
            <a:spLocks noGrp="1"/>
          </p:cNvSpPr>
          <p:nvPr>
            <p:ph type="ftr" sz="quarter" idx="16"/>
          </p:nvPr>
        </p:nvSpPr>
        <p:spPr/>
        <p:txBody>
          <a:bodyPr/>
          <a:lstStyle/>
          <a:p>
            <a:r>
              <a:rPr lang="en-US" dirty="0"/>
              <a:t>#</a:t>
            </a:r>
            <a:r>
              <a:rPr lang="en-US" dirty="0" err="1"/>
              <a:t>vaccineswork</a:t>
            </a:r>
            <a:endParaRPr lang="en-US" dirty="0"/>
          </a:p>
        </p:txBody>
      </p:sp>
      <p:sp>
        <p:nvSpPr>
          <p:cNvPr id="7" name="Content Placeholder 5"/>
          <p:cNvSpPr txBox="1">
            <a:spLocks/>
          </p:cNvSpPr>
          <p:nvPr/>
        </p:nvSpPr>
        <p:spPr bwMode="gray">
          <a:xfrm rot="16200000">
            <a:off x="8276649" y="3649083"/>
            <a:ext cx="1201309" cy="228600"/>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0"/>
              </a:spcBef>
              <a:buFont typeface="Arial" pitchFamily="34" charset="0"/>
              <a:buNone/>
              <a:defRPr sz="2800" b="1" kern="1200" cap="none" baseline="0">
                <a:solidFill>
                  <a:schemeClr val="bg1"/>
                </a:solidFill>
                <a:latin typeface="+mn-lt"/>
                <a:ea typeface="+mn-ea"/>
                <a:cs typeface="+mn-cs"/>
              </a:defRPr>
            </a:lvl1pPr>
            <a:lvl2pPr marL="0" indent="0" algn="ctr" defTabSz="914400" rtl="0" eaLnBrk="1" latinLnBrk="0" hangingPunct="1">
              <a:lnSpc>
                <a:spcPct val="100000"/>
              </a:lnSpc>
              <a:spcBef>
                <a:spcPts val="6900"/>
              </a:spcBef>
              <a:buFont typeface="Arial" pitchFamily="34" charset="0"/>
              <a:buNone/>
              <a:defRPr sz="2000" b="1" kern="1200">
                <a:solidFill>
                  <a:schemeClr val="bg1"/>
                </a:solidFill>
                <a:latin typeface="+mn-lt"/>
                <a:ea typeface="+mn-ea"/>
                <a:cs typeface="+mn-cs"/>
              </a:defRPr>
            </a:lvl2pPr>
            <a:lvl3pPr marL="144000" indent="108000" algn="l" defTabSz="914400" rtl="0" eaLnBrk="1" latinLnBrk="0" hangingPunct="1">
              <a:lnSpc>
                <a:spcPct val="100000"/>
              </a:lnSpc>
              <a:spcBef>
                <a:spcPts val="300"/>
              </a:spcBef>
              <a:buSzPct val="100000"/>
              <a:buFont typeface="Arial" pitchFamily="34" charset="0"/>
              <a:buChar char="•"/>
              <a:defRPr sz="1400" b="1" kern="1200">
                <a:solidFill>
                  <a:schemeClr val="tx2"/>
                </a:solidFill>
                <a:latin typeface="+mn-lt"/>
                <a:ea typeface="+mn-ea"/>
                <a:cs typeface="+mn-cs"/>
              </a:defRPr>
            </a:lvl3pPr>
            <a:lvl4pPr marL="360000" indent="0" algn="l" defTabSz="914400" rtl="0" eaLnBrk="1" latinLnBrk="0" hangingPunct="1">
              <a:lnSpc>
                <a:spcPct val="100000"/>
              </a:lnSpc>
              <a:spcBef>
                <a:spcPts val="300"/>
              </a:spcBef>
              <a:buSzPct val="100000"/>
              <a:buFont typeface="Arial" pitchFamily="34" charset="0"/>
              <a:buNone/>
              <a:defRPr sz="1400" kern="1200">
                <a:solidFill>
                  <a:schemeClr val="tx2"/>
                </a:solidFill>
                <a:latin typeface="+mn-lt"/>
                <a:ea typeface="+mn-ea"/>
                <a:cs typeface="+mn-cs"/>
              </a:defRPr>
            </a:lvl4pPr>
            <a:lvl5pPr marL="504000" indent="108000" algn="l" defTabSz="914400" rtl="0" eaLnBrk="1" latinLnBrk="0" hangingPunct="1">
              <a:lnSpc>
                <a:spcPct val="100000"/>
              </a:lnSpc>
              <a:spcBef>
                <a:spcPts val="300"/>
              </a:spcBef>
              <a:buSzPct val="100000"/>
              <a:buFont typeface="Arial" pitchFamily="34" charset="0"/>
              <a:buChar char="•"/>
              <a:defRPr sz="12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GB" sz="800" b="0" dirty="0" err="1" smtClean="0">
                <a:solidFill>
                  <a:schemeClr val="tx2"/>
                </a:solidFill>
              </a:rPr>
              <a:t>Gavi</a:t>
            </a:r>
            <a:r>
              <a:rPr lang="en-GB" sz="800" b="0" dirty="0" smtClean="0">
                <a:solidFill>
                  <a:schemeClr val="tx2"/>
                </a:solidFill>
              </a:rPr>
              <a:t>/2013/Bart </a:t>
            </a:r>
            <a:r>
              <a:rPr lang="en-GB" sz="800" b="0" dirty="0" err="1" smtClean="0">
                <a:solidFill>
                  <a:schemeClr val="tx2"/>
                </a:solidFill>
              </a:rPr>
              <a:t>Verweji</a:t>
            </a:r>
            <a:r>
              <a:rPr lang="en-US" sz="800" b="0" dirty="0" smtClean="0">
                <a:solidFill>
                  <a:schemeClr val="tx2"/>
                </a:solidFill>
              </a:rPr>
              <a:t> </a:t>
            </a:r>
            <a:endParaRPr lang="en-GB" sz="800" b="0" dirty="0">
              <a:solidFill>
                <a:schemeClr val="tx2"/>
              </a:solidFill>
            </a:endParaRPr>
          </a:p>
        </p:txBody>
      </p:sp>
    </p:spTree>
    <p:extLst>
      <p:ext uri="{BB962C8B-B14F-4D97-AF65-F5344CB8AC3E}">
        <p14:creationId xmlns:p14="http://schemas.microsoft.com/office/powerpoint/2010/main" val="2628728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descr="RS5394_GAVI_2013_Evelyn Hockstein _KENYA  (113).jpg"/>
          <p:cNvPicPr>
            <a:picLocks noGrp="1" noChangeAspect="1"/>
          </p:cNvPicPr>
          <p:nvPr>
            <p:ph type="pic" sz="quarter" idx="18"/>
          </p:nvPr>
        </p:nvPicPr>
        <p:blipFill>
          <a:blip r:embed="rId3" cstate="screen">
            <a:extLst>
              <a:ext uri="{28A0092B-C50C-407E-A947-70E740481C1C}">
                <a14:useLocalDpi xmlns:a14="http://schemas.microsoft.com/office/drawing/2010/main"/>
              </a:ext>
            </a:extLst>
          </a:blip>
          <a:srcRect/>
          <a:stretch>
            <a:fillRect/>
          </a:stretch>
        </p:blipFill>
        <p:spPr/>
      </p:pic>
      <p:sp>
        <p:nvSpPr>
          <p:cNvPr id="2" name="Title 1"/>
          <p:cNvSpPr>
            <a:spLocks noGrp="1"/>
          </p:cNvSpPr>
          <p:nvPr>
            <p:ph type="title"/>
          </p:nvPr>
        </p:nvSpPr>
        <p:spPr/>
        <p:txBody>
          <a:bodyPr/>
          <a:lstStyle/>
          <a:p>
            <a:r>
              <a:rPr lang="en-US" dirty="0">
                <a:solidFill>
                  <a:srgbClr val="005CB9"/>
                </a:solidFill>
              </a:rPr>
              <a:t>GAVI’S SUPPORT TO COUNTRIES</a:t>
            </a:r>
          </a:p>
        </p:txBody>
      </p:sp>
      <p:sp>
        <p:nvSpPr>
          <p:cNvPr id="3" name="Text Placeholder 2"/>
          <p:cNvSpPr>
            <a:spLocks noGrp="1"/>
          </p:cNvSpPr>
          <p:nvPr>
            <p:ph type="body" sz="quarter" idx="13"/>
          </p:nvPr>
        </p:nvSpPr>
        <p:spPr/>
        <p:txBody>
          <a:bodyPr/>
          <a:lstStyle/>
          <a:p>
            <a:r>
              <a:rPr lang="en-GB" dirty="0" smtClean="0">
                <a:solidFill>
                  <a:srgbClr val="343434"/>
                </a:solidFill>
              </a:rPr>
              <a:t>Gavi supports immunisation and health system strengthening programmes in the lowest-income countries in the world.</a:t>
            </a:r>
            <a:endParaRPr lang="en-GB" dirty="0">
              <a:solidFill>
                <a:srgbClr val="343434"/>
              </a:solidFill>
            </a:endParaRPr>
          </a:p>
        </p:txBody>
      </p:sp>
      <p:sp>
        <p:nvSpPr>
          <p:cNvPr id="4" name="Text Placeholder 3"/>
          <p:cNvSpPr>
            <a:spLocks noGrp="1"/>
          </p:cNvSpPr>
          <p:nvPr>
            <p:ph type="body" sz="quarter" idx="14"/>
          </p:nvPr>
        </p:nvSpPr>
        <p:spPr/>
        <p:txBody>
          <a:bodyPr/>
          <a:lstStyle/>
          <a:p>
            <a:r>
              <a:rPr lang="en-US" dirty="0" smtClean="0"/>
              <a:t>2</a:t>
            </a:r>
            <a:endParaRPr lang="en-US" dirty="0"/>
          </a:p>
        </p:txBody>
      </p:sp>
      <p:sp>
        <p:nvSpPr>
          <p:cNvPr id="5" name="Slide Number Placeholder 4"/>
          <p:cNvSpPr>
            <a:spLocks noGrp="1"/>
          </p:cNvSpPr>
          <p:nvPr>
            <p:ph type="sldNum" sz="quarter" idx="16"/>
          </p:nvPr>
        </p:nvSpPr>
        <p:spPr/>
        <p:txBody>
          <a:bodyPr/>
          <a:lstStyle/>
          <a:p>
            <a:pPr algn="l"/>
            <a:fld id="{733122C9-A0B9-462F-8757-0847AD287B63}" type="slidenum">
              <a:rPr lang="en-US" noProof="0" smtClean="0"/>
              <a:pPr algn="l"/>
              <a:t>6</a:t>
            </a:fld>
            <a:endParaRPr lang="en-US" noProof="0" dirty="0"/>
          </a:p>
        </p:txBody>
      </p:sp>
      <p:sp>
        <p:nvSpPr>
          <p:cNvPr id="6" name="Footer Placeholder 5"/>
          <p:cNvSpPr>
            <a:spLocks noGrp="1"/>
          </p:cNvSpPr>
          <p:nvPr>
            <p:ph type="ftr" sz="quarter" idx="17"/>
          </p:nvPr>
        </p:nvSpPr>
        <p:spPr/>
        <p:txBody>
          <a:bodyPr/>
          <a:lstStyle/>
          <a:p>
            <a:r>
              <a:rPr lang="en-US" dirty="0"/>
              <a:t>#</a:t>
            </a:r>
            <a:r>
              <a:rPr lang="en-US" dirty="0" err="1"/>
              <a:t>vaccineswork</a:t>
            </a:r>
            <a:endParaRPr lang="en-US" dirty="0"/>
          </a:p>
        </p:txBody>
      </p:sp>
      <p:sp>
        <p:nvSpPr>
          <p:cNvPr id="9" name="Content Placeholder 5"/>
          <p:cNvSpPr txBox="1">
            <a:spLocks/>
          </p:cNvSpPr>
          <p:nvPr/>
        </p:nvSpPr>
        <p:spPr bwMode="gray">
          <a:xfrm rot="16200000">
            <a:off x="7945200" y="4744800"/>
            <a:ext cx="2049034" cy="245462"/>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0"/>
              </a:spcBef>
              <a:buFont typeface="Arial" pitchFamily="34" charset="0"/>
              <a:buNone/>
              <a:defRPr sz="2800" b="1" kern="1200" cap="none" baseline="0">
                <a:solidFill>
                  <a:schemeClr val="bg1"/>
                </a:solidFill>
                <a:latin typeface="+mn-lt"/>
                <a:ea typeface="+mn-ea"/>
                <a:cs typeface="+mn-cs"/>
              </a:defRPr>
            </a:lvl1pPr>
            <a:lvl2pPr marL="0" indent="0" algn="ctr" defTabSz="914400" rtl="0" eaLnBrk="1" latinLnBrk="0" hangingPunct="1">
              <a:lnSpc>
                <a:spcPct val="100000"/>
              </a:lnSpc>
              <a:spcBef>
                <a:spcPts val="6900"/>
              </a:spcBef>
              <a:buFont typeface="Arial" pitchFamily="34" charset="0"/>
              <a:buNone/>
              <a:defRPr sz="2000" b="1" kern="1200">
                <a:solidFill>
                  <a:schemeClr val="bg1"/>
                </a:solidFill>
                <a:latin typeface="+mn-lt"/>
                <a:ea typeface="+mn-ea"/>
                <a:cs typeface="+mn-cs"/>
              </a:defRPr>
            </a:lvl2pPr>
            <a:lvl3pPr marL="144000" indent="108000" algn="l" defTabSz="914400" rtl="0" eaLnBrk="1" latinLnBrk="0" hangingPunct="1">
              <a:lnSpc>
                <a:spcPct val="100000"/>
              </a:lnSpc>
              <a:spcBef>
                <a:spcPts val="300"/>
              </a:spcBef>
              <a:buSzPct val="100000"/>
              <a:buFont typeface="Arial" pitchFamily="34" charset="0"/>
              <a:buChar char="•"/>
              <a:defRPr sz="1400" b="1" kern="1200">
                <a:solidFill>
                  <a:schemeClr val="tx2"/>
                </a:solidFill>
                <a:latin typeface="+mn-lt"/>
                <a:ea typeface="+mn-ea"/>
                <a:cs typeface="+mn-cs"/>
              </a:defRPr>
            </a:lvl3pPr>
            <a:lvl4pPr marL="360000" indent="0" algn="l" defTabSz="914400" rtl="0" eaLnBrk="1" latinLnBrk="0" hangingPunct="1">
              <a:lnSpc>
                <a:spcPct val="100000"/>
              </a:lnSpc>
              <a:spcBef>
                <a:spcPts val="300"/>
              </a:spcBef>
              <a:buSzPct val="100000"/>
              <a:buFont typeface="Arial" pitchFamily="34" charset="0"/>
              <a:buNone/>
              <a:defRPr sz="1400" kern="1200">
                <a:solidFill>
                  <a:schemeClr val="tx2"/>
                </a:solidFill>
                <a:latin typeface="+mn-lt"/>
                <a:ea typeface="+mn-ea"/>
                <a:cs typeface="+mn-cs"/>
              </a:defRPr>
            </a:lvl4pPr>
            <a:lvl5pPr marL="504000" indent="108000" algn="l" defTabSz="914400" rtl="0" eaLnBrk="1" latinLnBrk="0" hangingPunct="1">
              <a:lnSpc>
                <a:spcPct val="100000"/>
              </a:lnSpc>
              <a:spcBef>
                <a:spcPts val="300"/>
              </a:spcBef>
              <a:buSzPct val="100000"/>
              <a:buFont typeface="Arial" pitchFamily="34" charset="0"/>
              <a:buChar char="•"/>
              <a:defRPr sz="12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GB" sz="800" b="0" dirty="0" err="1" smtClean="0"/>
              <a:t>Gavi</a:t>
            </a:r>
            <a:r>
              <a:rPr lang="en-GB" sz="800" b="0" dirty="0" smtClean="0"/>
              <a:t>/2013/Evelyn </a:t>
            </a:r>
            <a:r>
              <a:rPr lang="en-GB" sz="800" b="0" dirty="0" err="1" smtClean="0"/>
              <a:t>Hockstein</a:t>
            </a:r>
            <a:r>
              <a:rPr lang="en-US" sz="800" b="0" dirty="0" smtClean="0"/>
              <a:t> </a:t>
            </a:r>
            <a:endParaRPr lang="en-GB" sz="800" b="0" dirty="0"/>
          </a:p>
        </p:txBody>
      </p:sp>
    </p:spTree>
    <p:extLst>
      <p:ext uri="{BB962C8B-B14F-4D97-AF65-F5344CB8AC3E}">
        <p14:creationId xmlns:p14="http://schemas.microsoft.com/office/powerpoint/2010/main" val="2461697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274065" y="1415330"/>
            <a:ext cx="8020201" cy="4498482"/>
          </a:xfrm>
          <a:prstGeom prst="rect">
            <a:avLst/>
          </a:prstGeom>
        </p:spPr>
      </p:pic>
      <p:sp>
        <p:nvSpPr>
          <p:cNvPr id="2" name="Title 1"/>
          <p:cNvSpPr>
            <a:spLocks noGrp="1"/>
          </p:cNvSpPr>
          <p:nvPr>
            <p:ph type="title"/>
          </p:nvPr>
        </p:nvSpPr>
        <p:spPr/>
        <p:txBody>
          <a:bodyPr/>
          <a:lstStyle/>
          <a:p>
            <a:r>
              <a:rPr lang="en-US" dirty="0" smtClean="0"/>
              <a:t>GAVI COMMITMENTS </a:t>
            </a:r>
            <a:r>
              <a:rPr lang="en-US" dirty="0"/>
              <a:t>TO </a:t>
            </a:r>
            <a:r>
              <a:rPr lang="en-US" dirty="0" smtClean="0"/>
              <a:t>COUNTRIES</a:t>
            </a:r>
            <a:endParaRPr lang="en-US" dirty="0"/>
          </a:p>
        </p:txBody>
      </p:sp>
      <p:sp>
        <p:nvSpPr>
          <p:cNvPr id="3" name="Content Placeholder 2"/>
          <p:cNvSpPr>
            <a:spLocks noGrp="1"/>
          </p:cNvSpPr>
          <p:nvPr>
            <p:ph idx="1"/>
          </p:nvPr>
        </p:nvSpPr>
        <p:spPr>
          <a:xfrm>
            <a:off x="935038" y="1285535"/>
            <a:ext cx="7345362" cy="426959"/>
          </a:xfrm>
        </p:spPr>
        <p:txBody>
          <a:bodyPr/>
          <a:lstStyle/>
          <a:p>
            <a:r>
              <a:rPr lang="en-GB" dirty="0" smtClean="0"/>
              <a:t>US$ 10.0 billion committed since 2001</a:t>
            </a:r>
          </a:p>
        </p:txBody>
      </p:sp>
      <p:sp>
        <p:nvSpPr>
          <p:cNvPr id="4" name="Slide Number Placeholder 3"/>
          <p:cNvSpPr>
            <a:spLocks noGrp="1"/>
          </p:cNvSpPr>
          <p:nvPr>
            <p:ph type="sldNum" sz="quarter" idx="11"/>
          </p:nvPr>
        </p:nvSpPr>
        <p:spPr/>
        <p:txBody>
          <a:bodyPr/>
          <a:lstStyle/>
          <a:p>
            <a:pPr algn="l"/>
            <a:fld id="{733122C9-A0B9-462F-8757-0847AD287B63}" type="slidenum">
              <a:rPr lang="en-US" noProof="0" smtClean="0"/>
              <a:pPr algn="l"/>
              <a:t>7</a:t>
            </a:fld>
            <a:endParaRPr lang="en-US" noProof="0"/>
          </a:p>
        </p:txBody>
      </p:sp>
      <p:sp>
        <p:nvSpPr>
          <p:cNvPr id="5" name="Footer Placeholder 4"/>
          <p:cNvSpPr>
            <a:spLocks noGrp="1"/>
          </p:cNvSpPr>
          <p:nvPr>
            <p:ph type="ftr" sz="quarter" idx="12"/>
          </p:nvPr>
        </p:nvSpPr>
        <p:spPr/>
        <p:txBody>
          <a:bodyPr/>
          <a:lstStyle/>
          <a:p>
            <a:r>
              <a:rPr lang="en-US" dirty="0"/>
              <a:t>#</a:t>
            </a:r>
            <a:r>
              <a:rPr lang="en-US" dirty="0" err="1"/>
              <a:t>vaccineswork</a:t>
            </a:r>
            <a:endParaRPr lang="en-US" dirty="0"/>
          </a:p>
        </p:txBody>
      </p:sp>
      <p:sp>
        <p:nvSpPr>
          <p:cNvPr id="6" name="Content Placeholder 5"/>
          <p:cNvSpPr txBox="1">
            <a:spLocks/>
          </p:cNvSpPr>
          <p:nvPr/>
        </p:nvSpPr>
        <p:spPr>
          <a:xfrm>
            <a:off x="935037" y="5731826"/>
            <a:ext cx="6389493" cy="330894"/>
          </a:xfrm>
          <a:prstGeom prst="rect">
            <a:avLst/>
          </a:prstGeom>
        </p:spPr>
        <p:txBody>
          <a:bodyPr/>
          <a:lstStyle>
            <a:lvl1pPr marL="0" indent="0" algn="l" defTabSz="914400" rtl="0" eaLnBrk="1" latinLnBrk="0" hangingPunct="1">
              <a:lnSpc>
                <a:spcPct val="110000"/>
              </a:lnSpc>
              <a:spcBef>
                <a:spcPts val="0"/>
              </a:spcBef>
              <a:buFont typeface="Arial" pitchFamily="34" charset="0"/>
              <a:buNone/>
              <a:defRPr sz="2000" b="1" kern="1200">
                <a:solidFill>
                  <a:schemeClr val="accent4"/>
                </a:solidFill>
                <a:latin typeface="+mn-lt"/>
                <a:ea typeface="+mn-ea"/>
                <a:cs typeface="+mn-cs"/>
              </a:defRPr>
            </a:lvl1pPr>
            <a:lvl2pPr marL="142875" indent="0" algn="l" defTabSz="914400" rtl="0" eaLnBrk="1" latinLnBrk="0" hangingPunct="1">
              <a:lnSpc>
                <a:spcPct val="100000"/>
              </a:lnSpc>
              <a:spcBef>
                <a:spcPts val="300"/>
              </a:spcBef>
              <a:buFont typeface="Arial" pitchFamily="34" charset="0"/>
              <a:buNone/>
              <a:defRPr sz="1600" b="1" kern="1200">
                <a:solidFill>
                  <a:schemeClr val="tx2"/>
                </a:solidFill>
                <a:latin typeface="+mn-lt"/>
                <a:ea typeface="+mn-ea"/>
                <a:cs typeface="+mn-cs"/>
              </a:defRPr>
            </a:lvl2pPr>
            <a:lvl3pPr marL="144000" indent="108000" algn="l" defTabSz="914400" rtl="0" eaLnBrk="1" latinLnBrk="0" hangingPunct="1">
              <a:lnSpc>
                <a:spcPct val="100000"/>
              </a:lnSpc>
              <a:spcBef>
                <a:spcPts val="300"/>
              </a:spcBef>
              <a:buSzPct val="100000"/>
              <a:buFont typeface="Arial" pitchFamily="34" charset="0"/>
              <a:buChar char="•"/>
              <a:defRPr sz="1400" b="1" kern="1200">
                <a:solidFill>
                  <a:schemeClr val="tx2"/>
                </a:solidFill>
                <a:latin typeface="+mn-lt"/>
                <a:ea typeface="+mn-ea"/>
                <a:cs typeface="+mn-cs"/>
              </a:defRPr>
            </a:lvl3pPr>
            <a:lvl4pPr marL="360000" indent="0" algn="l" defTabSz="914400" rtl="0" eaLnBrk="1" latinLnBrk="0" hangingPunct="1">
              <a:lnSpc>
                <a:spcPct val="100000"/>
              </a:lnSpc>
              <a:spcBef>
                <a:spcPts val="300"/>
              </a:spcBef>
              <a:buSzPct val="100000"/>
              <a:buFont typeface="Arial" pitchFamily="34" charset="0"/>
              <a:buNone/>
              <a:defRPr sz="1400" kern="1200">
                <a:solidFill>
                  <a:schemeClr val="tx2"/>
                </a:solidFill>
                <a:latin typeface="+mn-lt"/>
                <a:ea typeface="+mn-ea"/>
                <a:cs typeface="+mn-cs"/>
              </a:defRPr>
            </a:lvl4pPr>
            <a:lvl5pPr marL="504000" indent="108000" algn="l" defTabSz="914400" rtl="0" eaLnBrk="1" latinLnBrk="0" hangingPunct="1">
              <a:lnSpc>
                <a:spcPct val="100000"/>
              </a:lnSpc>
              <a:spcBef>
                <a:spcPts val="300"/>
              </a:spcBef>
              <a:buSzPct val="100000"/>
              <a:buFont typeface="Arial" pitchFamily="34" charset="0"/>
              <a:buChar char="•"/>
              <a:defRPr sz="12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300"/>
              </a:spcBef>
            </a:pPr>
            <a:r>
              <a:rPr lang="en-GB" sz="1000" b="0" dirty="0">
                <a:solidFill>
                  <a:schemeClr val="tx2"/>
                </a:solidFill>
              </a:rPr>
              <a:t>Source: </a:t>
            </a:r>
            <a:r>
              <a:rPr lang="en-GB" sz="1000" b="0" dirty="0" err="1" smtClean="0">
                <a:solidFill>
                  <a:schemeClr val="tx2"/>
                </a:solidFill>
              </a:rPr>
              <a:t>Gavi</a:t>
            </a:r>
            <a:r>
              <a:rPr lang="en-GB" sz="1000" b="0" dirty="0" smtClean="0">
                <a:solidFill>
                  <a:schemeClr val="tx2"/>
                </a:solidFill>
              </a:rPr>
              <a:t>, the Vaccine Alliance.</a:t>
            </a:r>
            <a:endParaRPr lang="en-GB" sz="1000" b="0" dirty="0">
              <a:solidFill>
                <a:schemeClr val="tx2"/>
              </a:solidFill>
            </a:endParaRPr>
          </a:p>
          <a:p>
            <a:pPr>
              <a:spcBef>
                <a:spcPts val="300"/>
              </a:spcBef>
            </a:pPr>
            <a:r>
              <a:rPr lang="en-GB" sz="1000" b="0" dirty="0">
                <a:solidFill>
                  <a:schemeClr val="tx2"/>
                </a:solidFill>
              </a:rPr>
              <a:t>Note: </a:t>
            </a:r>
            <a:r>
              <a:rPr lang="en-GB" sz="1000" b="0" dirty="0" smtClean="0">
                <a:solidFill>
                  <a:schemeClr val="tx2"/>
                </a:solidFill>
              </a:rPr>
              <a:t>These </a:t>
            </a:r>
            <a:r>
              <a:rPr lang="en-GB" sz="1000" b="0" dirty="0">
                <a:solidFill>
                  <a:schemeClr val="tx2"/>
                </a:solidFill>
              </a:rPr>
              <a:t>commitments are from inception until </a:t>
            </a:r>
            <a:r>
              <a:rPr lang="en-GB" sz="1000" b="0" dirty="0" smtClean="0">
                <a:solidFill>
                  <a:schemeClr val="tx2"/>
                </a:solidFill>
              </a:rPr>
              <a:t>31 December 2015.</a:t>
            </a:r>
            <a:endParaRPr lang="en-GB" sz="1000" b="0" dirty="0">
              <a:solidFill>
                <a:schemeClr val="tx2"/>
              </a:solidFill>
            </a:endParaRPr>
          </a:p>
          <a:p>
            <a:pPr>
              <a:spcBef>
                <a:spcPts val="300"/>
              </a:spcBef>
            </a:pPr>
            <a:endParaRPr lang="en-GB" sz="1000" b="0" dirty="0">
              <a:solidFill>
                <a:schemeClr val="tx2"/>
              </a:solidFill>
            </a:endParaRPr>
          </a:p>
        </p:txBody>
      </p:sp>
    </p:spTree>
    <p:extLst>
      <p:ext uri="{BB962C8B-B14F-4D97-AF65-F5344CB8AC3E}">
        <p14:creationId xmlns:p14="http://schemas.microsoft.com/office/powerpoint/2010/main" val="3958186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828081" y="1803204"/>
            <a:ext cx="7617314" cy="3312564"/>
          </a:xfrm>
          <a:prstGeom prst="rect">
            <a:avLst/>
          </a:prstGeom>
        </p:spPr>
      </p:pic>
      <p:sp>
        <p:nvSpPr>
          <p:cNvPr id="2" name="Title 1"/>
          <p:cNvSpPr>
            <a:spLocks noGrp="1"/>
          </p:cNvSpPr>
          <p:nvPr>
            <p:ph type="title"/>
          </p:nvPr>
        </p:nvSpPr>
        <p:spPr/>
        <p:txBody>
          <a:bodyPr/>
          <a:lstStyle/>
          <a:p>
            <a:r>
              <a:rPr lang="en-US" dirty="0" smtClean="0">
                <a:solidFill>
                  <a:srgbClr val="005CB9"/>
                </a:solidFill>
              </a:rPr>
              <a:t>HIGH COUNTRY DEMAND</a:t>
            </a:r>
            <a:endParaRPr lang="en-US" dirty="0">
              <a:solidFill>
                <a:srgbClr val="005CB9"/>
              </a:solidFill>
            </a:endParaRPr>
          </a:p>
        </p:txBody>
      </p:sp>
      <p:sp>
        <p:nvSpPr>
          <p:cNvPr id="7" name="Content Placeholder 6"/>
          <p:cNvSpPr>
            <a:spLocks noGrp="1"/>
          </p:cNvSpPr>
          <p:nvPr>
            <p:ph idx="1"/>
          </p:nvPr>
        </p:nvSpPr>
        <p:spPr>
          <a:xfrm>
            <a:off x="935038" y="1304926"/>
            <a:ext cx="7345362" cy="706480"/>
          </a:xfrm>
        </p:spPr>
        <p:txBody>
          <a:bodyPr/>
          <a:lstStyle/>
          <a:p>
            <a:r>
              <a:rPr lang="en-GB" dirty="0" smtClean="0">
                <a:solidFill>
                  <a:srgbClr val="005CB9"/>
                </a:solidFill>
              </a:rPr>
              <a:t>Number of countries approved by programme</a:t>
            </a:r>
            <a:endParaRPr lang="en-GB" dirty="0">
              <a:solidFill>
                <a:srgbClr val="005CB9"/>
              </a:solidFill>
            </a:endParaRPr>
          </a:p>
        </p:txBody>
      </p:sp>
      <p:sp>
        <p:nvSpPr>
          <p:cNvPr id="4" name="Slide Number Placeholder 3"/>
          <p:cNvSpPr>
            <a:spLocks noGrp="1"/>
          </p:cNvSpPr>
          <p:nvPr>
            <p:ph type="sldNum" sz="quarter" idx="11"/>
          </p:nvPr>
        </p:nvSpPr>
        <p:spPr/>
        <p:txBody>
          <a:bodyPr/>
          <a:lstStyle/>
          <a:p>
            <a:pPr algn="l"/>
            <a:fld id="{733122C9-A0B9-462F-8757-0847AD287B63}" type="slidenum">
              <a:rPr lang="en-US" noProof="0" smtClean="0"/>
              <a:pPr algn="l"/>
              <a:t>8</a:t>
            </a:fld>
            <a:endParaRPr lang="en-US" noProof="0"/>
          </a:p>
        </p:txBody>
      </p:sp>
      <p:sp>
        <p:nvSpPr>
          <p:cNvPr id="5" name="Footer Placeholder 4"/>
          <p:cNvSpPr>
            <a:spLocks noGrp="1"/>
          </p:cNvSpPr>
          <p:nvPr>
            <p:ph type="ftr" sz="quarter" idx="12"/>
          </p:nvPr>
        </p:nvSpPr>
        <p:spPr/>
        <p:txBody>
          <a:bodyPr/>
          <a:lstStyle/>
          <a:p>
            <a:r>
              <a:rPr lang="en-US" dirty="0"/>
              <a:t>#</a:t>
            </a:r>
            <a:r>
              <a:rPr lang="en-US" dirty="0" err="1"/>
              <a:t>vaccineswork</a:t>
            </a:r>
            <a:endParaRPr lang="en-US" dirty="0"/>
          </a:p>
        </p:txBody>
      </p:sp>
      <p:sp>
        <p:nvSpPr>
          <p:cNvPr id="6" name="Content Placeholder 5"/>
          <p:cNvSpPr txBox="1">
            <a:spLocks/>
          </p:cNvSpPr>
          <p:nvPr/>
        </p:nvSpPr>
        <p:spPr bwMode="gray">
          <a:xfrm>
            <a:off x="973139" y="5312011"/>
            <a:ext cx="7635402" cy="935575"/>
          </a:xfrm>
          <a:prstGeom prst="rect">
            <a:avLst/>
          </a:prstGeom>
        </p:spPr>
        <p:txBody>
          <a:bodyPr vert="horz" lIns="0" tIns="0" rIns="0" bIns="0" rtlCol="0" anchor="t" anchorCtr="0">
            <a:noAutofit/>
          </a:bodyPr>
          <a:lstStyle>
            <a:lvl1pPr marL="0" indent="0" algn="l" defTabSz="914400" rtl="0" eaLnBrk="1" latinLnBrk="0" hangingPunct="1">
              <a:lnSpc>
                <a:spcPct val="110000"/>
              </a:lnSpc>
              <a:spcBef>
                <a:spcPts val="0"/>
              </a:spcBef>
              <a:buFont typeface="Arial" pitchFamily="34" charset="0"/>
              <a:buNone/>
              <a:defRPr sz="2000" b="1" kern="1200">
                <a:solidFill>
                  <a:schemeClr val="accent4"/>
                </a:solidFill>
                <a:latin typeface="+mn-lt"/>
                <a:ea typeface="+mn-ea"/>
                <a:cs typeface="+mn-cs"/>
              </a:defRPr>
            </a:lvl1pPr>
            <a:lvl2pPr marL="142875" indent="0" algn="l" defTabSz="914400" rtl="0" eaLnBrk="1" latinLnBrk="0" hangingPunct="1">
              <a:lnSpc>
                <a:spcPct val="100000"/>
              </a:lnSpc>
              <a:spcBef>
                <a:spcPts val="300"/>
              </a:spcBef>
              <a:buFont typeface="Arial" pitchFamily="34" charset="0"/>
              <a:buNone/>
              <a:defRPr sz="1600" b="1" kern="1200">
                <a:solidFill>
                  <a:schemeClr val="tx2"/>
                </a:solidFill>
                <a:latin typeface="+mn-lt"/>
                <a:ea typeface="+mn-ea"/>
                <a:cs typeface="+mn-cs"/>
              </a:defRPr>
            </a:lvl2pPr>
            <a:lvl3pPr marL="144000" indent="108000" algn="l" defTabSz="914400" rtl="0" eaLnBrk="1" latinLnBrk="0" hangingPunct="1">
              <a:lnSpc>
                <a:spcPct val="100000"/>
              </a:lnSpc>
              <a:spcBef>
                <a:spcPts val="300"/>
              </a:spcBef>
              <a:buSzPct val="100000"/>
              <a:buFont typeface="Arial" pitchFamily="34" charset="0"/>
              <a:buChar char="•"/>
              <a:defRPr sz="1400" b="1" kern="1200">
                <a:solidFill>
                  <a:schemeClr val="tx2"/>
                </a:solidFill>
                <a:latin typeface="+mn-lt"/>
                <a:ea typeface="+mn-ea"/>
                <a:cs typeface="+mn-cs"/>
              </a:defRPr>
            </a:lvl3pPr>
            <a:lvl4pPr marL="360000" indent="0" algn="l" defTabSz="914400" rtl="0" eaLnBrk="1" latinLnBrk="0" hangingPunct="1">
              <a:lnSpc>
                <a:spcPct val="100000"/>
              </a:lnSpc>
              <a:spcBef>
                <a:spcPts val="300"/>
              </a:spcBef>
              <a:buSzPct val="100000"/>
              <a:buFont typeface="Arial" pitchFamily="34" charset="0"/>
              <a:buNone/>
              <a:defRPr sz="1400" kern="1200">
                <a:solidFill>
                  <a:schemeClr val="tx2"/>
                </a:solidFill>
                <a:latin typeface="+mn-lt"/>
                <a:ea typeface="+mn-ea"/>
                <a:cs typeface="+mn-cs"/>
              </a:defRPr>
            </a:lvl4pPr>
            <a:lvl5pPr marL="504000" indent="108000" algn="l" defTabSz="914400" rtl="0" eaLnBrk="1" latinLnBrk="0" hangingPunct="1">
              <a:lnSpc>
                <a:spcPct val="100000"/>
              </a:lnSpc>
              <a:spcBef>
                <a:spcPts val="300"/>
              </a:spcBef>
              <a:buSzPct val="100000"/>
              <a:buFont typeface="Arial" pitchFamily="34" charset="0"/>
              <a:buChar char="•"/>
              <a:defRPr sz="12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400"/>
              </a:spcBef>
              <a:tabLst>
                <a:tab pos="177800" algn="l"/>
              </a:tabLst>
            </a:pPr>
            <a:r>
              <a:rPr lang="en-GB" sz="1000" b="0" dirty="0">
                <a:solidFill>
                  <a:schemeClr val="tx2"/>
                </a:solidFill>
                <a:cs typeface="Arial" pitchFamily="34" charset="0"/>
              </a:rPr>
              <a:t>*	Five countries have introduced </a:t>
            </a:r>
            <a:r>
              <a:rPr lang="en-GB" sz="1000" b="0" dirty="0" err="1">
                <a:solidFill>
                  <a:schemeClr val="tx2"/>
                </a:solidFill>
                <a:cs typeface="Arial" pitchFamily="34" charset="0"/>
              </a:rPr>
              <a:t>pentavalent</a:t>
            </a:r>
            <a:r>
              <a:rPr lang="en-GB" sz="1000" b="0" dirty="0">
                <a:solidFill>
                  <a:schemeClr val="tx2"/>
                </a:solidFill>
                <a:cs typeface="Arial" pitchFamily="34" charset="0"/>
              </a:rPr>
              <a:t> vaccine independently of </a:t>
            </a:r>
            <a:r>
              <a:rPr lang="en-GB" sz="1000" b="0" dirty="0" err="1">
                <a:solidFill>
                  <a:schemeClr val="tx2"/>
                </a:solidFill>
                <a:cs typeface="Arial" pitchFamily="34" charset="0"/>
              </a:rPr>
              <a:t>Gavi</a:t>
            </a:r>
            <a:r>
              <a:rPr lang="en-GB" sz="1000" b="0" dirty="0">
                <a:solidFill>
                  <a:schemeClr val="tx2"/>
                </a:solidFill>
                <a:cs typeface="Arial" pitchFamily="34" charset="0"/>
              </a:rPr>
              <a:t> financing.</a:t>
            </a:r>
          </a:p>
          <a:p>
            <a:pPr>
              <a:spcBef>
                <a:spcPts val="400"/>
              </a:spcBef>
              <a:tabLst>
                <a:tab pos="177800" algn="l"/>
              </a:tabLst>
            </a:pPr>
            <a:r>
              <a:rPr lang="en-GB" sz="1000" b="0" dirty="0">
                <a:solidFill>
                  <a:schemeClr val="tx2"/>
                </a:solidFill>
                <a:cs typeface="Arial" pitchFamily="34" charset="0"/>
              </a:rPr>
              <a:t>**	Gavi </a:t>
            </a:r>
            <a:r>
              <a:rPr lang="en-GB" sz="1000" b="0" dirty="0" smtClean="0">
                <a:solidFill>
                  <a:schemeClr val="tx2"/>
                </a:solidFill>
                <a:cs typeface="Arial" pitchFamily="34" charset="0"/>
              </a:rPr>
              <a:t>has supported </a:t>
            </a:r>
            <a:r>
              <a:rPr lang="en-GB" sz="1000" b="0" dirty="0">
                <a:solidFill>
                  <a:schemeClr val="tx2"/>
                </a:solidFill>
                <a:cs typeface="Arial" pitchFamily="34" charset="0"/>
              </a:rPr>
              <a:t>introductions of rubella vaccine into the routine systems in Lao People’s Democratic Republic and Nepal through </a:t>
            </a:r>
            <a:br>
              <a:rPr lang="en-GB" sz="1000" b="0" dirty="0">
                <a:solidFill>
                  <a:schemeClr val="tx2"/>
                </a:solidFill>
                <a:cs typeface="Arial" pitchFamily="34" charset="0"/>
              </a:rPr>
            </a:br>
            <a:r>
              <a:rPr lang="en-GB" sz="1000" b="0" dirty="0">
                <a:solidFill>
                  <a:schemeClr val="tx2"/>
                </a:solidFill>
                <a:cs typeface="Arial" pitchFamily="34" charset="0"/>
              </a:rPr>
              <a:t>	vaccine introduction grants.</a:t>
            </a:r>
          </a:p>
          <a:p>
            <a:pPr>
              <a:spcBef>
                <a:spcPts val="400"/>
              </a:spcBef>
              <a:tabLst>
                <a:tab pos="177800" algn="l"/>
              </a:tabLst>
            </a:pPr>
            <a:r>
              <a:rPr lang="en-GB" sz="1000" b="0" dirty="0">
                <a:solidFill>
                  <a:schemeClr val="tx2"/>
                </a:solidFill>
                <a:cs typeface="Arial" pitchFamily="34" charset="0"/>
              </a:rPr>
              <a:t>Source: Gavi </a:t>
            </a:r>
            <a:r>
              <a:rPr lang="en-GB" sz="1000" b="0" dirty="0" smtClean="0">
                <a:solidFill>
                  <a:schemeClr val="tx2"/>
                </a:solidFill>
                <a:cs typeface="Arial" pitchFamily="34" charset="0"/>
              </a:rPr>
              <a:t>data </a:t>
            </a:r>
            <a:r>
              <a:rPr lang="en-GB" sz="1000" b="0" dirty="0">
                <a:solidFill>
                  <a:schemeClr val="tx2"/>
                </a:solidFill>
                <a:cs typeface="Arial" pitchFamily="34" charset="0"/>
              </a:rPr>
              <a:t>as of 31 </a:t>
            </a:r>
            <a:r>
              <a:rPr lang="en-GB" sz="1000" b="0" dirty="0" smtClean="0">
                <a:solidFill>
                  <a:schemeClr val="tx2"/>
                </a:solidFill>
                <a:cs typeface="Arial" pitchFamily="34" charset="0"/>
              </a:rPr>
              <a:t>December 2015</a:t>
            </a:r>
            <a:r>
              <a:rPr lang="en-GB" sz="1000" b="0" dirty="0">
                <a:solidFill>
                  <a:schemeClr val="tx2"/>
                </a:solidFill>
                <a:cs typeface="Arial" pitchFamily="34" charset="0"/>
              </a:rPr>
              <a:t>.</a:t>
            </a:r>
          </a:p>
        </p:txBody>
      </p:sp>
    </p:spTree>
    <p:extLst>
      <p:ext uri="{BB962C8B-B14F-4D97-AF65-F5344CB8AC3E}">
        <p14:creationId xmlns:p14="http://schemas.microsoft.com/office/powerpoint/2010/main" val="110929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005CB9"/>
                </a:solidFill>
              </a:rPr>
              <a:t>GAVI’S VACCINATION PROGRAMMES: </a:t>
            </a:r>
            <a:br>
              <a:rPr lang="en-US" dirty="0" smtClean="0">
                <a:solidFill>
                  <a:srgbClr val="005CB9"/>
                </a:solidFill>
              </a:rPr>
            </a:br>
            <a:r>
              <a:rPr lang="en-US" dirty="0" smtClean="0">
                <a:solidFill>
                  <a:srgbClr val="005CB9"/>
                </a:solidFill>
              </a:rPr>
              <a:t>AN OVERVIEW</a:t>
            </a:r>
            <a:endParaRPr lang="en-US" dirty="0">
              <a:solidFill>
                <a:srgbClr val="005CB9"/>
              </a:solidFill>
            </a:endParaRPr>
          </a:p>
        </p:txBody>
      </p:sp>
      <p:sp>
        <p:nvSpPr>
          <p:cNvPr id="5" name="Slide Number Placeholder 4"/>
          <p:cNvSpPr>
            <a:spLocks noGrp="1"/>
          </p:cNvSpPr>
          <p:nvPr>
            <p:ph type="sldNum" sz="quarter" idx="15"/>
          </p:nvPr>
        </p:nvSpPr>
        <p:spPr/>
        <p:txBody>
          <a:bodyPr/>
          <a:lstStyle/>
          <a:p>
            <a:pPr algn="l"/>
            <a:fld id="{733122C9-A0B9-462F-8757-0847AD287B63}" type="slidenum">
              <a:rPr lang="en-US" noProof="0" smtClean="0"/>
              <a:pPr algn="l"/>
              <a:t>9</a:t>
            </a:fld>
            <a:endParaRPr lang="en-US" noProof="0"/>
          </a:p>
        </p:txBody>
      </p:sp>
      <p:sp>
        <p:nvSpPr>
          <p:cNvPr id="6" name="Footer Placeholder 5"/>
          <p:cNvSpPr>
            <a:spLocks noGrp="1"/>
          </p:cNvSpPr>
          <p:nvPr>
            <p:ph type="ftr" sz="quarter" idx="16"/>
          </p:nvPr>
        </p:nvSpPr>
        <p:spPr/>
        <p:txBody>
          <a:bodyPr/>
          <a:lstStyle/>
          <a:p>
            <a:r>
              <a:rPr lang="en-US" dirty="0"/>
              <a:t>#</a:t>
            </a:r>
            <a:r>
              <a:rPr lang="en-US" dirty="0" err="1"/>
              <a:t>vaccineswork</a:t>
            </a:r>
            <a:endParaRPr lang="en-US" dirty="0"/>
          </a:p>
        </p:txBody>
      </p:sp>
      <p:sp>
        <p:nvSpPr>
          <p:cNvPr id="31" name="Content Placeholder 5"/>
          <p:cNvSpPr>
            <a:spLocks noGrp="1"/>
          </p:cNvSpPr>
          <p:nvPr>
            <p:ph idx="13"/>
          </p:nvPr>
        </p:nvSpPr>
        <p:spPr>
          <a:xfrm>
            <a:off x="935038" y="5946647"/>
            <a:ext cx="7207251" cy="245462"/>
          </a:xfrm>
        </p:spPr>
        <p:txBody>
          <a:bodyPr/>
          <a:lstStyle/>
          <a:p>
            <a:r>
              <a:rPr lang="en-GB" sz="1000" b="0" dirty="0">
                <a:solidFill>
                  <a:schemeClr val="tx2"/>
                </a:solidFill>
              </a:rPr>
              <a:t>Refers to the first </a:t>
            </a:r>
            <a:r>
              <a:rPr lang="en-GB" sz="1000" b="0" dirty="0" err="1" smtClean="0">
                <a:solidFill>
                  <a:schemeClr val="tx2"/>
                </a:solidFill>
              </a:rPr>
              <a:t>Gavi</a:t>
            </a:r>
            <a:r>
              <a:rPr lang="en-GB" sz="1000" b="0" dirty="0" smtClean="0">
                <a:solidFill>
                  <a:schemeClr val="tx2"/>
                </a:solidFill>
              </a:rPr>
              <a:t>-supported </a:t>
            </a:r>
            <a:r>
              <a:rPr lang="en-GB" sz="1000" b="0" dirty="0">
                <a:solidFill>
                  <a:schemeClr val="tx2"/>
                </a:solidFill>
              </a:rPr>
              <a:t>introduction of each </a:t>
            </a:r>
            <a:r>
              <a:rPr lang="en-GB" sz="1000" b="0" dirty="0" smtClean="0">
                <a:solidFill>
                  <a:schemeClr val="tx2"/>
                </a:solidFill>
              </a:rPr>
              <a:t>vaccine.</a:t>
            </a:r>
            <a:endParaRPr lang="en-GB" sz="1000" b="0" dirty="0">
              <a:solidFill>
                <a:schemeClr val="tx2"/>
              </a:solidFill>
            </a:endParaRPr>
          </a:p>
        </p:txBody>
      </p:sp>
      <p:pic>
        <p:nvPicPr>
          <p:cNvPr id="10" name="Image 9" descr="Gavi_Vaccination programmes_Timeline4.png"/>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561730" y="1336743"/>
            <a:ext cx="8065008" cy="4428744"/>
          </a:xfrm>
          <a:prstGeom prst="rect">
            <a:avLst/>
          </a:prstGeom>
        </p:spPr>
      </p:pic>
      <p:pic>
        <p:nvPicPr>
          <p:cNvPr id="12" name="Image 11" descr="Gavi_Vaccination programmes_Timeline5.png"/>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561730" y="1336743"/>
            <a:ext cx="8065008" cy="4428744"/>
          </a:xfrm>
          <a:prstGeom prst="rect">
            <a:avLst/>
          </a:prstGeom>
        </p:spPr>
      </p:pic>
      <p:pic>
        <p:nvPicPr>
          <p:cNvPr id="13" name="Image 12" descr="Gavi_Vaccination programmes_Timeline6.png"/>
          <p:cNvPicPr>
            <a:picLocks noChangeAspect="1"/>
          </p:cNvPicPr>
          <p:nvPr/>
        </p:nvPicPr>
        <p:blipFill>
          <a:blip r:embed="rId5" cstate="screen">
            <a:extLst>
              <a:ext uri="{28A0092B-C50C-407E-A947-70E740481C1C}">
                <a14:useLocalDpi xmlns:a14="http://schemas.microsoft.com/office/drawing/2010/main" val="0"/>
              </a:ext>
            </a:extLst>
          </a:blip>
          <a:stretch>
            <a:fillRect/>
          </a:stretch>
        </p:blipFill>
        <p:spPr>
          <a:xfrm>
            <a:off x="561730" y="1336743"/>
            <a:ext cx="8065008" cy="4428744"/>
          </a:xfrm>
          <a:prstGeom prst="rect">
            <a:avLst/>
          </a:prstGeom>
        </p:spPr>
      </p:pic>
      <p:pic>
        <p:nvPicPr>
          <p:cNvPr id="14" name="Image 13" descr="Gavi_Vaccination programmes_Timeline7.png"/>
          <p:cNvPicPr>
            <a:picLocks noChangeAspect="1"/>
          </p:cNvPicPr>
          <p:nvPr/>
        </p:nvPicPr>
        <p:blipFill>
          <a:blip r:embed="rId6" cstate="screen">
            <a:extLst>
              <a:ext uri="{28A0092B-C50C-407E-A947-70E740481C1C}">
                <a14:useLocalDpi xmlns:a14="http://schemas.microsoft.com/office/drawing/2010/main" val="0"/>
              </a:ext>
            </a:extLst>
          </a:blip>
          <a:stretch>
            <a:fillRect/>
          </a:stretch>
        </p:blipFill>
        <p:spPr>
          <a:xfrm>
            <a:off x="561730" y="1336743"/>
            <a:ext cx="8065008" cy="4428744"/>
          </a:xfrm>
          <a:prstGeom prst="rect">
            <a:avLst/>
          </a:prstGeom>
        </p:spPr>
      </p:pic>
      <p:pic>
        <p:nvPicPr>
          <p:cNvPr id="15" name="Image 14" descr="Gavi_Vaccination programmes_Timeline8.png"/>
          <p:cNvPicPr>
            <a:picLocks noChangeAspect="1"/>
          </p:cNvPicPr>
          <p:nvPr/>
        </p:nvPicPr>
        <p:blipFill>
          <a:blip r:embed="rId7" cstate="screen">
            <a:extLst>
              <a:ext uri="{28A0092B-C50C-407E-A947-70E740481C1C}">
                <a14:useLocalDpi xmlns:a14="http://schemas.microsoft.com/office/drawing/2010/main" val="0"/>
              </a:ext>
            </a:extLst>
          </a:blip>
          <a:stretch>
            <a:fillRect/>
          </a:stretch>
        </p:blipFill>
        <p:spPr>
          <a:xfrm>
            <a:off x="561730" y="1336743"/>
            <a:ext cx="8065008" cy="4428744"/>
          </a:xfrm>
          <a:prstGeom prst="rect">
            <a:avLst/>
          </a:prstGeom>
        </p:spPr>
      </p:pic>
      <p:pic>
        <p:nvPicPr>
          <p:cNvPr id="16" name="Image 15" descr="Gavi_Vaccination programmes_Timeline9.png"/>
          <p:cNvPicPr>
            <a:picLocks noChangeAspect="1"/>
          </p:cNvPicPr>
          <p:nvPr/>
        </p:nvPicPr>
        <p:blipFill>
          <a:blip r:embed="rId8" cstate="screen">
            <a:extLst>
              <a:ext uri="{28A0092B-C50C-407E-A947-70E740481C1C}">
                <a14:useLocalDpi xmlns:a14="http://schemas.microsoft.com/office/drawing/2010/main" val="0"/>
              </a:ext>
            </a:extLst>
          </a:blip>
          <a:stretch>
            <a:fillRect/>
          </a:stretch>
        </p:blipFill>
        <p:spPr>
          <a:xfrm>
            <a:off x="561730" y="1336743"/>
            <a:ext cx="8065008" cy="4428744"/>
          </a:xfrm>
          <a:prstGeom prst="rect">
            <a:avLst/>
          </a:prstGeom>
        </p:spPr>
      </p:pic>
      <p:pic>
        <p:nvPicPr>
          <p:cNvPr id="23" name="Image 22" descr="Gavi_Vaccination programmes_Timeline10.png"/>
          <p:cNvPicPr>
            <a:picLocks noChangeAspect="1"/>
          </p:cNvPicPr>
          <p:nvPr/>
        </p:nvPicPr>
        <p:blipFill>
          <a:blip r:embed="rId9" cstate="screen">
            <a:extLst>
              <a:ext uri="{28A0092B-C50C-407E-A947-70E740481C1C}">
                <a14:useLocalDpi xmlns:a14="http://schemas.microsoft.com/office/drawing/2010/main" val="0"/>
              </a:ext>
            </a:extLst>
          </a:blip>
          <a:stretch>
            <a:fillRect/>
          </a:stretch>
        </p:blipFill>
        <p:spPr>
          <a:xfrm>
            <a:off x="561730" y="1336743"/>
            <a:ext cx="8065008" cy="4428744"/>
          </a:xfrm>
          <a:prstGeom prst="rect">
            <a:avLst/>
          </a:prstGeom>
        </p:spPr>
      </p:pic>
      <p:pic>
        <p:nvPicPr>
          <p:cNvPr id="25" name="Image 24" descr="Gavi_Vaccination programmes_Timeline11.png"/>
          <p:cNvPicPr>
            <a:picLocks noChangeAspect="1"/>
          </p:cNvPicPr>
          <p:nvPr/>
        </p:nvPicPr>
        <p:blipFill>
          <a:blip r:embed="rId10" cstate="screen">
            <a:extLst>
              <a:ext uri="{28A0092B-C50C-407E-A947-70E740481C1C}">
                <a14:useLocalDpi xmlns:a14="http://schemas.microsoft.com/office/drawing/2010/main" val="0"/>
              </a:ext>
            </a:extLst>
          </a:blip>
          <a:stretch>
            <a:fillRect/>
          </a:stretch>
        </p:blipFill>
        <p:spPr>
          <a:xfrm>
            <a:off x="561730" y="1336743"/>
            <a:ext cx="8065008" cy="4428744"/>
          </a:xfrm>
          <a:prstGeom prst="rect">
            <a:avLst/>
          </a:prstGeom>
        </p:spPr>
      </p:pic>
      <p:pic>
        <p:nvPicPr>
          <p:cNvPr id="26" name="Image 25" descr="Gavi_Vaccination programmes_Timeline12.png"/>
          <p:cNvPicPr>
            <a:picLocks noChangeAspect="1"/>
          </p:cNvPicPr>
          <p:nvPr/>
        </p:nvPicPr>
        <p:blipFill>
          <a:blip r:embed="rId11" cstate="screen">
            <a:extLst>
              <a:ext uri="{28A0092B-C50C-407E-A947-70E740481C1C}">
                <a14:useLocalDpi xmlns:a14="http://schemas.microsoft.com/office/drawing/2010/main" val="0"/>
              </a:ext>
            </a:extLst>
          </a:blip>
          <a:stretch>
            <a:fillRect/>
          </a:stretch>
        </p:blipFill>
        <p:spPr>
          <a:xfrm>
            <a:off x="561730" y="1336743"/>
            <a:ext cx="8065008" cy="4428744"/>
          </a:xfrm>
          <a:prstGeom prst="rect">
            <a:avLst/>
          </a:prstGeom>
        </p:spPr>
      </p:pic>
      <p:pic>
        <p:nvPicPr>
          <p:cNvPr id="27" name="Image 26" descr="Gavi_Vaccination programmes_Timeline13.png"/>
          <p:cNvPicPr>
            <a:picLocks noChangeAspect="1"/>
          </p:cNvPicPr>
          <p:nvPr/>
        </p:nvPicPr>
        <p:blipFill>
          <a:blip r:embed="rId12" cstate="screen">
            <a:extLst>
              <a:ext uri="{28A0092B-C50C-407E-A947-70E740481C1C}">
                <a14:useLocalDpi xmlns:a14="http://schemas.microsoft.com/office/drawing/2010/main" val="0"/>
              </a:ext>
            </a:extLst>
          </a:blip>
          <a:stretch>
            <a:fillRect/>
          </a:stretch>
        </p:blipFill>
        <p:spPr>
          <a:xfrm>
            <a:off x="561730" y="1336743"/>
            <a:ext cx="8065008" cy="4428744"/>
          </a:xfrm>
          <a:prstGeom prst="rect">
            <a:avLst/>
          </a:prstGeom>
        </p:spPr>
      </p:pic>
      <p:pic>
        <p:nvPicPr>
          <p:cNvPr id="9" name="Image 8" descr="Gavi_Vaccination programmes_Timeline3.png"/>
          <p:cNvPicPr>
            <a:picLocks noChangeAspect="1"/>
          </p:cNvPicPr>
          <p:nvPr/>
        </p:nvPicPr>
        <p:blipFill>
          <a:blip r:embed="rId13" cstate="screen">
            <a:extLst>
              <a:ext uri="{28A0092B-C50C-407E-A947-70E740481C1C}">
                <a14:useLocalDpi xmlns:a14="http://schemas.microsoft.com/office/drawing/2010/main" val="0"/>
              </a:ext>
            </a:extLst>
          </a:blip>
          <a:stretch>
            <a:fillRect/>
          </a:stretch>
        </p:blipFill>
        <p:spPr>
          <a:xfrm>
            <a:off x="561730" y="1336743"/>
            <a:ext cx="8065008" cy="4428744"/>
          </a:xfrm>
          <a:prstGeom prst="rect">
            <a:avLst/>
          </a:prstGeom>
        </p:spPr>
      </p:pic>
      <p:pic>
        <p:nvPicPr>
          <p:cNvPr id="7" name="Image 6" descr="Gavi_Vaccination programmes_Timeline2.png"/>
          <p:cNvPicPr>
            <a:picLocks noChangeAspect="1"/>
          </p:cNvPicPr>
          <p:nvPr/>
        </p:nvPicPr>
        <p:blipFill>
          <a:blip r:embed="rId14" cstate="screen">
            <a:extLst>
              <a:ext uri="{28A0092B-C50C-407E-A947-70E740481C1C}">
                <a14:useLocalDpi xmlns:a14="http://schemas.microsoft.com/office/drawing/2010/main" val="0"/>
              </a:ext>
            </a:extLst>
          </a:blip>
          <a:stretch>
            <a:fillRect/>
          </a:stretch>
        </p:blipFill>
        <p:spPr>
          <a:xfrm>
            <a:off x="561730" y="1336743"/>
            <a:ext cx="8065008" cy="4428744"/>
          </a:xfrm>
          <a:prstGeom prst="rect">
            <a:avLst/>
          </a:prstGeom>
        </p:spPr>
      </p:pic>
    </p:spTree>
    <p:extLst>
      <p:ext uri="{BB962C8B-B14F-4D97-AF65-F5344CB8AC3E}">
        <p14:creationId xmlns:p14="http://schemas.microsoft.com/office/powerpoint/2010/main" val="27448708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2000"/>
                                        <p:tgtEl>
                                          <p:spTgt spid="7"/>
                                        </p:tgtEl>
                                      </p:cBhvr>
                                    </p:animEffect>
                                  </p:childTnLst>
                                </p:cTn>
                              </p:par>
                            </p:childTnLst>
                          </p:cTn>
                        </p:par>
                        <p:par>
                          <p:cTn id="8" fill="hold">
                            <p:stCondLst>
                              <p:cond delay="2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2500"/>
                            </p:stCondLst>
                            <p:childTnLst>
                              <p:par>
                                <p:cTn id="13" presetID="10" presetClass="entr" presetSubtype="0"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childTnLst>
                          </p:cTn>
                        </p:par>
                        <p:par>
                          <p:cTn id="20" fill="hold">
                            <p:stCondLst>
                              <p:cond delay="3500"/>
                            </p:stCondLst>
                            <p:childTnLst>
                              <p:par>
                                <p:cTn id="21" presetID="10" presetClass="entr" presetSubtype="0" fill="hold"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4000"/>
                            </p:stCondLst>
                            <p:childTnLst>
                              <p:par>
                                <p:cTn id="25" presetID="10" presetClass="entr" presetSubtype="0" fill="hold" nodeType="after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childTnLst>
                          </p:cTn>
                        </p:par>
                        <p:par>
                          <p:cTn id="28" fill="hold">
                            <p:stCondLst>
                              <p:cond delay="4500"/>
                            </p:stCondLst>
                            <p:childTnLst>
                              <p:par>
                                <p:cTn id="29" presetID="10"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fade">
                                      <p:cBhvr>
                                        <p:cTn id="31" dur="500"/>
                                        <p:tgtEl>
                                          <p:spTgt spid="15"/>
                                        </p:tgtEl>
                                      </p:cBhvr>
                                    </p:animEffect>
                                  </p:childTnLst>
                                </p:cTn>
                              </p:par>
                            </p:childTnLst>
                          </p:cTn>
                        </p:par>
                        <p:par>
                          <p:cTn id="32" fill="hold">
                            <p:stCondLst>
                              <p:cond delay="5000"/>
                            </p:stCondLst>
                            <p:childTnLst>
                              <p:par>
                                <p:cTn id="33" presetID="10" presetClass="entr" presetSubtype="0" fill="hold" nodeType="after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500"/>
                                        <p:tgtEl>
                                          <p:spTgt spid="16"/>
                                        </p:tgtEl>
                                      </p:cBhvr>
                                    </p:animEffect>
                                  </p:childTnLst>
                                </p:cTn>
                              </p:par>
                            </p:childTnLst>
                          </p:cTn>
                        </p:par>
                        <p:par>
                          <p:cTn id="36" fill="hold">
                            <p:stCondLst>
                              <p:cond delay="5500"/>
                            </p:stCondLst>
                            <p:childTnLst>
                              <p:par>
                                <p:cTn id="37" presetID="10" presetClass="entr" presetSubtype="0" fill="hold" nodeType="after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fade">
                                      <p:cBhvr>
                                        <p:cTn id="39" dur="500"/>
                                        <p:tgtEl>
                                          <p:spTgt spid="23"/>
                                        </p:tgtEl>
                                      </p:cBhvr>
                                    </p:animEffect>
                                  </p:childTnLst>
                                </p:cTn>
                              </p:par>
                            </p:childTnLst>
                          </p:cTn>
                        </p:par>
                        <p:par>
                          <p:cTn id="40" fill="hold">
                            <p:stCondLst>
                              <p:cond delay="6000"/>
                            </p:stCondLst>
                            <p:childTnLst>
                              <p:par>
                                <p:cTn id="41" presetID="10" presetClass="entr" presetSubtype="0" fill="hold"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par>
                          <p:cTn id="44" fill="hold">
                            <p:stCondLst>
                              <p:cond delay="6500"/>
                            </p:stCondLst>
                            <p:childTnLst>
                              <p:par>
                                <p:cTn id="45" presetID="10" presetClass="entr" presetSubtype="0" fill="hold"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7000"/>
                            </p:stCondLst>
                            <p:childTnLst>
                              <p:par>
                                <p:cTn id="49" presetID="10" presetClass="entr" presetSubtype="0" fill="hold"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fade">
                                      <p:cBhvr>
                                        <p:cTn id="51"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master">
  <a:themeElements>
    <a:clrScheme name="master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master">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1042988" rtl="1" eaLnBrk="1" fontAlgn="base" latinLnBrk="0" hangingPunct="1">
          <a:lnSpc>
            <a:spcPct val="100000"/>
          </a:lnSpc>
          <a:spcBef>
            <a:spcPct val="0"/>
          </a:spcBef>
          <a:spcAft>
            <a:spcPct val="0"/>
          </a:spcAft>
          <a:buClrTx/>
          <a:buSzTx/>
          <a:buFontTx/>
          <a:buNone/>
          <a:tabLst/>
          <a:defRPr kumimoji="0" lang="en-US" sz="3900" b="1" i="0" u="none" strike="noStrike" cap="none" normalizeH="0" baseline="0" smtClean="0">
            <a:ln>
              <a:noFill/>
            </a:ln>
            <a:solidFill>
              <a:srgbClr val="000066"/>
            </a:solidFill>
            <a:effectLst/>
            <a:latin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1042988" rtl="1" eaLnBrk="1" fontAlgn="base" latinLnBrk="0" hangingPunct="1">
          <a:lnSpc>
            <a:spcPct val="100000"/>
          </a:lnSpc>
          <a:spcBef>
            <a:spcPct val="0"/>
          </a:spcBef>
          <a:spcAft>
            <a:spcPct val="0"/>
          </a:spcAft>
          <a:buClrTx/>
          <a:buSzTx/>
          <a:buFontTx/>
          <a:buNone/>
          <a:tabLst/>
          <a:defRPr kumimoji="0" lang="en-US" sz="3900" b="1" i="0" u="none" strike="noStrike" cap="none" normalizeH="0" baseline="0" smtClean="0">
            <a:ln>
              <a:noFill/>
            </a:ln>
            <a:solidFill>
              <a:srgbClr val="000066"/>
            </a:solidFill>
            <a:effectLst/>
            <a:latin typeface="Arial" charset="0"/>
            <a:cs typeface="Arial" charset="0"/>
          </a:defRPr>
        </a:defPPr>
      </a:lstStyle>
    </a:lnDef>
  </a:objectDefaults>
  <a:extraClrSchemeLst>
    <a:extraClrScheme>
      <a:clrScheme name="master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master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aster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aster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aster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master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master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master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master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master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master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master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FULL_Gavi_PPT_TEMPLATE 2">
  <a:themeElements>
    <a:clrScheme name="Gavi">
      <a:dk1>
        <a:srgbClr val="343434"/>
      </a:dk1>
      <a:lt1>
        <a:sysClr val="window" lastClr="FFFFFF"/>
      </a:lt1>
      <a:dk2>
        <a:srgbClr val="F59BBB"/>
      </a:dk2>
      <a:lt2>
        <a:srgbClr val="878787"/>
      </a:lt2>
      <a:accent1>
        <a:srgbClr val="005CB9"/>
      </a:accent1>
      <a:accent2>
        <a:srgbClr val="00A1DF"/>
      </a:accent2>
      <a:accent3>
        <a:srgbClr val="95D600"/>
      </a:accent3>
      <a:accent4>
        <a:srgbClr val="A51890"/>
      </a:accent4>
      <a:accent5>
        <a:srgbClr val="CE0F69"/>
      </a:accent5>
      <a:accent6>
        <a:srgbClr val="005A70"/>
      </a:accent6>
      <a:hlink>
        <a:srgbClr val="343434"/>
      </a:hlink>
      <a:folHlink>
        <a:srgbClr val="343434"/>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3_FULL_Gavi_PPT_TEMPLATE 2">
  <a:themeElements>
    <a:clrScheme name="Gavi">
      <a:dk1>
        <a:srgbClr val="343434"/>
      </a:dk1>
      <a:lt1>
        <a:sysClr val="window" lastClr="FFFFFF"/>
      </a:lt1>
      <a:dk2>
        <a:srgbClr val="F59BBB"/>
      </a:dk2>
      <a:lt2>
        <a:srgbClr val="878787"/>
      </a:lt2>
      <a:accent1>
        <a:srgbClr val="005CB9"/>
      </a:accent1>
      <a:accent2>
        <a:srgbClr val="00A1DF"/>
      </a:accent2>
      <a:accent3>
        <a:srgbClr val="95D600"/>
      </a:accent3>
      <a:accent4>
        <a:srgbClr val="A51890"/>
      </a:accent4>
      <a:accent5>
        <a:srgbClr val="CE0F69"/>
      </a:accent5>
      <a:accent6>
        <a:srgbClr val="005A70"/>
      </a:accent6>
      <a:hlink>
        <a:srgbClr val="343434"/>
      </a:hlink>
      <a:folHlink>
        <a:srgbClr val="343434"/>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4_FULL_Gavi_PPT_TEMPLATE 2">
  <a:themeElements>
    <a:clrScheme name="Gavi">
      <a:dk1>
        <a:srgbClr val="343434"/>
      </a:dk1>
      <a:lt1>
        <a:sysClr val="window" lastClr="FFFFFF"/>
      </a:lt1>
      <a:dk2>
        <a:srgbClr val="F59BBB"/>
      </a:dk2>
      <a:lt2>
        <a:srgbClr val="878787"/>
      </a:lt2>
      <a:accent1>
        <a:srgbClr val="005CB9"/>
      </a:accent1>
      <a:accent2>
        <a:srgbClr val="00A1DF"/>
      </a:accent2>
      <a:accent3>
        <a:srgbClr val="95D600"/>
      </a:accent3>
      <a:accent4>
        <a:srgbClr val="A51890"/>
      </a:accent4>
      <a:accent5>
        <a:srgbClr val="CE0F69"/>
      </a:accent5>
      <a:accent6>
        <a:srgbClr val="005A70"/>
      </a:accent6>
      <a:hlink>
        <a:srgbClr val="343434"/>
      </a:hlink>
      <a:folHlink>
        <a:srgbClr val="343434"/>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5_FULL_Gavi_PPT_TEMPLATE 2">
  <a:themeElements>
    <a:clrScheme name="Gavi">
      <a:dk1>
        <a:srgbClr val="343434"/>
      </a:dk1>
      <a:lt1>
        <a:sysClr val="window" lastClr="FFFFFF"/>
      </a:lt1>
      <a:dk2>
        <a:srgbClr val="F59BBB"/>
      </a:dk2>
      <a:lt2>
        <a:srgbClr val="878787"/>
      </a:lt2>
      <a:accent1>
        <a:srgbClr val="005CB9"/>
      </a:accent1>
      <a:accent2>
        <a:srgbClr val="00A1DF"/>
      </a:accent2>
      <a:accent3>
        <a:srgbClr val="95D600"/>
      </a:accent3>
      <a:accent4>
        <a:srgbClr val="A51890"/>
      </a:accent4>
      <a:accent5>
        <a:srgbClr val="CE0F69"/>
      </a:accent5>
      <a:accent6>
        <a:srgbClr val="005A70"/>
      </a:accent6>
      <a:hlink>
        <a:srgbClr val="343434"/>
      </a:hlink>
      <a:folHlink>
        <a:srgbClr val="343434"/>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6_FULL_Gavi_PPT_TEMPLATE 2">
  <a:themeElements>
    <a:clrScheme name="Gavi">
      <a:dk1>
        <a:srgbClr val="343434"/>
      </a:dk1>
      <a:lt1>
        <a:sysClr val="window" lastClr="FFFFFF"/>
      </a:lt1>
      <a:dk2>
        <a:srgbClr val="F59BBB"/>
      </a:dk2>
      <a:lt2>
        <a:srgbClr val="878787"/>
      </a:lt2>
      <a:accent1>
        <a:srgbClr val="005CB9"/>
      </a:accent1>
      <a:accent2>
        <a:srgbClr val="00A1DF"/>
      </a:accent2>
      <a:accent3>
        <a:srgbClr val="95D600"/>
      </a:accent3>
      <a:accent4>
        <a:srgbClr val="A51890"/>
      </a:accent4>
      <a:accent5>
        <a:srgbClr val="CE0F69"/>
      </a:accent5>
      <a:accent6>
        <a:srgbClr val="005A70"/>
      </a:accent6>
      <a:hlink>
        <a:srgbClr val="343434"/>
      </a:hlink>
      <a:folHlink>
        <a:srgbClr val="343434"/>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7_FULL_Gavi_PPT_TEMPLATE 2">
  <a:themeElements>
    <a:clrScheme name="Gavi">
      <a:dk1>
        <a:srgbClr val="343434"/>
      </a:dk1>
      <a:lt1>
        <a:sysClr val="window" lastClr="FFFFFF"/>
      </a:lt1>
      <a:dk2>
        <a:srgbClr val="F59BBB"/>
      </a:dk2>
      <a:lt2>
        <a:srgbClr val="878787"/>
      </a:lt2>
      <a:accent1>
        <a:srgbClr val="005CB9"/>
      </a:accent1>
      <a:accent2>
        <a:srgbClr val="00A1DF"/>
      </a:accent2>
      <a:accent3>
        <a:srgbClr val="95D600"/>
      </a:accent3>
      <a:accent4>
        <a:srgbClr val="A51890"/>
      </a:accent4>
      <a:accent5>
        <a:srgbClr val="CE0F69"/>
      </a:accent5>
      <a:accent6>
        <a:srgbClr val="005A70"/>
      </a:accent6>
      <a:hlink>
        <a:srgbClr val="343434"/>
      </a:hlink>
      <a:folHlink>
        <a:srgbClr val="343434"/>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8_FULL_Gavi_PPT_TEMPLATE 2">
  <a:themeElements>
    <a:clrScheme name="Gavi">
      <a:dk1>
        <a:srgbClr val="343434"/>
      </a:dk1>
      <a:lt1>
        <a:sysClr val="window" lastClr="FFFFFF"/>
      </a:lt1>
      <a:dk2>
        <a:srgbClr val="F59BBB"/>
      </a:dk2>
      <a:lt2>
        <a:srgbClr val="878787"/>
      </a:lt2>
      <a:accent1>
        <a:srgbClr val="005CB9"/>
      </a:accent1>
      <a:accent2>
        <a:srgbClr val="00A1DF"/>
      </a:accent2>
      <a:accent3>
        <a:srgbClr val="95D600"/>
      </a:accent3>
      <a:accent4>
        <a:srgbClr val="A51890"/>
      </a:accent4>
      <a:accent5>
        <a:srgbClr val="CE0F69"/>
      </a:accent5>
      <a:accent6>
        <a:srgbClr val="005A70"/>
      </a:accent6>
      <a:hlink>
        <a:srgbClr val="343434"/>
      </a:hlink>
      <a:folHlink>
        <a:srgbClr val="343434"/>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Gavi_v9">
  <a:themeElements>
    <a:clrScheme name="Custom 1">
      <a:dk1>
        <a:sysClr val="windowText" lastClr="000000"/>
      </a:dk1>
      <a:lt1>
        <a:sysClr val="window" lastClr="FFFFFF"/>
      </a:lt1>
      <a:dk2>
        <a:srgbClr val="343434"/>
      </a:dk2>
      <a:lt2>
        <a:srgbClr val="E6E6E6"/>
      </a:lt2>
      <a:accent1>
        <a:srgbClr val="95D600"/>
      </a:accent1>
      <a:accent2>
        <a:srgbClr val="00A03A"/>
      </a:accent2>
      <a:accent3>
        <a:srgbClr val="00A1DF"/>
      </a:accent3>
      <a:accent4>
        <a:srgbClr val="005CB9"/>
      </a:accent4>
      <a:accent5>
        <a:srgbClr val="878787"/>
      </a:accent5>
      <a:accent6>
        <a:srgbClr val="595959"/>
      </a:accent6>
      <a:hlink>
        <a:srgbClr val="000000"/>
      </a:hlink>
      <a:folHlink>
        <a:srgbClr val="000000"/>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Gavi_v9">
  <a:themeElements>
    <a:clrScheme name="Custom 1">
      <a:dk1>
        <a:sysClr val="windowText" lastClr="000000"/>
      </a:dk1>
      <a:lt1>
        <a:sysClr val="window" lastClr="FFFFFF"/>
      </a:lt1>
      <a:dk2>
        <a:srgbClr val="343434"/>
      </a:dk2>
      <a:lt2>
        <a:srgbClr val="E6E6E6"/>
      </a:lt2>
      <a:accent1>
        <a:srgbClr val="95D600"/>
      </a:accent1>
      <a:accent2>
        <a:srgbClr val="00A03A"/>
      </a:accent2>
      <a:accent3>
        <a:srgbClr val="00A1DF"/>
      </a:accent3>
      <a:accent4>
        <a:srgbClr val="005CB9"/>
      </a:accent4>
      <a:accent5>
        <a:srgbClr val="878787"/>
      </a:accent5>
      <a:accent6>
        <a:srgbClr val="595959"/>
      </a:accent6>
      <a:hlink>
        <a:srgbClr val="000000"/>
      </a:hlink>
      <a:folHlink>
        <a:srgbClr val="000000"/>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Gavi_v9">
  <a:themeElements>
    <a:clrScheme name="Custom 1">
      <a:dk1>
        <a:sysClr val="windowText" lastClr="000000"/>
      </a:dk1>
      <a:lt1>
        <a:sysClr val="window" lastClr="FFFFFF"/>
      </a:lt1>
      <a:dk2>
        <a:srgbClr val="343434"/>
      </a:dk2>
      <a:lt2>
        <a:srgbClr val="E6E6E6"/>
      </a:lt2>
      <a:accent1>
        <a:srgbClr val="95D600"/>
      </a:accent1>
      <a:accent2>
        <a:srgbClr val="00A03A"/>
      </a:accent2>
      <a:accent3>
        <a:srgbClr val="00A1DF"/>
      </a:accent3>
      <a:accent4>
        <a:srgbClr val="005CB9"/>
      </a:accent4>
      <a:accent5>
        <a:srgbClr val="878787"/>
      </a:accent5>
      <a:accent6>
        <a:srgbClr val="595959"/>
      </a:accent6>
      <a:hlink>
        <a:srgbClr val="000000"/>
      </a:hlink>
      <a:folHlink>
        <a:srgbClr val="000000"/>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3_Gavi_v9">
  <a:themeElements>
    <a:clrScheme name="Custom 1">
      <a:dk1>
        <a:sysClr val="windowText" lastClr="000000"/>
      </a:dk1>
      <a:lt1>
        <a:sysClr val="window" lastClr="FFFFFF"/>
      </a:lt1>
      <a:dk2>
        <a:srgbClr val="343434"/>
      </a:dk2>
      <a:lt2>
        <a:srgbClr val="E6E6E6"/>
      </a:lt2>
      <a:accent1>
        <a:srgbClr val="95D600"/>
      </a:accent1>
      <a:accent2>
        <a:srgbClr val="00A03A"/>
      </a:accent2>
      <a:accent3>
        <a:srgbClr val="00A1DF"/>
      </a:accent3>
      <a:accent4>
        <a:srgbClr val="005CB9"/>
      </a:accent4>
      <a:accent5>
        <a:srgbClr val="878787"/>
      </a:accent5>
      <a:accent6>
        <a:srgbClr val="595959"/>
      </a:accent6>
      <a:hlink>
        <a:srgbClr val="000000"/>
      </a:hlink>
      <a:folHlink>
        <a:srgbClr val="000000"/>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4_Gavi_v9">
  <a:themeElements>
    <a:clrScheme name="Custom 1">
      <a:dk1>
        <a:sysClr val="windowText" lastClr="000000"/>
      </a:dk1>
      <a:lt1>
        <a:sysClr val="window" lastClr="FFFFFF"/>
      </a:lt1>
      <a:dk2>
        <a:srgbClr val="343434"/>
      </a:dk2>
      <a:lt2>
        <a:srgbClr val="E6E6E6"/>
      </a:lt2>
      <a:accent1>
        <a:srgbClr val="95D600"/>
      </a:accent1>
      <a:accent2>
        <a:srgbClr val="00A03A"/>
      </a:accent2>
      <a:accent3>
        <a:srgbClr val="00A1DF"/>
      </a:accent3>
      <a:accent4>
        <a:srgbClr val="005CB9"/>
      </a:accent4>
      <a:accent5>
        <a:srgbClr val="878787"/>
      </a:accent5>
      <a:accent6>
        <a:srgbClr val="595959"/>
      </a:accent6>
      <a:hlink>
        <a:srgbClr val="000000"/>
      </a:hlink>
      <a:folHlink>
        <a:srgbClr val="000000"/>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1_master">
  <a:themeElements>
    <a:clrScheme name="master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master">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1042988" rtl="1" eaLnBrk="1" fontAlgn="base" latinLnBrk="0" hangingPunct="1">
          <a:lnSpc>
            <a:spcPct val="100000"/>
          </a:lnSpc>
          <a:spcBef>
            <a:spcPct val="0"/>
          </a:spcBef>
          <a:spcAft>
            <a:spcPct val="0"/>
          </a:spcAft>
          <a:buClrTx/>
          <a:buSzTx/>
          <a:buFontTx/>
          <a:buNone/>
          <a:tabLst/>
          <a:defRPr kumimoji="0" lang="en-US" sz="3900" b="1" i="0" u="none" strike="noStrike" cap="none" normalizeH="0" baseline="0" smtClean="0">
            <a:ln>
              <a:noFill/>
            </a:ln>
            <a:solidFill>
              <a:srgbClr val="000066"/>
            </a:solidFill>
            <a:effectLst/>
            <a:latin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1042988" rtl="1" eaLnBrk="1" fontAlgn="base" latinLnBrk="0" hangingPunct="1">
          <a:lnSpc>
            <a:spcPct val="100000"/>
          </a:lnSpc>
          <a:spcBef>
            <a:spcPct val="0"/>
          </a:spcBef>
          <a:spcAft>
            <a:spcPct val="0"/>
          </a:spcAft>
          <a:buClrTx/>
          <a:buSzTx/>
          <a:buFontTx/>
          <a:buNone/>
          <a:tabLst/>
          <a:defRPr kumimoji="0" lang="en-US" sz="3900" b="1" i="0" u="none" strike="noStrike" cap="none" normalizeH="0" baseline="0" smtClean="0">
            <a:ln>
              <a:noFill/>
            </a:ln>
            <a:solidFill>
              <a:srgbClr val="000066"/>
            </a:solidFill>
            <a:effectLst/>
            <a:latin typeface="Arial" charset="0"/>
            <a:cs typeface="Arial" charset="0"/>
          </a:defRPr>
        </a:defPPr>
      </a:lstStyle>
    </a:lnDef>
  </a:objectDefaults>
  <a:extraClrSchemeLst>
    <a:extraClrScheme>
      <a:clrScheme name="master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master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aster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aster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aster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master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master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master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master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master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master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master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FULL_Gavi_PPT_TEMPLATE 2">
  <a:themeElements>
    <a:clrScheme name="Gavi">
      <a:dk1>
        <a:srgbClr val="343434"/>
      </a:dk1>
      <a:lt1>
        <a:sysClr val="window" lastClr="FFFFFF"/>
      </a:lt1>
      <a:dk2>
        <a:srgbClr val="F59BBB"/>
      </a:dk2>
      <a:lt2>
        <a:srgbClr val="878787"/>
      </a:lt2>
      <a:accent1>
        <a:srgbClr val="005CB9"/>
      </a:accent1>
      <a:accent2>
        <a:srgbClr val="00A1DF"/>
      </a:accent2>
      <a:accent3>
        <a:srgbClr val="95D600"/>
      </a:accent3>
      <a:accent4>
        <a:srgbClr val="A51890"/>
      </a:accent4>
      <a:accent5>
        <a:srgbClr val="CE0F69"/>
      </a:accent5>
      <a:accent6>
        <a:srgbClr val="005A70"/>
      </a:accent6>
      <a:hlink>
        <a:srgbClr val="343434"/>
      </a:hlink>
      <a:folHlink>
        <a:srgbClr val="343434"/>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1_FULL_Gavi_PPT_TEMPLATE 2">
  <a:themeElements>
    <a:clrScheme name="Gavi">
      <a:dk1>
        <a:srgbClr val="343434"/>
      </a:dk1>
      <a:lt1>
        <a:sysClr val="window" lastClr="FFFFFF"/>
      </a:lt1>
      <a:dk2>
        <a:srgbClr val="F59BBB"/>
      </a:dk2>
      <a:lt2>
        <a:srgbClr val="878787"/>
      </a:lt2>
      <a:accent1>
        <a:srgbClr val="005CB9"/>
      </a:accent1>
      <a:accent2>
        <a:srgbClr val="00A1DF"/>
      </a:accent2>
      <a:accent3>
        <a:srgbClr val="95D600"/>
      </a:accent3>
      <a:accent4>
        <a:srgbClr val="A51890"/>
      </a:accent4>
      <a:accent5>
        <a:srgbClr val="CE0F69"/>
      </a:accent5>
      <a:accent6>
        <a:srgbClr val="005A70"/>
      </a:accent6>
      <a:hlink>
        <a:srgbClr val="343434"/>
      </a:hlink>
      <a:folHlink>
        <a:srgbClr val="343434"/>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8791</TotalTime>
  <Words>1527</Words>
  <Application>Microsoft Office PowerPoint</Application>
  <PresentationFormat>On-screen Show (4:3)</PresentationFormat>
  <Paragraphs>380</Paragraphs>
  <Slides>36</Slides>
  <Notes>36</Notes>
  <HiddenSlides>0</HiddenSlides>
  <MMClips>0</MMClips>
  <ScaleCrop>false</ScaleCrop>
  <HeadingPairs>
    <vt:vector size="4" baseType="variant">
      <vt:variant>
        <vt:lpstr>Theme</vt:lpstr>
      </vt:variant>
      <vt:variant>
        <vt:i4>16</vt:i4>
      </vt:variant>
      <vt:variant>
        <vt:lpstr>Slide Titles</vt:lpstr>
      </vt:variant>
      <vt:variant>
        <vt:i4>36</vt:i4>
      </vt:variant>
    </vt:vector>
  </HeadingPairs>
  <TitlesOfParts>
    <vt:vector size="52" baseType="lpstr">
      <vt:lpstr>master</vt:lpstr>
      <vt:lpstr>Gavi_v9</vt:lpstr>
      <vt:lpstr>1_Gavi_v9</vt:lpstr>
      <vt:lpstr>2_Gavi_v9</vt:lpstr>
      <vt:lpstr>3_Gavi_v9</vt:lpstr>
      <vt:lpstr>4_Gavi_v9</vt:lpstr>
      <vt:lpstr>1_master</vt:lpstr>
      <vt:lpstr>FULL_Gavi_PPT_TEMPLATE 2</vt:lpstr>
      <vt:lpstr>1_FULL_Gavi_PPT_TEMPLATE 2</vt:lpstr>
      <vt:lpstr>2_FULL_Gavi_PPT_TEMPLATE 2</vt:lpstr>
      <vt:lpstr>3_FULL_Gavi_PPT_TEMPLATE 2</vt:lpstr>
      <vt:lpstr>4_FULL_Gavi_PPT_TEMPLATE 2</vt:lpstr>
      <vt:lpstr>5_FULL_Gavi_PPT_TEMPLATE 2</vt:lpstr>
      <vt:lpstr>6_FULL_Gavi_PPT_TEMPLATE 2</vt:lpstr>
      <vt:lpstr>7_FULL_Gavi_PPT_TEMPLATE 2</vt:lpstr>
      <vt:lpstr>8_FULL_Gavi_PPT_TEMPLATE 2</vt:lpstr>
      <vt:lpstr>PowerPoint Presentation</vt:lpstr>
      <vt:lpstr>AGENDA</vt:lpstr>
      <vt:lpstr>ABOUT GAVI</vt:lpstr>
      <vt:lpstr>Gavi’s partnership model</vt:lpstr>
      <vt:lpstr>How Gavi, the Vaccine Alliance works</vt:lpstr>
      <vt:lpstr>GAVI’S SUPPORT TO COUNTRIES</vt:lpstr>
      <vt:lpstr>GAVI COMMITMENTS TO COUNTRIES</vt:lpstr>
      <vt:lpstr>HIGH COUNTRY DEMAND</vt:lpstr>
      <vt:lpstr>GAVI’S VACCINATION PROGRAMMES:  AN OVERVIEW</vt:lpstr>
      <vt:lpstr>Gavi vaccine support</vt:lpstr>
      <vt:lpstr>GAVI 2016–2020</vt:lpstr>
      <vt:lpstr>MISSION AND STRATEGIC GOALS 2016–2020</vt:lpstr>
      <vt:lpstr>50% of children in Gavi-supported countries fully immunised by 2020</vt:lpstr>
      <vt:lpstr>Accelerating impact 2016–2020 </vt:lpstr>
      <vt:lpstr>Beyond co-financing new vaccines</vt:lpstr>
      <vt:lpstr>WHAT WE WILL ACHIEVE TOGETHER</vt:lpstr>
      <vt:lpstr>GAVI’S MEASLES AND RUBELLA SUPPORT: CURRENT SITUATION</vt:lpstr>
      <vt:lpstr>MCV1 COVERAGE HAS STAGNATED AND ELIMINATION GOALS OFF TRACK</vt:lpstr>
      <vt:lpstr>GLOBAL TARGETS  (HAVE THEY BEEN ACHIEVED?)</vt:lpstr>
      <vt:lpstr>GAVI’S MEASLES AND RUBELLA SUPPORT: HISTORICAL SUPPORT</vt:lpstr>
      <vt:lpstr>HISTORICAL SUPPORT</vt:lpstr>
      <vt:lpstr>MEASLES SECOND DOSE</vt:lpstr>
      <vt:lpstr>HISTORICAL SUPPORT</vt:lpstr>
      <vt:lpstr>MEASLES-RUBELLA</vt:lpstr>
      <vt:lpstr>HISTORICAL SUPPORT</vt:lpstr>
      <vt:lpstr>Measles</vt:lpstr>
      <vt:lpstr>HISTORICAL SUPPORT</vt:lpstr>
      <vt:lpstr>GAVI’S MEASLES AND RUBELLA SUPPORT: NEW STRATEGY</vt:lpstr>
      <vt:lpstr>STRATEGY AIMED AT ENSURING BEST PRAGMATIC RETURN ON INVESTMENT</vt:lpstr>
      <vt:lpstr>A PARADIGM SHIFT IN MEASLES  SUPPORT</vt:lpstr>
      <vt:lpstr>NEW STRATEGY: TO TRIGGER MAJOR CHANGES IN THE APPROACH TO MEASLES</vt:lpstr>
      <vt:lpstr>REMINDER: ALLIANCE INDICATORS- SHARED RESPONSIBILITY</vt:lpstr>
      <vt:lpstr>PowerPoint Presentation</vt:lpstr>
      <vt:lpstr>PowerPoint Presentation</vt:lpstr>
      <vt:lpstr>JOINT APPRAISAL</vt:lpstr>
      <vt:lpstr>GAVI EXPENDITURES ON MEASLES AND RUBELLA</vt:lpstr>
    </vt:vector>
  </TitlesOfParts>
  <Company>World Health Organization</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Preparatory process for the May 2011 GAVI New Vaccines Applications</dc:title>
  <dc:creator>Synergy</dc:creator>
  <cp:lastModifiedBy>MARTINEZ SCHMICKRATH, Susana</cp:lastModifiedBy>
  <cp:revision>572</cp:revision>
  <cp:lastPrinted>2016-06-20T15:55:15Z</cp:lastPrinted>
  <dcterms:created xsi:type="dcterms:W3CDTF">2011-02-23T11:32:10Z</dcterms:created>
  <dcterms:modified xsi:type="dcterms:W3CDTF">2016-06-21T06:32:38Z</dcterms:modified>
</cp:coreProperties>
</file>